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oboto Medium"/>
      <p:regular r:id="rId47"/>
      <p:bold r:id="rId48"/>
      <p:italic r:id="rId49"/>
      <p:boldItalic r:id="rId50"/>
    </p:embeddedFont>
    <p:embeddedFont>
      <p:font typeface="Roboto"/>
      <p:regular r:id="rId51"/>
      <p:bold r:id="rId52"/>
      <p:italic r:id="rId53"/>
      <p:boldItalic r:id="rId54"/>
    </p:embeddedFont>
    <p:embeddedFont>
      <p:font typeface="Proxima Nova"/>
      <p:regular r:id="rId55"/>
      <p:bold r:id="rId56"/>
      <p:italic r:id="rId57"/>
      <p:boldItalic r:id="rId58"/>
    </p:embeddedFont>
    <p:embeddedFont>
      <p:font typeface="Amatic SC"/>
      <p:regular r:id="rId59"/>
      <p:bold r:id="rId60"/>
    </p:embeddedFont>
    <p:embeddedFont>
      <p:font typeface="Proxima Nova Semibold"/>
      <p:regular r:id="rId61"/>
      <p:bold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42E95B-0B0B-4104-B11B-000759F09330}">
  <a:tblStyle styleId="{8242E95B-0B0B-4104-B11B-000759F0933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CBFEC14-F711-474D-9B29-8DD45594D31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3" Type="http://schemas.openxmlformats.org/officeDocument/2006/relationships/font" Target="fonts/ProximaNovaSemibold-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regular.fntdata"/><Relationship Id="rId50" Type="http://schemas.openxmlformats.org/officeDocument/2006/relationships/font" Target="fonts/RobotoMedium-boldItalic.fntdata"/><Relationship Id="rId53" Type="http://schemas.openxmlformats.org/officeDocument/2006/relationships/font" Target="fonts/Roboto-italic.fntdata"/><Relationship Id="rId52" Type="http://schemas.openxmlformats.org/officeDocument/2006/relationships/font" Target="fonts/Roboto-bold.fntdata"/><Relationship Id="rId11" Type="http://schemas.openxmlformats.org/officeDocument/2006/relationships/slide" Target="slides/slide5.xml"/><Relationship Id="rId55" Type="http://schemas.openxmlformats.org/officeDocument/2006/relationships/font" Target="fonts/ProximaNova-regular.fntdata"/><Relationship Id="rId10" Type="http://schemas.openxmlformats.org/officeDocument/2006/relationships/slide" Target="slides/slide4.xml"/><Relationship Id="rId54" Type="http://schemas.openxmlformats.org/officeDocument/2006/relationships/font" Target="fonts/Roboto-boldItalic.fntdata"/><Relationship Id="rId13" Type="http://schemas.openxmlformats.org/officeDocument/2006/relationships/slide" Target="slides/slide7.xml"/><Relationship Id="rId57" Type="http://schemas.openxmlformats.org/officeDocument/2006/relationships/font" Target="fonts/ProximaNova-italic.fntdata"/><Relationship Id="rId12" Type="http://schemas.openxmlformats.org/officeDocument/2006/relationships/slide" Target="slides/slide6.xml"/><Relationship Id="rId56" Type="http://schemas.openxmlformats.org/officeDocument/2006/relationships/font" Target="fonts/ProximaNova-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6" name="Google Shape;1616;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3" name="Shape 1633"/>
        <p:cNvGrpSpPr/>
        <p:nvPr/>
      </p:nvGrpSpPr>
      <p:grpSpPr>
        <a:xfrm>
          <a:off x="0" y="0"/>
          <a:ext cx="0" cy="0"/>
          <a:chOff x="0" y="0"/>
          <a:chExt cx="0" cy="0"/>
        </a:xfrm>
      </p:grpSpPr>
      <p:sp>
        <p:nvSpPr>
          <p:cNvPr id="1634" name="Google Shape;1634;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5" name="Google Shape;1635;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9" name="Shape 1639"/>
        <p:cNvGrpSpPr/>
        <p:nvPr/>
      </p:nvGrpSpPr>
      <p:grpSpPr>
        <a:xfrm>
          <a:off x="0" y="0"/>
          <a:ext cx="0" cy="0"/>
          <a:chOff x="0" y="0"/>
          <a:chExt cx="0" cy="0"/>
        </a:xfrm>
      </p:grpSpPr>
      <p:sp>
        <p:nvSpPr>
          <p:cNvPr id="1640" name="Google Shape;1640;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1" name="Google Shape;1641;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g2932f86bbf8_0_19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g2932f86bbf8_0_19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2932f86bbf8_0_19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2932f86bbf8_0_19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292a917954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292a917954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2932f86bbf8_0_20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2932f86bbf8_0_20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2932f86bbf8_0_20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2932f86bbf8_0_20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2932f86bbf8_0_8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2932f86bbf8_0_8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6" name="Shape 2196"/>
        <p:cNvGrpSpPr/>
        <p:nvPr/>
      </p:nvGrpSpPr>
      <p:grpSpPr>
        <a:xfrm>
          <a:off x="0" y="0"/>
          <a:ext cx="0" cy="0"/>
          <a:chOff x="0" y="0"/>
          <a:chExt cx="0" cy="0"/>
        </a:xfrm>
      </p:grpSpPr>
      <p:sp>
        <p:nvSpPr>
          <p:cNvPr id="2197" name="Google Shape;2197;g2932f86bbf8_0_8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8" name="Google Shape;2198;g2932f86bbf8_0_8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2" name="Shape 2202"/>
        <p:cNvGrpSpPr/>
        <p:nvPr/>
      </p:nvGrpSpPr>
      <p:grpSpPr>
        <a:xfrm>
          <a:off x="0" y="0"/>
          <a:ext cx="0" cy="0"/>
          <a:chOff x="0" y="0"/>
          <a:chExt cx="0" cy="0"/>
        </a:xfrm>
      </p:grpSpPr>
      <p:sp>
        <p:nvSpPr>
          <p:cNvPr id="2203" name="Google Shape;2203;g2932f86bbf8_0_8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4" name="Google Shape;2204;g2932f86bbf8_0_8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8" name="Shape 2218"/>
        <p:cNvGrpSpPr/>
        <p:nvPr/>
      </p:nvGrpSpPr>
      <p:grpSpPr>
        <a:xfrm>
          <a:off x="0" y="0"/>
          <a:ext cx="0" cy="0"/>
          <a:chOff x="0" y="0"/>
          <a:chExt cx="0" cy="0"/>
        </a:xfrm>
      </p:grpSpPr>
      <p:sp>
        <p:nvSpPr>
          <p:cNvPr id="2219" name="Google Shape;2219;g2932f86bbf8_0_8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0" name="Google Shape;2220;g2932f86bbf8_0_8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4" name="Shape 2234"/>
        <p:cNvGrpSpPr/>
        <p:nvPr/>
      </p:nvGrpSpPr>
      <p:grpSpPr>
        <a:xfrm>
          <a:off x="0" y="0"/>
          <a:ext cx="0" cy="0"/>
          <a:chOff x="0" y="0"/>
          <a:chExt cx="0" cy="0"/>
        </a:xfrm>
      </p:grpSpPr>
      <p:sp>
        <p:nvSpPr>
          <p:cNvPr id="2235" name="Google Shape;2235;g2932f86bbf8_0_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6" name="Google Shape;2236;g2932f86bbf8_0_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3" name="Shape 2573"/>
        <p:cNvGrpSpPr/>
        <p:nvPr/>
      </p:nvGrpSpPr>
      <p:grpSpPr>
        <a:xfrm>
          <a:off x="0" y="0"/>
          <a:ext cx="0" cy="0"/>
          <a:chOff x="0" y="0"/>
          <a:chExt cx="0" cy="0"/>
        </a:xfrm>
      </p:grpSpPr>
      <p:sp>
        <p:nvSpPr>
          <p:cNvPr id="2574" name="Google Shape;2574;g2932f86bbf8_0_9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5" name="Google Shape;2575;g2932f86bbf8_0_9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4" name="Shape 4774"/>
        <p:cNvGrpSpPr/>
        <p:nvPr/>
      </p:nvGrpSpPr>
      <p:grpSpPr>
        <a:xfrm>
          <a:off x="0" y="0"/>
          <a:ext cx="0" cy="0"/>
          <a:chOff x="0" y="0"/>
          <a:chExt cx="0" cy="0"/>
        </a:xfrm>
      </p:grpSpPr>
      <p:sp>
        <p:nvSpPr>
          <p:cNvPr id="4775" name="Google Shape;4775;g2932f86bbf8_0_1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6" name="Google Shape;4776;g2932f86bbf8_0_1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3" name="Shape 5193"/>
        <p:cNvGrpSpPr/>
        <p:nvPr/>
      </p:nvGrpSpPr>
      <p:grpSpPr>
        <a:xfrm>
          <a:off x="0" y="0"/>
          <a:ext cx="0" cy="0"/>
          <a:chOff x="0" y="0"/>
          <a:chExt cx="0" cy="0"/>
        </a:xfrm>
      </p:grpSpPr>
      <p:sp>
        <p:nvSpPr>
          <p:cNvPr id="5194" name="Google Shape;5194;g2932f86bbf8_0_1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5" name="Google Shape;5195;g2932f86bbf8_0_1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3" name="Shape 5363"/>
        <p:cNvGrpSpPr/>
        <p:nvPr/>
      </p:nvGrpSpPr>
      <p:grpSpPr>
        <a:xfrm>
          <a:off x="0" y="0"/>
          <a:ext cx="0" cy="0"/>
          <a:chOff x="0" y="0"/>
          <a:chExt cx="0" cy="0"/>
        </a:xfrm>
      </p:grpSpPr>
      <p:sp>
        <p:nvSpPr>
          <p:cNvPr id="5364" name="Google Shape;5364;g2932f86bbf8_0_11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5" name="Google Shape;5365;g2932f86bbf8_0_11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8" name="Shape 5768"/>
        <p:cNvGrpSpPr/>
        <p:nvPr/>
      </p:nvGrpSpPr>
      <p:grpSpPr>
        <a:xfrm>
          <a:off x="0" y="0"/>
          <a:ext cx="0" cy="0"/>
          <a:chOff x="0" y="0"/>
          <a:chExt cx="0" cy="0"/>
        </a:xfrm>
      </p:grpSpPr>
      <p:sp>
        <p:nvSpPr>
          <p:cNvPr id="5769" name="Google Shape;5769;g2932f86bbf8_0_12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0" name="Google Shape;5770;g2932f86bbf8_0_12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8" name="Shape 6148"/>
        <p:cNvGrpSpPr/>
        <p:nvPr/>
      </p:nvGrpSpPr>
      <p:grpSpPr>
        <a:xfrm>
          <a:off x="0" y="0"/>
          <a:ext cx="0" cy="0"/>
          <a:chOff x="0" y="0"/>
          <a:chExt cx="0" cy="0"/>
        </a:xfrm>
      </p:grpSpPr>
      <p:sp>
        <p:nvSpPr>
          <p:cNvPr id="6149" name="Google Shape;6149;g2932f86bbf8_0_12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0" name="Google Shape;6150;g2932f86bbf8_0_12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4" name="Shape 6574"/>
        <p:cNvGrpSpPr/>
        <p:nvPr/>
      </p:nvGrpSpPr>
      <p:grpSpPr>
        <a:xfrm>
          <a:off x="0" y="0"/>
          <a:ext cx="0" cy="0"/>
          <a:chOff x="0" y="0"/>
          <a:chExt cx="0" cy="0"/>
        </a:xfrm>
      </p:grpSpPr>
      <p:sp>
        <p:nvSpPr>
          <p:cNvPr id="6575" name="Google Shape;6575;g2932f86bbf8_0_13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6" name="Google Shape;6576;g2932f86bbf8_0_13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5" name="Shape 6935"/>
        <p:cNvGrpSpPr/>
        <p:nvPr/>
      </p:nvGrpSpPr>
      <p:grpSpPr>
        <a:xfrm>
          <a:off x="0" y="0"/>
          <a:ext cx="0" cy="0"/>
          <a:chOff x="0" y="0"/>
          <a:chExt cx="0" cy="0"/>
        </a:xfrm>
      </p:grpSpPr>
      <p:sp>
        <p:nvSpPr>
          <p:cNvPr id="6936" name="Google Shape;6936;g2932f86bbf8_0_13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7" name="Google Shape;6937;g2932f86bbf8_0_13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5" name="Shape 7445"/>
        <p:cNvGrpSpPr/>
        <p:nvPr/>
      </p:nvGrpSpPr>
      <p:grpSpPr>
        <a:xfrm>
          <a:off x="0" y="0"/>
          <a:ext cx="0" cy="0"/>
          <a:chOff x="0" y="0"/>
          <a:chExt cx="0" cy="0"/>
        </a:xfrm>
      </p:grpSpPr>
      <p:sp>
        <p:nvSpPr>
          <p:cNvPr id="7446" name="Google Shape;7446;g2932f86bbf8_0_13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7" name="Google Shape;7447;g2932f86bbf8_0_13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5" name="Shape 8065"/>
        <p:cNvGrpSpPr/>
        <p:nvPr/>
      </p:nvGrpSpPr>
      <p:grpSpPr>
        <a:xfrm>
          <a:off x="0" y="0"/>
          <a:ext cx="0" cy="0"/>
          <a:chOff x="0" y="0"/>
          <a:chExt cx="0" cy="0"/>
        </a:xfrm>
      </p:grpSpPr>
      <p:sp>
        <p:nvSpPr>
          <p:cNvPr id="8066" name="Google Shape;8066;g2932f86bbf8_0_14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7" name="Google Shape;8067;g2932f86bbf8_0_14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9" name="Shape 8659"/>
        <p:cNvGrpSpPr/>
        <p:nvPr/>
      </p:nvGrpSpPr>
      <p:grpSpPr>
        <a:xfrm>
          <a:off x="0" y="0"/>
          <a:ext cx="0" cy="0"/>
          <a:chOff x="0" y="0"/>
          <a:chExt cx="0" cy="0"/>
        </a:xfrm>
      </p:grpSpPr>
      <p:sp>
        <p:nvSpPr>
          <p:cNvPr id="8660" name="Google Shape;8660;g2932f86bbf8_0_15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1" name="Google Shape;8661;g2932f86bbf8_0_15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0" name="Shape 8980"/>
        <p:cNvGrpSpPr/>
        <p:nvPr/>
      </p:nvGrpSpPr>
      <p:grpSpPr>
        <a:xfrm>
          <a:off x="0" y="0"/>
          <a:ext cx="0" cy="0"/>
          <a:chOff x="0" y="0"/>
          <a:chExt cx="0" cy="0"/>
        </a:xfrm>
      </p:grpSpPr>
      <p:sp>
        <p:nvSpPr>
          <p:cNvPr id="8981" name="Google Shape;8981;g2932f86bbf8_0_15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2" name="Google Shape;8982;g2932f86bbf8_0_15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8" name="Shape 9288"/>
        <p:cNvGrpSpPr/>
        <p:nvPr/>
      </p:nvGrpSpPr>
      <p:grpSpPr>
        <a:xfrm>
          <a:off x="0" y="0"/>
          <a:ext cx="0" cy="0"/>
          <a:chOff x="0" y="0"/>
          <a:chExt cx="0" cy="0"/>
        </a:xfrm>
      </p:grpSpPr>
      <p:sp>
        <p:nvSpPr>
          <p:cNvPr id="9289" name="Google Shape;9289;g2932f86bbf8_0_17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0" name="Google Shape;9290;g2932f86bbf8_0_17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92725" y="1161475"/>
            <a:ext cx="5238000" cy="22134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191919"/>
              </a:buClr>
              <a:buSzPts val="5200"/>
              <a:buNone/>
              <a:defRPr sz="49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3192725" y="3415350"/>
            <a:ext cx="5238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1" name="Google Shape;11;p2"/>
          <p:cNvGrpSpPr/>
          <p:nvPr/>
        </p:nvGrpSpPr>
        <p:grpSpPr>
          <a:xfrm>
            <a:off x="281094" y="1722676"/>
            <a:ext cx="448225" cy="448223"/>
            <a:chOff x="281094" y="1722676"/>
            <a:chExt cx="448225" cy="448223"/>
          </a:xfrm>
        </p:grpSpPr>
        <p:sp>
          <p:nvSpPr>
            <p:cNvPr id="12" name="Google Shape;12;p2"/>
            <p:cNvSpPr/>
            <p:nvPr/>
          </p:nvSpPr>
          <p:spPr>
            <a:xfrm>
              <a:off x="281094" y="1722676"/>
              <a:ext cx="448225" cy="448223"/>
            </a:xfrm>
            <a:custGeom>
              <a:rect b="b" l="l" r="r" t="t"/>
              <a:pathLst>
                <a:path extrusionOk="0" h="246" w="246">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anchorCtr="1" anchor="ctr" bIns="43550" lIns="90000" spcFirstLastPara="1" rIns="90000" wrap="square" tIns="43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 name="Google Shape;13;p2"/>
            <p:cNvSpPr/>
            <p:nvPr/>
          </p:nvSpPr>
          <p:spPr>
            <a:xfrm>
              <a:off x="430503" y="1901237"/>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 name="Google Shape;14;p2"/>
            <p:cNvSpPr/>
            <p:nvPr/>
          </p:nvSpPr>
          <p:spPr>
            <a:xfrm>
              <a:off x="430503" y="1941322"/>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 name="Google Shape;15;p2"/>
            <p:cNvSpPr/>
            <p:nvPr/>
          </p:nvSpPr>
          <p:spPr>
            <a:xfrm>
              <a:off x="430503" y="1981407"/>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 name="Google Shape;16;p2"/>
          <p:cNvGrpSpPr/>
          <p:nvPr/>
        </p:nvGrpSpPr>
        <p:grpSpPr>
          <a:xfrm>
            <a:off x="1042712" y="-336237"/>
            <a:ext cx="8514088" cy="5580922"/>
            <a:chOff x="1042712" y="-336237"/>
            <a:chExt cx="8514088" cy="5580922"/>
          </a:xfrm>
        </p:grpSpPr>
        <p:grpSp>
          <p:nvGrpSpPr>
            <p:cNvPr id="17" name="Google Shape;17;p2"/>
            <p:cNvGrpSpPr/>
            <p:nvPr/>
          </p:nvGrpSpPr>
          <p:grpSpPr>
            <a:xfrm>
              <a:off x="8430772" y="3448146"/>
              <a:ext cx="1126028" cy="1796538"/>
              <a:chOff x="8430772" y="3448146"/>
              <a:chExt cx="1126028" cy="1796538"/>
            </a:xfrm>
          </p:grpSpPr>
          <p:sp>
            <p:nvSpPr>
              <p:cNvPr id="18" name="Google Shape;18;p2"/>
              <p:cNvSpPr/>
              <p:nvPr/>
            </p:nvSpPr>
            <p:spPr>
              <a:xfrm>
                <a:off x="8430772" y="4116838"/>
                <a:ext cx="1126028" cy="1127846"/>
              </a:xfrm>
              <a:custGeom>
                <a:rect b="b" l="l" r="r" t="t"/>
                <a:pathLst>
                  <a:path extrusionOk="0" h="619" w="618">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9" name="Google Shape;19;p2"/>
              <p:cNvGrpSpPr/>
              <p:nvPr/>
            </p:nvGrpSpPr>
            <p:grpSpPr>
              <a:xfrm>
                <a:off x="8892173" y="3448146"/>
                <a:ext cx="417250" cy="417248"/>
                <a:chOff x="8892173" y="3448146"/>
                <a:chExt cx="417250" cy="417248"/>
              </a:xfrm>
            </p:grpSpPr>
            <p:sp>
              <p:nvSpPr>
                <p:cNvPr id="20" name="Google Shape;20;p2"/>
                <p:cNvSpPr/>
                <p:nvPr/>
              </p:nvSpPr>
              <p:spPr>
                <a:xfrm>
                  <a:off x="9019717" y="3581155"/>
                  <a:ext cx="154874" cy="153052"/>
                </a:xfrm>
                <a:custGeom>
                  <a:rect b="b" l="l" r="r" t="t"/>
                  <a:pathLst>
                    <a:path extrusionOk="0" h="84" w="85">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 name="Google Shape;21;p2"/>
                <p:cNvSpPr/>
                <p:nvPr/>
              </p:nvSpPr>
              <p:spPr>
                <a:xfrm>
                  <a:off x="8892173" y="3448146"/>
                  <a:ext cx="417250" cy="417248"/>
                </a:xfrm>
                <a:custGeom>
                  <a:rect b="b" l="l" r="r" t="t"/>
                  <a:pathLst>
                    <a:path extrusionOk="0" h="229" w="229">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cap="flat" cmpd="sng" w="9525">
                  <a:solidFill>
                    <a:schemeClr val="dk2"/>
                  </a:solidFill>
                  <a:prstDash val="solid"/>
                  <a:round/>
                  <a:headEnd len="sm" w="sm" type="none"/>
                  <a:tailEnd len="sm" w="sm" type="none"/>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22" name="Google Shape;22;p2"/>
            <p:cNvSpPr/>
            <p:nvPr/>
          </p:nvSpPr>
          <p:spPr>
            <a:xfrm>
              <a:off x="1042712" y="-336237"/>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3" name="Google Shape;23;p2"/>
            <p:cNvGrpSpPr/>
            <p:nvPr/>
          </p:nvGrpSpPr>
          <p:grpSpPr>
            <a:xfrm>
              <a:off x="2013865" y="139317"/>
              <a:ext cx="278774" cy="278773"/>
              <a:chOff x="2013865" y="139317"/>
              <a:chExt cx="278774" cy="278773"/>
            </a:xfrm>
          </p:grpSpPr>
          <p:sp>
            <p:nvSpPr>
              <p:cNvPr id="24" name="Google Shape;24;p2"/>
              <p:cNvSpPr/>
              <p:nvPr/>
            </p:nvSpPr>
            <p:spPr>
              <a:xfrm>
                <a:off x="2015687" y="1393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 name="Google Shape;25;p2"/>
              <p:cNvSpPr/>
              <p:nvPr/>
            </p:nvSpPr>
            <p:spPr>
              <a:xfrm>
                <a:off x="2099501" y="226775"/>
                <a:ext cx="102035" cy="103857"/>
              </a:xfrm>
              <a:custGeom>
                <a:rect b="b" l="l" r="r" t="t"/>
                <a:pathLst>
                  <a:path extrusionOk="0" h="57" w="56">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 name="Google Shape;26;p2"/>
              <p:cNvSpPr/>
              <p:nvPr/>
            </p:nvSpPr>
            <p:spPr>
              <a:xfrm>
                <a:off x="2013865" y="139317"/>
                <a:ext cx="278774" cy="278773"/>
              </a:xfrm>
              <a:custGeom>
                <a:rect b="b" l="l" r="r" t="t"/>
                <a:pathLst>
                  <a:path extrusionOk="0" h="153" w="153">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7" name="Google Shape;27;p2"/>
          <p:cNvGrpSpPr/>
          <p:nvPr/>
        </p:nvGrpSpPr>
        <p:grpSpPr>
          <a:xfrm>
            <a:off x="-1203881" y="139313"/>
            <a:ext cx="2082593" cy="4823632"/>
            <a:chOff x="-1203881" y="139313"/>
            <a:chExt cx="2082593" cy="4823632"/>
          </a:xfrm>
        </p:grpSpPr>
        <p:grpSp>
          <p:nvGrpSpPr>
            <p:cNvPr id="28" name="Google Shape;28;p2"/>
            <p:cNvGrpSpPr/>
            <p:nvPr/>
          </p:nvGrpSpPr>
          <p:grpSpPr>
            <a:xfrm>
              <a:off x="-187189" y="139313"/>
              <a:ext cx="1065901" cy="619495"/>
              <a:chOff x="-192639" y="64613"/>
              <a:chExt cx="1065901" cy="619495"/>
            </a:xfrm>
          </p:grpSpPr>
          <p:sp>
            <p:nvSpPr>
              <p:cNvPr id="29" name="Google Shape;29;p2"/>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 name="Google Shape;30;p2"/>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 name="Google Shape;31;p2"/>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 name="Google Shape;32;p2"/>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 name="Google Shape;33;p2"/>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 name="Google Shape;34;p2"/>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 name="Google Shape;35;p2"/>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6" name="Google Shape;36;p2"/>
            <p:cNvGrpSpPr/>
            <p:nvPr/>
          </p:nvGrpSpPr>
          <p:grpSpPr>
            <a:xfrm>
              <a:off x="-1203881" y="4245059"/>
              <a:ext cx="1754642" cy="717886"/>
              <a:chOff x="-1340531" y="3895472"/>
              <a:chExt cx="1754642" cy="717886"/>
            </a:xfrm>
          </p:grpSpPr>
          <p:sp>
            <p:nvSpPr>
              <p:cNvPr id="37" name="Google Shape;37;p2"/>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 name="Google Shape;38;p2"/>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 name="Google Shape;39;p2"/>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 name="Google Shape;40;p2"/>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 name="Google Shape;41;p2"/>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 name="Google Shape;42;p2"/>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 name="Google Shape;43;p2"/>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 name="Google Shape;44;p2"/>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 name="Google Shape;45;p2"/>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 name="Google Shape;46;p2"/>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 name="Google Shape;47;p2"/>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 name="Google Shape;48;p2"/>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9" name="Google Shape;49;p2"/>
            <p:cNvGrpSpPr/>
            <p:nvPr/>
          </p:nvGrpSpPr>
          <p:grpSpPr>
            <a:xfrm>
              <a:off x="-744312" y="3030012"/>
              <a:ext cx="1550567" cy="1051320"/>
              <a:chOff x="-872012" y="2723887"/>
              <a:chExt cx="1550567" cy="1051320"/>
            </a:xfrm>
          </p:grpSpPr>
          <p:sp>
            <p:nvSpPr>
              <p:cNvPr id="50" name="Google Shape;50;p2"/>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 name="Google Shape;51;p2"/>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 name="Google Shape;52;p2"/>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 name="Google Shape;53;p2"/>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 name="Google Shape;54;p2"/>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 name="Google Shape;55;p2"/>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 name="Google Shape;56;p2"/>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 name="Google Shape;57;p2"/>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 name="Google Shape;58;p2"/>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 name="Google Shape;59;p2"/>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 name="Google Shape;60;p2"/>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 name="Google Shape;61;p2"/>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 name="Google Shape;62;p2"/>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9" name="Shape 369"/>
        <p:cNvGrpSpPr/>
        <p:nvPr/>
      </p:nvGrpSpPr>
      <p:grpSpPr>
        <a:xfrm>
          <a:off x="0" y="0"/>
          <a:ext cx="0" cy="0"/>
          <a:chOff x="0" y="0"/>
          <a:chExt cx="0" cy="0"/>
        </a:xfrm>
      </p:grpSpPr>
      <p:sp>
        <p:nvSpPr>
          <p:cNvPr id="370" name="Google Shape;370;p11"/>
          <p:cNvSpPr txBox="1"/>
          <p:nvPr>
            <p:ph hasCustomPrompt="1" type="title"/>
          </p:nvPr>
        </p:nvSpPr>
        <p:spPr>
          <a:xfrm>
            <a:off x="2047800" y="3093100"/>
            <a:ext cx="5048400" cy="825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9600"/>
              <a:buNone/>
              <a:defRPr b="1" sz="4800">
                <a:solidFill>
                  <a:schemeClr val="dk2"/>
                </a:solidFill>
                <a:latin typeface="Roboto"/>
                <a:ea typeface="Roboto"/>
                <a:cs typeface="Roboto"/>
                <a:sym typeface="Roboto"/>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71" name="Google Shape;371;p11"/>
          <p:cNvSpPr txBox="1"/>
          <p:nvPr>
            <p:ph idx="1" type="subTitle"/>
          </p:nvPr>
        </p:nvSpPr>
        <p:spPr>
          <a:xfrm>
            <a:off x="2047800" y="3871225"/>
            <a:ext cx="5048400" cy="36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72" name="Shape 3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73" name="Shape 373"/>
        <p:cNvGrpSpPr/>
        <p:nvPr/>
      </p:nvGrpSpPr>
      <p:grpSpPr>
        <a:xfrm>
          <a:off x="0" y="0"/>
          <a:ext cx="0" cy="0"/>
          <a:chOff x="0" y="0"/>
          <a:chExt cx="0" cy="0"/>
        </a:xfrm>
      </p:grpSpPr>
      <p:sp>
        <p:nvSpPr>
          <p:cNvPr id="374" name="Google Shape;37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5" name="Google Shape;375;p13"/>
          <p:cNvSpPr txBox="1"/>
          <p:nvPr>
            <p:ph hasCustomPrompt="1" idx="2" type="title"/>
          </p:nvPr>
        </p:nvSpPr>
        <p:spPr>
          <a:xfrm>
            <a:off x="1557275" y="1518560"/>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6" name="Google Shape;376;p13"/>
          <p:cNvSpPr txBox="1"/>
          <p:nvPr>
            <p:ph hasCustomPrompt="1" idx="3" type="title"/>
          </p:nvPr>
        </p:nvSpPr>
        <p:spPr>
          <a:xfrm>
            <a:off x="1557275" y="3034705"/>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7" name="Google Shape;377;p13"/>
          <p:cNvSpPr txBox="1"/>
          <p:nvPr>
            <p:ph hasCustomPrompt="1" idx="4" type="title"/>
          </p:nvPr>
        </p:nvSpPr>
        <p:spPr>
          <a:xfrm>
            <a:off x="4256550" y="1518560"/>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8" name="Google Shape;378;p13"/>
          <p:cNvSpPr txBox="1"/>
          <p:nvPr>
            <p:ph hasCustomPrompt="1" idx="5" type="title"/>
          </p:nvPr>
        </p:nvSpPr>
        <p:spPr>
          <a:xfrm>
            <a:off x="4256550" y="3034705"/>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9" name="Google Shape;379;p13"/>
          <p:cNvSpPr txBox="1"/>
          <p:nvPr>
            <p:ph hasCustomPrompt="1" idx="6" type="title"/>
          </p:nvPr>
        </p:nvSpPr>
        <p:spPr>
          <a:xfrm>
            <a:off x="6955825" y="1518560"/>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0" name="Google Shape;380;p13"/>
          <p:cNvSpPr txBox="1"/>
          <p:nvPr>
            <p:ph hasCustomPrompt="1" idx="7" type="title"/>
          </p:nvPr>
        </p:nvSpPr>
        <p:spPr>
          <a:xfrm>
            <a:off x="6955825" y="3034705"/>
            <a:ext cx="630900" cy="630900"/>
          </a:xfrm>
          <a:prstGeom prst="rect">
            <a:avLst/>
          </a:prstGeom>
          <a:solidFill>
            <a:schemeClr val="dk2"/>
          </a:solidFill>
          <a:ln cap="flat" cmpd="sng" w="1143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1" name="Google Shape;381;p13"/>
          <p:cNvSpPr txBox="1"/>
          <p:nvPr>
            <p:ph idx="1" type="subTitle"/>
          </p:nvPr>
        </p:nvSpPr>
        <p:spPr>
          <a:xfrm>
            <a:off x="719975" y="2217275"/>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382" name="Google Shape;382;p13"/>
          <p:cNvSpPr txBox="1"/>
          <p:nvPr>
            <p:ph idx="8" type="subTitle"/>
          </p:nvPr>
        </p:nvSpPr>
        <p:spPr>
          <a:xfrm>
            <a:off x="3419250" y="2217275"/>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383" name="Google Shape;383;p13"/>
          <p:cNvSpPr txBox="1"/>
          <p:nvPr>
            <p:ph idx="9" type="subTitle"/>
          </p:nvPr>
        </p:nvSpPr>
        <p:spPr>
          <a:xfrm>
            <a:off x="6118525" y="2217275"/>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384" name="Google Shape;384;p13"/>
          <p:cNvSpPr txBox="1"/>
          <p:nvPr>
            <p:ph idx="13" type="subTitle"/>
          </p:nvPr>
        </p:nvSpPr>
        <p:spPr>
          <a:xfrm>
            <a:off x="719975" y="3726950"/>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385" name="Google Shape;385;p13"/>
          <p:cNvSpPr txBox="1"/>
          <p:nvPr>
            <p:ph idx="14" type="subTitle"/>
          </p:nvPr>
        </p:nvSpPr>
        <p:spPr>
          <a:xfrm>
            <a:off x="3419250" y="3726950"/>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386" name="Google Shape;386;p13"/>
          <p:cNvSpPr txBox="1"/>
          <p:nvPr>
            <p:ph idx="15" type="subTitle"/>
          </p:nvPr>
        </p:nvSpPr>
        <p:spPr>
          <a:xfrm>
            <a:off x="6118525" y="3726950"/>
            <a:ext cx="23055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grpSp>
        <p:nvGrpSpPr>
          <p:cNvPr id="387" name="Google Shape;387;p13"/>
          <p:cNvGrpSpPr/>
          <p:nvPr/>
        </p:nvGrpSpPr>
        <p:grpSpPr>
          <a:xfrm>
            <a:off x="-1133549" y="822583"/>
            <a:ext cx="10871861" cy="4447925"/>
            <a:chOff x="-1133549" y="822583"/>
            <a:chExt cx="10871861" cy="4447925"/>
          </a:xfrm>
        </p:grpSpPr>
        <p:grpSp>
          <p:nvGrpSpPr>
            <p:cNvPr id="388" name="Google Shape;388;p13"/>
            <p:cNvGrpSpPr/>
            <p:nvPr/>
          </p:nvGrpSpPr>
          <p:grpSpPr>
            <a:xfrm>
              <a:off x="8672408" y="4604012"/>
              <a:ext cx="521107" cy="335256"/>
              <a:chOff x="9601058" y="4286612"/>
              <a:chExt cx="521107" cy="335256"/>
            </a:xfrm>
          </p:grpSpPr>
          <p:sp>
            <p:nvSpPr>
              <p:cNvPr id="389" name="Google Shape;389;p13"/>
              <p:cNvSpPr/>
              <p:nvPr/>
            </p:nvSpPr>
            <p:spPr>
              <a:xfrm>
                <a:off x="9601058" y="42866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90" name="Google Shape;390;p13"/>
              <p:cNvSpPr/>
              <p:nvPr/>
            </p:nvSpPr>
            <p:spPr>
              <a:xfrm>
                <a:off x="9632033" y="43139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391" name="Google Shape;391;p13"/>
            <p:cNvGrpSpPr/>
            <p:nvPr/>
          </p:nvGrpSpPr>
          <p:grpSpPr>
            <a:xfrm>
              <a:off x="8672411" y="3726938"/>
              <a:ext cx="1065901" cy="619495"/>
              <a:chOff x="-192639" y="64613"/>
              <a:chExt cx="1065901" cy="619495"/>
            </a:xfrm>
          </p:grpSpPr>
          <p:sp>
            <p:nvSpPr>
              <p:cNvPr id="392" name="Google Shape;392;p13"/>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 name="Google Shape;393;p13"/>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 name="Google Shape;394;p13"/>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 name="Google Shape;395;p13"/>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 name="Google Shape;396;p13"/>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 name="Google Shape;397;p13"/>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 name="Google Shape;398;p13"/>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99" name="Google Shape;399;p13"/>
            <p:cNvGrpSpPr/>
            <p:nvPr/>
          </p:nvGrpSpPr>
          <p:grpSpPr>
            <a:xfrm>
              <a:off x="-1133549" y="822583"/>
              <a:ext cx="1658068" cy="3498326"/>
              <a:chOff x="-1133549" y="822583"/>
              <a:chExt cx="1658068" cy="3498326"/>
            </a:xfrm>
          </p:grpSpPr>
          <p:sp>
            <p:nvSpPr>
              <p:cNvPr id="400" name="Google Shape;400;p13"/>
              <p:cNvSpPr/>
              <p:nvPr/>
            </p:nvSpPr>
            <p:spPr>
              <a:xfrm>
                <a:off x="-1133549" y="822583"/>
                <a:ext cx="1658068" cy="3498326"/>
              </a:xfrm>
              <a:custGeom>
                <a:rect b="b" l="l" r="r" t="t"/>
                <a:pathLst>
                  <a:path extrusionOk="0" h="1920" w="91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1" name="Google Shape;401;p13"/>
              <p:cNvSpPr/>
              <p:nvPr/>
            </p:nvSpPr>
            <p:spPr>
              <a:xfrm>
                <a:off x="207210" y="1137797"/>
                <a:ext cx="142120" cy="3644"/>
              </a:xfrm>
              <a:custGeom>
                <a:rect b="b" l="l" r="r" t="t"/>
                <a:pathLst>
                  <a:path extrusionOk="0" h="2" w="78">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2" name="Google Shape;402;p13"/>
              <p:cNvSpPr/>
              <p:nvPr/>
            </p:nvSpPr>
            <p:spPr>
              <a:xfrm>
                <a:off x="207210" y="1174238"/>
                <a:ext cx="143942" cy="3644"/>
              </a:xfrm>
              <a:custGeom>
                <a:rect b="b" l="l" r="r" t="t"/>
                <a:pathLst>
                  <a:path extrusionOk="0" h="2" w="79">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3" name="Google Shape;403;p13"/>
              <p:cNvSpPr/>
              <p:nvPr/>
            </p:nvSpPr>
            <p:spPr>
              <a:xfrm>
                <a:off x="207210" y="1210679"/>
                <a:ext cx="143942" cy="3644"/>
              </a:xfrm>
              <a:custGeom>
                <a:rect b="b" l="l" r="r" t="t"/>
                <a:pathLst>
                  <a:path extrusionOk="0" h="2" w="79">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4" name="Google Shape;404;p13"/>
              <p:cNvSpPr/>
              <p:nvPr/>
            </p:nvSpPr>
            <p:spPr>
              <a:xfrm>
                <a:off x="-1009920" y="1443901"/>
                <a:ext cx="1353785" cy="251442"/>
              </a:xfrm>
              <a:custGeom>
                <a:rect b="b" l="l" r="r" t="t"/>
                <a:pathLst>
                  <a:path extrusionOk="0" h="138" w="743">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5" name="Google Shape;405;p13"/>
              <p:cNvSpPr/>
              <p:nvPr/>
            </p:nvSpPr>
            <p:spPr>
              <a:xfrm>
                <a:off x="-527076" y="2571748"/>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6" name="Google Shape;406;p13"/>
              <p:cNvSpPr/>
              <p:nvPr/>
            </p:nvSpPr>
            <p:spPr>
              <a:xfrm>
                <a:off x="-527076" y="2999929"/>
                <a:ext cx="792593" cy="5466"/>
              </a:xfrm>
              <a:custGeom>
                <a:rect b="b" l="l" r="r" t="t"/>
                <a:pathLst>
                  <a:path extrusionOk="0" h="3" w="435">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7" name="Google Shape;407;p13"/>
              <p:cNvSpPr/>
              <p:nvPr/>
            </p:nvSpPr>
            <p:spPr>
              <a:xfrm>
                <a:off x="-527076" y="3065523"/>
                <a:ext cx="783483" cy="3644"/>
              </a:xfrm>
              <a:custGeom>
                <a:rect b="b" l="l" r="r" t="t"/>
                <a:pathLst>
                  <a:path extrusionOk="0" h="2" w="43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8" name="Google Shape;408;p13"/>
              <p:cNvSpPr/>
              <p:nvPr/>
            </p:nvSpPr>
            <p:spPr>
              <a:xfrm>
                <a:off x="-527076" y="3491882"/>
                <a:ext cx="792593" cy="5466"/>
              </a:xfrm>
              <a:custGeom>
                <a:rect b="b" l="l" r="r" t="t"/>
                <a:pathLst>
                  <a:path extrusionOk="0" h="3" w="435">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9" name="Google Shape;409;p13"/>
              <p:cNvSpPr/>
              <p:nvPr/>
            </p:nvSpPr>
            <p:spPr>
              <a:xfrm>
                <a:off x="-527076" y="3557476"/>
                <a:ext cx="783483" cy="5466"/>
              </a:xfrm>
              <a:custGeom>
                <a:rect b="b" l="l" r="r" t="t"/>
                <a:pathLst>
                  <a:path extrusionOk="0" h="3" w="43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0" name="Google Shape;410;p13"/>
              <p:cNvSpPr/>
              <p:nvPr/>
            </p:nvSpPr>
            <p:spPr>
              <a:xfrm>
                <a:off x="-527076" y="3982013"/>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1" name="Google Shape;411;p13"/>
              <p:cNvSpPr/>
              <p:nvPr/>
            </p:nvSpPr>
            <p:spPr>
              <a:xfrm>
                <a:off x="-527076" y="4045784"/>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412" name="Google Shape;412;p13"/>
            <p:cNvGrpSpPr/>
            <p:nvPr/>
          </p:nvGrpSpPr>
          <p:grpSpPr>
            <a:xfrm>
              <a:off x="180286" y="4651013"/>
              <a:ext cx="1065901" cy="619495"/>
              <a:chOff x="-192639" y="64613"/>
              <a:chExt cx="1065901" cy="619495"/>
            </a:xfrm>
          </p:grpSpPr>
          <p:sp>
            <p:nvSpPr>
              <p:cNvPr id="413" name="Google Shape;413;p13"/>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 name="Google Shape;414;p13"/>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 name="Google Shape;415;p13"/>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 name="Google Shape;416;p13"/>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 name="Google Shape;417;p13"/>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 name="Google Shape;418;p13"/>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 name="Google Shape;419;p13"/>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420" name="Google Shape;420;p13"/>
          <p:cNvGrpSpPr/>
          <p:nvPr/>
        </p:nvGrpSpPr>
        <p:grpSpPr>
          <a:xfrm>
            <a:off x="163587" y="135917"/>
            <a:ext cx="8459619" cy="5228424"/>
            <a:chOff x="163587" y="135917"/>
            <a:chExt cx="8459619" cy="5228424"/>
          </a:xfrm>
        </p:grpSpPr>
        <p:sp>
          <p:nvSpPr>
            <p:cNvPr id="421" name="Google Shape;421;p13"/>
            <p:cNvSpPr/>
            <p:nvPr/>
          </p:nvSpPr>
          <p:spPr>
            <a:xfrm>
              <a:off x="7816037" y="4557175"/>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 name="Google Shape;422;p13"/>
            <p:cNvSpPr/>
            <p:nvPr/>
          </p:nvSpPr>
          <p:spPr>
            <a:xfrm>
              <a:off x="490652" y="288717"/>
              <a:ext cx="535683" cy="533859"/>
            </a:xfrm>
            <a:custGeom>
              <a:rect b="b" l="l" r="r" t="t"/>
              <a:pathLst>
                <a:path extrusionOk="0" h="293" w="294">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 name="Google Shape;423;p13"/>
            <p:cNvSpPr/>
            <p:nvPr/>
          </p:nvSpPr>
          <p:spPr>
            <a:xfrm>
              <a:off x="163587" y="1359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24" name="Shape 424"/>
        <p:cNvGrpSpPr/>
        <p:nvPr/>
      </p:nvGrpSpPr>
      <p:grpSpPr>
        <a:xfrm>
          <a:off x="0" y="0"/>
          <a:ext cx="0" cy="0"/>
          <a:chOff x="0" y="0"/>
          <a:chExt cx="0" cy="0"/>
        </a:xfrm>
      </p:grpSpPr>
      <p:sp>
        <p:nvSpPr>
          <p:cNvPr id="425" name="Google Shape;42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6" name="Google Shape;426;p14"/>
          <p:cNvGrpSpPr/>
          <p:nvPr/>
        </p:nvGrpSpPr>
        <p:grpSpPr>
          <a:xfrm>
            <a:off x="-187189" y="139313"/>
            <a:ext cx="10397451" cy="5226445"/>
            <a:chOff x="-187189" y="139313"/>
            <a:chExt cx="10397451" cy="5226445"/>
          </a:xfrm>
        </p:grpSpPr>
        <p:grpSp>
          <p:nvGrpSpPr>
            <p:cNvPr id="427" name="Google Shape;427;p14"/>
            <p:cNvGrpSpPr/>
            <p:nvPr/>
          </p:nvGrpSpPr>
          <p:grpSpPr>
            <a:xfrm flipH="1">
              <a:off x="8552194" y="917833"/>
              <a:ext cx="1658068" cy="3498326"/>
              <a:chOff x="-1133549" y="822583"/>
              <a:chExt cx="1658068" cy="3498326"/>
            </a:xfrm>
          </p:grpSpPr>
          <p:sp>
            <p:nvSpPr>
              <p:cNvPr id="428" name="Google Shape;428;p14"/>
              <p:cNvSpPr/>
              <p:nvPr/>
            </p:nvSpPr>
            <p:spPr>
              <a:xfrm>
                <a:off x="-1133549" y="822583"/>
                <a:ext cx="1658068" cy="3498326"/>
              </a:xfrm>
              <a:custGeom>
                <a:rect b="b" l="l" r="r" t="t"/>
                <a:pathLst>
                  <a:path extrusionOk="0" h="1920" w="91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29" name="Google Shape;429;p14"/>
              <p:cNvSpPr/>
              <p:nvPr/>
            </p:nvSpPr>
            <p:spPr>
              <a:xfrm>
                <a:off x="207210" y="1137797"/>
                <a:ext cx="142120" cy="3644"/>
              </a:xfrm>
              <a:custGeom>
                <a:rect b="b" l="l" r="r" t="t"/>
                <a:pathLst>
                  <a:path extrusionOk="0" h="2" w="78">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0" name="Google Shape;430;p14"/>
              <p:cNvSpPr/>
              <p:nvPr/>
            </p:nvSpPr>
            <p:spPr>
              <a:xfrm>
                <a:off x="207210" y="1174238"/>
                <a:ext cx="143942" cy="3644"/>
              </a:xfrm>
              <a:custGeom>
                <a:rect b="b" l="l" r="r" t="t"/>
                <a:pathLst>
                  <a:path extrusionOk="0" h="2" w="79">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1" name="Google Shape;431;p14"/>
              <p:cNvSpPr/>
              <p:nvPr/>
            </p:nvSpPr>
            <p:spPr>
              <a:xfrm>
                <a:off x="207210" y="1210679"/>
                <a:ext cx="143942" cy="3644"/>
              </a:xfrm>
              <a:custGeom>
                <a:rect b="b" l="l" r="r" t="t"/>
                <a:pathLst>
                  <a:path extrusionOk="0" h="2" w="79">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2" name="Google Shape;432;p14"/>
              <p:cNvSpPr/>
              <p:nvPr/>
            </p:nvSpPr>
            <p:spPr>
              <a:xfrm>
                <a:off x="-1009920" y="1443901"/>
                <a:ext cx="1353785" cy="251442"/>
              </a:xfrm>
              <a:custGeom>
                <a:rect b="b" l="l" r="r" t="t"/>
                <a:pathLst>
                  <a:path extrusionOk="0" h="138" w="743">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3" name="Google Shape;433;p14"/>
              <p:cNvSpPr/>
              <p:nvPr/>
            </p:nvSpPr>
            <p:spPr>
              <a:xfrm>
                <a:off x="-527076" y="2571748"/>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4" name="Google Shape;434;p14"/>
              <p:cNvSpPr/>
              <p:nvPr/>
            </p:nvSpPr>
            <p:spPr>
              <a:xfrm>
                <a:off x="-527076" y="2999929"/>
                <a:ext cx="792593" cy="5466"/>
              </a:xfrm>
              <a:custGeom>
                <a:rect b="b" l="l" r="r" t="t"/>
                <a:pathLst>
                  <a:path extrusionOk="0" h="3" w="435">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5" name="Google Shape;435;p14"/>
              <p:cNvSpPr/>
              <p:nvPr/>
            </p:nvSpPr>
            <p:spPr>
              <a:xfrm>
                <a:off x="-527076" y="3065523"/>
                <a:ext cx="783483" cy="3644"/>
              </a:xfrm>
              <a:custGeom>
                <a:rect b="b" l="l" r="r" t="t"/>
                <a:pathLst>
                  <a:path extrusionOk="0" h="2" w="43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6" name="Google Shape;436;p14"/>
              <p:cNvSpPr/>
              <p:nvPr/>
            </p:nvSpPr>
            <p:spPr>
              <a:xfrm>
                <a:off x="-527076" y="3491882"/>
                <a:ext cx="792593" cy="5466"/>
              </a:xfrm>
              <a:custGeom>
                <a:rect b="b" l="l" r="r" t="t"/>
                <a:pathLst>
                  <a:path extrusionOk="0" h="3" w="435">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7" name="Google Shape;437;p14"/>
              <p:cNvSpPr/>
              <p:nvPr/>
            </p:nvSpPr>
            <p:spPr>
              <a:xfrm>
                <a:off x="-527076" y="3557476"/>
                <a:ext cx="783483" cy="5466"/>
              </a:xfrm>
              <a:custGeom>
                <a:rect b="b" l="l" r="r" t="t"/>
                <a:pathLst>
                  <a:path extrusionOk="0" h="3" w="43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8" name="Google Shape;438;p14"/>
              <p:cNvSpPr/>
              <p:nvPr/>
            </p:nvSpPr>
            <p:spPr>
              <a:xfrm>
                <a:off x="-527076" y="3982013"/>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9" name="Google Shape;439;p14"/>
              <p:cNvSpPr/>
              <p:nvPr/>
            </p:nvSpPr>
            <p:spPr>
              <a:xfrm>
                <a:off x="-527076" y="4045784"/>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440" name="Google Shape;440;p14"/>
            <p:cNvGrpSpPr/>
            <p:nvPr/>
          </p:nvGrpSpPr>
          <p:grpSpPr>
            <a:xfrm>
              <a:off x="-187189" y="139313"/>
              <a:ext cx="9083616" cy="5226445"/>
              <a:chOff x="-187189" y="139313"/>
              <a:chExt cx="9083616" cy="5226445"/>
            </a:xfrm>
          </p:grpSpPr>
          <p:grpSp>
            <p:nvGrpSpPr>
              <p:cNvPr id="441" name="Google Shape;441;p14"/>
              <p:cNvGrpSpPr/>
              <p:nvPr/>
            </p:nvGrpSpPr>
            <p:grpSpPr>
              <a:xfrm>
                <a:off x="-187189" y="139313"/>
                <a:ext cx="1065901" cy="619495"/>
                <a:chOff x="-192639" y="64613"/>
                <a:chExt cx="1065901" cy="619495"/>
              </a:xfrm>
            </p:grpSpPr>
            <p:sp>
              <p:nvSpPr>
                <p:cNvPr id="442" name="Google Shape;442;p14"/>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 name="Google Shape;443;p14"/>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 name="Google Shape;444;p14"/>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 name="Google Shape;445;p14"/>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 name="Google Shape;446;p14"/>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 name="Google Shape;447;p14"/>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 name="Google Shape;448;p14"/>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9" name="Google Shape;449;p14"/>
              <p:cNvGrpSpPr/>
              <p:nvPr/>
            </p:nvGrpSpPr>
            <p:grpSpPr>
              <a:xfrm flipH="1">
                <a:off x="7830526" y="4746263"/>
                <a:ext cx="1065901" cy="619495"/>
                <a:chOff x="-192639" y="64613"/>
                <a:chExt cx="1065901" cy="619495"/>
              </a:xfrm>
            </p:grpSpPr>
            <p:sp>
              <p:nvSpPr>
                <p:cNvPr id="450" name="Google Shape;450;p14"/>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 name="Google Shape;451;p14"/>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 name="Google Shape;452;p14"/>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 name="Google Shape;453;p14"/>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 name="Google Shape;454;p14"/>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 name="Google Shape;455;p14"/>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 name="Google Shape;456;p14"/>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grpSp>
        <p:nvGrpSpPr>
          <p:cNvPr id="457" name="Google Shape;457;p14"/>
          <p:cNvGrpSpPr/>
          <p:nvPr/>
        </p:nvGrpSpPr>
        <p:grpSpPr>
          <a:xfrm>
            <a:off x="-467821" y="4104134"/>
            <a:ext cx="1293604" cy="1903762"/>
            <a:chOff x="-467821" y="4104134"/>
            <a:chExt cx="1293604" cy="1903762"/>
          </a:xfrm>
        </p:grpSpPr>
        <p:grpSp>
          <p:nvGrpSpPr>
            <p:cNvPr id="458" name="Google Shape;458;p14"/>
            <p:cNvGrpSpPr/>
            <p:nvPr/>
          </p:nvGrpSpPr>
          <p:grpSpPr>
            <a:xfrm rot="5400000">
              <a:off x="-243698" y="4938415"/>
              <a:ext cx="1629907" cy="509054"/>
              <a:chOff x="5401930" y="789587"/>
              <a:chExt cx="1629907" cy="509054"/>
            </a:xfrm>
          </p:grpSpPr>
          <p:sp>
            <p:nvSpPr>
              <p:cNvPr id="459" name="Google Shape;459;p14"/>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0" name="Google Shape;460;p14"/>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461" name="Google Shape;461;p14"/>
            <p:cNvSpPr/>
            <p:nvPr/>
          </p:nvSpPr>
          <p:spPr>
            <a:xfrm flipH="1" rot="-5400000">
              <a:off x="-467821" y="4104134"/>
              <a:ext cx="652200" cy="652200"/>
            </a:xfrm>
            <a:prstGeom prst="roundRect">
              <a:avLst>
                <a:gd fmla="val 3057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grpSp>
        <p:nvGrpSpPr>
          <p:cNvPr id="462" name="Google Shape;462;p14"/>
          <p:cNvGrpSpPr/>
          <p:nvPr/>
        </p:nvGrpSpPr>
        <p:grpSpPr>
          <a:xfrm>
            <a:off x="-467813" y="-389062"/>
            <a:ext cx="9963094" cy="2657430"/>
            <a:chOff x="-467813" y="-389062"/>
            <a:chExt cx="9963094" cy="2657430"/>
          </a:xfrm>
        </p:grpSpPr>
        <p:sp>
          <p:nvSpPr>
            <p:cNvPr id="463" name="Google Shape;463;p14"/>
            <p:cNvSpPr/>
            <p:nvPr/>
          </p:nvSpPr>
          <p:spPr>
            <a:xfrm>
              <a:off x="-467813" y="917813"/>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 name="Google Shape;464;p14"/>
            <p:cNvSpPr/>
            <p:nvPr/>
          </p:nvSpPr>
          <p:spPr>
            <a:xfrm>
              <a:off x="64225" y="19914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 name="Google Shape;465;p14"/>
            <p:cNvSpPr/>
            <p:nvPr/>
          </p:nvSpPr>
          <p:spPr>
            <a:xfrm>
              <a:off x="8688112" y="-389062"/>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466" name="Shape 466"/>
        <p:cNvGrpSpPr/>
        <p:nvPr/>
      </p:nvGrpSpPr>
      <p:grpSpPr>
        <a:xfrm>
          <a:off x="0" y="0"/>
          <a:ext cx="0" cy="0"/>
          <a:chOff x="0" y="0"/>
          <a:chExt cx="0" cy="0"/>
        </a:xfrm>
      </p:grpSpPr>
      <p:sp>
        <p:nvSpPr>
          <p:cNvPr id="467" name="Google Shape;46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8" name="Google Shape;468;p15"/>
          <p:cNvGrpSpPr/>
          <p:nvPr/>
        </p:nvGrpSpPr>
        <p:grpSpPr>
          <a:xfrm>
            <a:off x="-150748" y="4565475"/>
            <a:ext cx="453184" cy="454844"/>
            <a:chOff x="1031102" y="400625"/>
            <a:chExt cx="453184" cy="454844"/>
          </a:xfrm>
        </p:grpSpPr>
        <p:sp>
          <p:nvSpPr>
            <p:cNvPr id="469" name="Google Shape;469;p15"/>
            <p:cNvSpPr/>
            <p:nvPr/>
          </p:nvSpPr>
          <p:spPr>
            <a:xfrm>
              <a:off x="1172203" y="546706"/>
              <a:ext cx="164341" cy="166002"/>
            </a:xfrm>
            <a:custGeom>
              <a:rect b="b" l="l" r="r" t="t"/>
              <a:pathLst>
                <a:path extrusionOk="0" h="100" w="99">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 name="Google Shape;470;p15"/>
            <p:cNvSpPr/>
            <p:nvPr/>
          </p:nvSpPr>
          <p:spPr>
            <a:xfrm>
              <a:off x="1032762" y="403945"/>
              <a:ext cx="448204" cy="448204"/>
            </a:xfrm>
            <a:custGeom>
              <a:rect b="b" l="l" r="r" t="t"/>
              <a:pathLst>
                <a:path extrusionOk="0" h="270" w="27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1" name="Google Shape;471;p15"/>
            <p:cNvSpPr/>
            <p:nvPr/>
          </p:nvSpPr>
          <p:spPr>
            <a:xfrm>
              <a:off x="1170543" y="545046"/>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2" name="Google Shape;472;p15"/>
            <p:cNvSpPr/>
            <p:nvPr/>
          </p:nvSpPr>
          <p:spPr>
            <a:xfrm>
              <a:off x="1031102" y="400625"/>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73" name="Google Shape;473;p15"/>
          <p:cNvGrpSpPr/>
          <p:nvPr/>
        </p:nvGrpSpPr>
        <p:grpSpPr>
          <a:xfrm>
            <a:off x="-1369756" y="3563184"/>
            <a:ext cx="1754642" cy="717886"/>
            <a:chOff x="-1340531" y="3895472"/>
            <a:chExt cx="1754642" cy="717886"/>
          </a:xfrm>
        </p:grpSpPr>
        <p:sp>
          <p:nvSpPr>
            <p:cNvPr id="474" name="Google Shape;474;p15"/>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5" name="Google Shape;475;p15"/>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6" name="Google Shape;476;p15"/>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7" name="Google Shape;477;p15"/>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8" name="Google Shape;478;p15"/>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9" name="Google Shape;479;p15"/>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0" name="Google Shape;480;p15"/>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1" name="Google Shape;481;p15"/>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2" name="Google Shape;482;p15"/>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3" name="Google Shape;483;p15"/>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4" name="Google Shape;484;p15"/>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5" name="Google Shape;485;p15"/>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86" name="Google Shape;486;p15"/>
          <p:cNvGrpSpPr/>
          <p:nvPr/>
        </p:nvGrpSpPr>
        <p:grpSpPr>
          <a:xfrm>
            <a:off x="-1241887" y="368837"/>
            <a:ext cx="1550567" cy="1051320"/>
            <a:chOff x="-872012" y="2723887"/>
            <a:chExt cx="1550567" cy="1051320"/>
          </a:xfrm>
        </p:grpSpPr>
        <p:sp>
          <p:nvSpPr>
            <p:cNvPr id="487" name="Google Shape;487;p15"/>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8" name="Google Shape;488;p15"/>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9" name="Google Shape;489;p15"/>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0" name="Google Shape;490;p15"/>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1" name="Google Shape;491;p15"/>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2" name="Google Shape;492;p15"/>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3" name="Google Shape;493;p15"/>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4" name="Google Shape;494;p15"/>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5" name="Google Shape;495;p15"/>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6" name="Google Shape;496;p15"/>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7" name="Google Shape;497;p15"/>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8" name="Google Shape;498;p15"/>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9" name="Google Shape;499;p15"/>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00" name="Google Shape;500;p15"/>
          <p:cNvGrpSpPr/>
          <p:nvPr/>
        </p:nvGrpSpPr>
        <p:grpSpPr>
          <a:xfrm flipH="1">
            <a:off x="-1081345" y="113250"/>
            <a:ext cx="1629907" cy="509054"/>
            <a:chOff x="5401930" y="789587"/>
            <a:chExt cx="1629907" cy="509054"/>
          </a:xfrm>
        </p:grpSpPr>
        <p:sp>
          <p:nvSpPr>
            <p:cNvPr id="501" name="Google Shape;501;p15"/>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2" name="Google Shape;502;p15"/>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503" name="Google Shape;503;p15"/>
          <p:cNvGrpSpPr/>
          <p:nvPr/>
        </p:nvGrpSpPr>
        <p:grpSpPr>
          <a:xfrm>
            <a:off x="7816037" y="4031738"/>
            <a:ext cx="1922275" cy="1637403"/>
            <a:chOff x="7816037" y="3726938"/>
            <a:chExt cx="1922275" cy="1637403"/>
          </a:xfrm>
        </p:grpSpPr>
        <p:grpSp>
          <p:nvGrpSpPr>
            <p:cNvPr id="504" name="Google Shape;504;p15"/>
            <p:cNvGrpSpPr/>
            <p:nvPr/>
          </p:nvGrpSpPr>
          <p:grpSpPr>
            <a:xfrm>
              <a:off x="8672408" y="4604012"/>
              <a:ext cx="521107" cy="335256"/>
              <a:chOff x="9601058" y="4286612"/>
              <a:chExt cx="521107" cy="335256"/>
            </a:xfrm>
          </p:grpSpPr>
          <p:sp>
            <p:nvSpPr>
              <p:cNvPr id="505" name="Google Shape;505;p15"/>
              <p:cNvSpPr/>
              <p:nvPr/>
            </p:nvSpPr>
            <p:spPr>
              <a:xfrm>
                <a:off x="9601058" y="42866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6" name="Google Shape;506;p15"/>
              <p:cNvSpPr/>
              <p:nvPr/>
            </p:nvSpPr>
            <p:spPr>
              <a:xfrm>
                <a:off x="9632033" y="43139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507" name="Google Shape;507;p15"/>
            <p:cNvGrpSpPr/>
            <p:nvPr/>
          </p:nvGrpSpPr>
          <p:grpSpPr>
            <a:xfrm>
              <a:off x="8672411" y="3726938"/>
              <a:ext cx="1065901" cy="619495"/>
              <a:chOff x="-192639" y="64613"/>
              <a:chExt cx="1065901" cy="619495"/>
            </a:xfrm>
          </p:grpSpPr>
          <p:sp>
            <p:nvSpPr>
              <p:cNvPr id="508" name="Google Shape;508;p15"/>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9" name="Google Shape;509;p15"/>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0" name="Google Shape;510;p15"/>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1" name="Google Shape;511;p15"/>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2" name="Google Shape;512;p15"/>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3" name="Google Shape;513;p15"/>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4" name="Google Shape;514;p15"/>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15" name="Google Shape;515;p15"/>
            <p:cNvSpPr/>
            <p:nvPr/>
          </p:nvSpPr>
          <p:spPr>
            <a:xfrm>
              <a:off x="7816037" y="4557175"/>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16" name="Shape 516"/>
        <p:cNvGrpSpPr/>
        <p:nvPr/>
      </p:nvGrpSpPr>
      <p:grpSpPr>
        <a:xfrm>
          <a:off x="0" y="0"/>
          <a:ext cx="0" cy="0"/>
          <a:chOff x="0" y="0"/>
          <a:chExt cx="0" cy="0"/>
        </a:xfrm>
      </p:grpSpPr>
      <p:sp>
        <p:nvSpPr>
          <p:cNvPr id="517" name="Google Shape;51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8" name="Google Shape;518;p16"/>
          <p:cNvSpPr txBox="1"/>
          <p:nvPr>
            <p:ph idx="1" type="subTitle"/>
          </p:nvPr>
        </p:nvSpPr>
        <p:spPr>
          <a:xfrm>
            <a:off x="713225" y="3113225"/>
            <a:ext cx="2453400" cy="141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9" name="Google Shape;519;p16"/>
          <p:cNvSpPr txBox="1"/>
          <p:nvPr>
            <p:ph idx="2" type="subTitle"/>
          </p:nvPr>
        </p:nvSpPr>
        <p:spPr>
          <a:xfrm>
            <a:off x="3345334" y="3113225"/>
            <a:ext cx="2453400" cy="141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0" name="Google Shape;520;p16"/>
          <p:cNvSpPr txBox="1"/>
          <p:nvPr>
            <p:ph idx="3" type="subTitle"/>
          </p:nvPr>
        </p:nvSpPr>
        <p:spPr>
          <a:xfrm>
            <a:off x="5977452" y="3113225"/>
            <a:ext cx="2453400" cy="141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1" name="Google Shape;521;p16"/>
          <p:cNvSpPr txBox="1"/>
          <p:nvPr>
            <p:ph idx="4" type="subTitle"/>
          </p:nvPr>
        </p:nvSpPr>
        <p:spPr>
          <a:xfrm>
            <a:off x="713225" y="2694750"/>
            <a:ext cx="2453400" cy="47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522" name="Google Shape;522;p16"/>
          <p:cNvSpPr txBox="1"/>
          <p:nvPr>
            <p:ph idx="5" type="subTitle"/>
          </p:nvPr>
        </p:nvSpPr>
        <p:spPr>
          <a:xfrm>
            <a:off x="3345339" y="2694750"/>
            <a:ext cx="2453400" cy="47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523" name="Google Shape;523;p16"/>
          <p:cNvSpPr txBox="1"/>
          <p:nvPr>
            <p:ph idx="6" type="subTitle"/>
          </p:nvPr>
        </p:nvSpPr>
        <p:spPr>
          <a:xfrm>
            <a:off x="5977452" y="2694750"/>
            <a:ext cx="2453400" cy="47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grpSp>
        <p:nvGrpSpPr>
          <p:cNvPr id="524" name="Google Shape;524;p16"/>
          <p:cNvGrpSpPr/>
          <p:nvPr/>
        </p:nvGrpSpPr>
        <p:grpSpPr>
          <a:xfrm>
            <a:off x="8672408" y="4756412"/>
            <a:ext cx="521107" cy="335256"/>
            <a:chOff x="9601058" y="4286612"/>
            <a:chExt cx="521107" cy="335256"/>
          </a:xfrm>
        </p:grpSpPr>
        <p:sp>
          <p:nvSpPr>
            <p:cNvPr id="525" name="Google Shape;525;p16"/>
            <p:cNvSpPr/>
            <p:nvPr/>
          </p:nvSpPr>
          <p:spPr>
            <a:xfrm>
              <a:off x="9601058" y="42866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26" name="Google Shape;526;p16"/>
            <p:cNvSpPr/>
            <p:nvPr/>
          </p:nvSpPr>
          <p:spPr>
            <a:xfrm>
              <a:off x="9632033" y="43139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527" name="Google Shape;527;p16"/>
          <p:cNvGrpSpPr/>
          <p:nvPr/>
        </p:nvGrpSpPr>
        <p:grpSpPr>
          <a:xfrm>
            <a:off x="-1105181" y="273787"/>
            <a:ext cx="10843493" cy="4225046"/>
            <a:chOff x="-1105181" y="273787"/>
            <a:chExt cx="10843493" cy="4225046"/>
          </a:xfrm>
        </p:grpSpPr>
        <p:grpSp>
          <p:nvGrpSpPr>
            <p:cNvPr id="528" name="Google Shape;528;p16"/>
            <p:cNvGrpSpPr/>
            <p:nvPr/>
          </p:nvGrpSpPr>
          <p:grpSpPr>
            <a:xfrm>
              <a:off x="-1105181" y="1488834"/>
              <a:ext cx="1754642" cy="717886"/>
              <a:chOff x="-1340531" y="3895472"/>
              <a:chExt cx="1754642" cy="717886"/>
            </a:xfrm>
          </p:grpSpPr>
          <p:sp>
            <p:nvSpPr>
              <p:cNvPr id="529" name="Google Shape;529;p16"/>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0" name="Google Shape;530;p16"/>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1" name="Google Shape;531;p16"/>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2" name="Google Shape;532;p16"/>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3" name="Google Shape;533;p16"/>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4" name="Google Shape;534;p16"/>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5" name="Google Shape;535;p16"/>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6" name="Google Shape;536;p16"/>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7" name="Google Shape;537;p16"/>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8" name="Google Shape;538;p16"/>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9" name="Google Shape;539;p16"/>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0" name="Google Shape;540;p16"/>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41" name="Google Shape;541;p16"/>
            <p:cNvGrpSpPr/>
            <p:nvPr/>
          </p:nvGrpSpPr>
          <p:grpSpPr>
            <a:xfrm>
              <a:off x="-645612" y="273787"/>
              <a:ext cx="1550567" cy="1051320"/>
              <a:chOff x="-872012" y="2723887"/>
              <a:chExt cx="1550567" cy="1051320"/>
            </a:xfrm>
          </p:grpSpPr>
          <p:sp>
            <p:nvSpPr>
              <p:cNvPr id="542" name="Google Shape;542;p16"/>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3" name="Google Shape;543;p16"/>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4" name="Google Shape;544;p16"/>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5" name="Google Shape;545;p16"/>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6" name="Google Shape;546;p16"/>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7" name="Google Shape;547;p16"/>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8" name="Google Shape;548;p16"/>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9" name="Google Shape;549;p16"/>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0" name="Google Shape;550;p16"/>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1" name="Google Shape;551;p16"/>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2" name="Google Shape;552;p16"/>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3" name="Google Shape;553;p16"/>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4" name="Google Shape;554;p16"/>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55" name="Google Shape;555;p16"/>
            <p:cNvGrpSpPr/>
            <p:nvPr/>
          </p:nvGrpSpPr>
          <p:grpSpPr>
            <a:xfrm>
              <a:off x="8672411" y="3879338"/>
              <a:ext cx="1065901" cy="619495"/>
              <a:chOff x="-192639" y="64613"/>
              <a:chExt cx="1065901" cy="619495"/>
            </a:xfrm>
          </p:grpSpPr>
          <p:sp>
            <p:nvSpPr>
              <p:cNvPr id="556" name="Google Shape;556;p16"/>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7" name="Google Shape;557;p16"/>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8" name="Google Shape;558;p16"/>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9" name="Google Shape;559;p16"/>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0" name="Google Shape;560;p16"/>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1" name="Google Shape;561;p16"/>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2" name="Google Shape;562;p16"/>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563" name="Google Shape;563;p16"/>
          <p:cNvGrpSpPr/>
          <p:nvPr/>
        </p:nvGrpSpPr>
        <p:grpSpPr>
          <a:xfrm>
            <a:off x="-190973" y="-451649"/>
            <a:ext cx="9632271" cy="5968389"/>
            <a:chOff x="-190973" y="-451649"/>
            <a:chExt cx="9632271" cy="5968389"/>
          </a:xfrm>
        </p:grpSpPr>
        <p:grpSp>
          <p:nvGrpSpPr>
            <p:cNvPr id="564" name="Google Shape;564;p16"/>
            <p:cNvGrpSpPr/>
            <p:nvPr/>
          </p:nvGrpSpPr>
          <p:grpSpPr>
            <a:xfrm>
              <a:off x="-190973" y="2491125"/>
              <a:ext cx="453184" cy="454844"/>
              <a:chOff x="1031102" y="400625"/>
              <a:chExt cx="453184" cy="454844"/>
            </a:xfrm>
          </p:grpSpPr>
          <p:sp>
            <p:nvSpPr>
              <p:cNvPr id="565" name="Google Shape;565;p16"/>
              <p:cNvSpPr/>
              <p:nvPr/>
            </p:nvSpPr>
            <p:spPr>
              <a:xfrm>
                <a:off x="1172203" y="546706"/>
                <a:ext cx="164341" cy="166002"/>
              </a:xfrm>
              <a:custGeom>
                <a:rect b="b" l="l" r="r" t="t"/>
                <a:pathLst>
                  <a:path extrusionOk="0" h="100" w="99">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6" name="Google Shape;566;p16"/>
              <p:cNvSpPr/>
              <p:nvPr/>
            </p:nvSpPr>
            <p:spPr>
              <a:xfrm>
                <a:off x="1032762" y="403945"/>
                <a:ext cx="448204" cy="448204"/>
              </a:xfrm>
              <a:custGeom>
                <a:rect b="b" l="l" r="r" t="t"/>
                <a:pathLst>
                  <a:path extrusionOk="0" h="270" w="27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7" name="Google Shape;567;p16"/>
              <p:cNvSpPr/>
              <p:nvPr/>
            </p:nvSpPr>
            <p:spPr>
              <a:xfrm>
                <a:off x="1170543" y="545046"/>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8" name="Google Shape;568;p16"/>
              <p:cNvSpPr/>
              <p:nvPr/>
            </p:nvSpPr>
            <p:spPr>
              <a:xfrm>
                <a:off x="1031102" y="400625"/>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69" name="Google Shape;569;p16"/>
            <p:cNvSpPr/>
            <p:nvPr/>
          </p:nvSpPr>
          <p:spPr>
            <a:xfrm>
              <a:off x="8544623" y="-451649"/>
              <a:ext cx="896675" cy="896675"/>
            </a:xfrm>
            <a:custGeom>
              <a:rect b="b" l="l" r="r" t="t"/>
              <a:pathLst>
                <a:path extrusionOk="0" h="493" w="493">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0" name="Google Shape;570;p16"/>
            <p:cNvSpPr/>
            <p:nvPr/>
          </p:nvSpPr>
          <p:spPr>
            <a:xfrm>
              <a:off x="7816037" y="4709575"/>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71" name="Shape 571"/>
        <p:cNvGrpSpPr/>
        <p:nvPr/>
      </p:nvGrpSpPr>
      <p:grpSpPr>
        <a:xfrm>
          <a:off x="0" y="0"/>
          <a:ext cx="0" cy="0"/>
          <a:chOff x="0" y="0"/>
          <a:chExt cx="0" cy="0"/>
        </a:xfrm>
      </p:grpSpPr>
      <p:sp>
        <p:nvSpPr>
          <p:cNvPr id="572" name="Google Shape;57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73" name="Google Shape;573;p17"/>
          <p:cNvSpPr txBox="1"/>
          <p:nvPr>
            <p:ph idx="1" type="subTitle"/>
          </p:nvPr>
        </p:nvSpPr>
        <p:spPr>
          <a:xfrm>
            <a:off x="1710425" y="1958450"/>
            <a:ext cx="2736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4" name="Google Shape;574;p17"/>
          <p:cNvSpPr txBox="1"/>
          <p:nvPr>
            <p:ph idx="2" type="subTitle"/>
          </p:nvPr>
        </p:nvSpPr>
        <p:spPr>
          <a:xfrm>
            <a:off x="5696152" y="1958450"/>
            <a:ext cx="2736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5" name="Google Shape;575;p17"/>
          <p:cNvSpPr txBox="1"/>
          <p:nvPr>
            <p:ph idx="3" type="subTitle"/>
          </p:nvPr>
        </p:nvSpPr>
        <p:spPr>
          <a:xfrm>
            <a:off x="1710425" y="3565300"/>
            <a:ext cx="2736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6" name="Google Shape;576;p17"/>
          <p:cNvSpPr txBox="1"/>
          <p:nvPr>
            <p:ph idx="4" type="subTitle"/>
          </p:nvPr>
        </p:nvSpPr>
        <p:spPr>
          <a:xfrm>
            <a:off x="5696152" y="3565300"/>
            <a:ext cx="2736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7" name="Google Shape;577;p17"/>
          <p:cNvSpPr txBox="1"/>
          <p:nvPr>
            <p:ph idx="5" type="subTitle"/>
          </p:nvPr>
        </p:nvSpPr>
        <p:spPr>
          <a:xfrm>
            <a:off x="1710426" y="1649250"/>
            <a:ext cx="27366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578" name="Google Shape;578;p17"/>
          <p:cNvSpPr txBox="1"/>
          <p:nvPr>
            <p:ph idx="6" type="subTitle"/>
          </p:nvPr>
        </p:nvSpPr>
        <p:spPr>
          <a:xfrm>
            <a:off x="1710426" y="3256125"/>
            <a:ext cx="27366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579" name="Google Shape;579;p17"/>
          <p:cNvSpPr txBox="1"/>
          <p:nvPr>
            <p:ph idx="7" type="subTitle"/>
          </p:nvPr>
        </p:nvSpPr>
        <p:spPr>
          <a:xfrm>
            <a:off x="5696127" y="1649250"/>
            <a:ext cx="27366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580" name="Google Shape;580;p17"/>
          <p:cNvSpPr txBox="1"/>
          <p:nvPr>
            <p:ph idx="8" type="subTitle"/>
          </p:nvPr>
        </p:nvSpPr>
        <p:spPr>
          <a:xfrm>
            <a:off x="5696127" y="3256125"/>
            <a:ext cx="2736600" cy="420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grpSp>
        <p:nvGrpSpPr>
          <p:cNvPr id="581" name="Google Shape;581;p17"/>
          <p:cNvGrpSpPr/>
          <p:nvPr/>
        </p:nvGrpSpPr>
        <p:grpSpPr>
          <a:xfrm>
            <a:off x="8685438" y="257187"/>
            <a:ext cx="1864286" cy="2073133"/>
            <a:chOff x="8685438" y="257187"/>
            <a:chExt cx="1864286" cy="2073133"/>
          </a:xfrm>
        </p:grpSpPr>
        <p:grpSp>
          <p:nvGrpSpPr>
            <p:cNvPr id="582" name="Google Shape;582;p17"/>
            <p:cNvGrpSpPr/>
            <p:nvPr/>
          </p:nvGrpSpPr>
          <p:grpSpPr>
            <a:xfrm>
              <a:off x="8795082" y="1612434"/>
              <a:ext cx="1754642" cy="717886"/>
              <a:chOff x="-1340531" y="3895472"/>
              <a:chExt cx="1754642" cy="717886"/>
            </a:xfrm>
          </p:grpSpPr>
          <p:sp>
            <p:nvSpPr>
              <p:cNvPr id="583" name="Google Shape;583;p17"/>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4" name="Google Shape;584;p17"/>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5" name="Google Shape;585;p17"/>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6" name="Google Shape;586;p17"/>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7" name="Google Shape;587;p17"/>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8" name="Google Shape;588;p17"/>
              <p:cNvSpPr/>
              <p:nvPr/>
            </p:nvSpPr>
            <p:spPr>
              <a:xfrm>
                <a:off x="-1214111" y="4086569"/>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9" name="Google Shape;589;p17"/>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0" name="Google Shape;590;p17"/>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1" name="Google Shape;591;p17"/>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2" name="Google Shape;592;p17"/>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3" name="Google Shape;593;p17"/>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4" name="Google Shape;594;p17"/>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95" name="Google Shape;595;p17"/>
            <p:cNvGrpSpPr/>
            <p:nvPr/>
          </p:nvGrpSpPr>
          <p:grpSpPr>
            <a:xfrm>
              <a:off x="8685438" y="257187"/>
              <a:ext cx="1550567" cy="1051320"/>
              <a:chOff x="-872012" y="2723887"/>
              <a:chExt cx="1550567" cy="1051320"/>
            </a:xfrm>
          </p:grpSpPr>
          <p:sp>
            <p:nvSpPr>
              <p:cNvPr id="596" name="Google Shape;596;p17"/>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7" name="Google Shape;597;p17"/>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8" name="Google Shape;598;p17"/>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9" name="Google Shape;599;p17"/>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0" name="Google Shape;600;p17"/>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1" name="Google Shape;601;p17"/>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2" name="Google Shape;602;p17"/>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3" name="Google Shape;603;p17"/>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4" name="Google Shape;604;p17"/>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5" name="Google Shape;605;p17"/>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6" name="Google Shape;606;p17"/>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7" name="Google Shape;607;p17"/>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8" name="Google Shape;608;p17"/>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609" name="Google Shape;609;p17"/>
          <p:cNvGrpSpPr/>
          <p:nvPr/>
        </p:nvGrpSpPr>
        <p:grpSpPr>
          <a:xfrm>
            <a:off x="-110481" y="-179977"/>
            <a:ext cx="8691573" cy="5474520"/>
            <a:chOff x="-110481" y="-179977"/>
            <a:chExt cx="8691573" cy="5474520"/>
          </a:xfrm>
        </p:grpSpPr>
        <p:grpSp>
          <p:nvGrpSpPr>
            <p:cNvPr id="610" name="Google Shape;610;p17"/>
            <p:cNvGrpSpPr/>
            <p:nvPr/>
          </p:nvGrpSpPr>
          <p:grpSpPr>
            <a:xfrm rot="5400000">
              <a:off x="8057254" y="43225"/>
              <a:ext cx="747041" cy="300637"/>
              <a:chOff x="7676966" y="144400"/>
              <a:chExt cx="747041" cy="300637"/>
            </a:xfrm>
          </p:grpSpPr>
          <p:sp>
            <p:nvSpPr>
              <p:cNvPr id="611" name="Google Shape;611;p17"/>
              <p:cNvSpPr/>
              <p:nvPr/>
            </p:nvSpPr>
            <p:spPr>
              <a:xfrm>
                <a:off x="8360235" y="144400"/>
                <a:ext cx="63772" cy="63772"/>
              </a:xfrm>
              <a:custGeom>
                <a:rect b="b" l="l" r="r" t="t"/>
                <a:pathLst>
                  <a:path extrusionOk="0" h="35" w="35">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2" name="Google Shape;612;p17"/>
              <p:cNvSpPr/>
              <p:nvPr/>
            </p:nvSpPr>
            <p:spPr>
              <a:xfrm>
                <a:off x="7676966" y="173553"/>
                <a:ext cx="723355" cy="271485"/>
              </a:xfrm>
              <a:custGeom>
                <a:rect b="b" l="l" r="r" t="t"/>
                <a:pathLst>
                  <a:path extrusionOk="0" h="149" w="397">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613" name="Google Shape;613;p17"/>
            <p:cNvGrpSpPr/>
            <p:nvPr/>
          </p:nvGrpSpPr>
          <p:grpSpPr>
            <a:xfrm>
              <a:off x="-110481" y="4410851"/>
              <a:ext cx="728821" cy="883693"/>
              <a:chOff x="-110481" y="4410851"/>
              <a:chExt cx="728821" cy="883693"/>
            </a:xfrm>
          </p:grpSpPr>
          <p:grpSp>
            <p:nvGrpSpPr>
              <p:cNvPr id="614" name="Google Shape;614;p17"/>
              <p:cNvGrpSpPr/>
              <p:nvPr/>
            </p:nvGrpSpPr>
            <p:grpSpPr>
              <a:xfrm flipH="1">
                <a:off x="-110481" y="4959287"/>
                <a:ext cx="521107" cy="335256"/>
                <a:chOff x="488808" y="2271112"/>
                <a:chExt cx="521107" cy="335256"/>
              </a:xfrm>
            </p:grpSpPr>
            <p:sp>
              <p:nvSpPr>
                <p:cNvPr id="615" name="Google Shape;615;p17"/>
                <p:cNvSpPr/>
                <p:nvPr/>
              </p:nvSpPr>
              <p:spPr>
                <a:xfrm>
                  <a:off x="488808" y="22711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6" name="Google Shape;616;p17"/>
                <p:cNvSpPr/>
                <p:nvPr/>
              </p:nvSpPr>
              <p:spPr>
                <a:xfrm>
                  <a:off x="519783" y="22984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617" name="Google Shape;617;p17"/>
              <p:cNvSpPr/>
              <p:nvPr/>
            </p:nvSpPr>
            <p:spPr>
              <a:xfrm flipH="1">
                <a:off x="170115" y="4410851"/>
                <a:ext cx="448225" cy="448223"/>
              </a:xfrm>
              <a:custGeom>
                <a:rect b="b" l="l" r="r" t="t"/>
                <a:pathLst>
                  <a:path extrusionOk="0" h="246" w="246">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anchorCtr="1" anchor="ctr" bIns="43550" lIns="90000" spcFirstLastPara="1" rIns="90000" wrap="square" tIns="43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8" name="Google Shape;618;p17"/>
              <p:cNvSpPr/>
              <p:nvPr/>
            </p:nvSpPr>
            <p:spPr>
              <a:xfrm flipH="1">
                <a:off x="310413" y="4589412"/>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9" name="Google Shape;619;p17"/>
              <p:cNvSpPr/>
              <p:nvPr/>
            </p:nvSpPr>
            <p:spPr>
              <a:xfrm flipH="1">
                <a:off x="310413" y="4629497"/>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0" name="Google Shape;620;p17"/>
              <p:cNvSpPr/>
              <p:nvPr/>
            </p:nvSpPr>
            <p:spPr>
              <a:xfrm flipH="1">
                <a:off x="310413" y="4669582"/>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621" name="Google Shape;621;p17"/>
          <p:cNvGrpSpPr/>
          <p:nvPr/>
        </p:nvGrpSpPr>
        <p:grpSpPr>
          <a:xfrm rot="4500040">
            <a:off x="-41687" y="313978"/>
            <a:ext cx="862723" cy="686639"/>
            <a:chOff x="163587" y="135917"/>
            <a:chExt cx="862749" cy="686659"/>
          </a:xfrm>
        </p:grpSpPr>
        <p:sp>
          <p:nvSpPr>
            <p:cNvPr id="622" name="Google Shape;622;p17"/>
            <p:cNvSpPr/>
            <p:nvPr/>
          </p:nvSpPr>
          <p:spPr>
            <a:xfrm>
              <a:off x="490652" y="288717"/>
              <a:ext cx="535683" cy="533859"/>
            </a:xfrm>
            <a:custGeom>
              <a:rect b="b" l="l" r="r" t="t"/>
              <a:pathLst>
                <a:path extrusionOk="0" h="293" w="294">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3" name="Google Shape;623;p17"/>
            <p:cNvSpPr/>
            <p:nvPr/>
          </p:nvSpPr>
          <p:spPr>
            <a:xfrm>
              <a:off x="163587" y="1359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624" name="Shape 624"/>
        <p:cNvGrpSpPr/>
        <p:nvPr/>
      </p:nvGrpSpPr>
      <p:grpSpPr>
        <a:xfrm>
          <a:off x="0" y="0"/>
          <a:ext cx="0" cy="0"/>
          <a:chOff x="0" y="0"/>
          <a:chExt cx="0" cy="0"/>
        </a:xfrm>
      </p:grpSpPr>
      <p:sp>
        <p:nvSpPr>
          <p:cNvPr id="625" name="Google Shape;625;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26" name="Google Shape;626;p18"/>
          <p:cNvSpPr txBox="1"/>
          <p:nvPr>
            <p:ph idx="1" type="subTitle"/>
          </p:nvPr>
        </p:nvSpPr>
        <p:spPr>
          <a:xfrm>
            <a:off x="725756" y="171015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27" name="Google Shape;627;p18"/>
          <p:cNvSpPr txBox="1"/>
          <p:nvPr>
            <p:ph idx="2" type="subTitle"/>
          </p:nvPr>
        </p:nvSpPr>
        <p:spPr>
          <a:xfrm>
            <a:off x="3579000" y="17101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28" name="Google Shape;628;p18"/>
          <p:cNvSpPr txBox="1"/>
          <p:nvPr>
            <p:ph idx="3" type="subTitle"/>
          </p:nvPr>
        </p:nvSpPr>
        <p:spPr>
          <a:xfrm>
            <a:off x="725756" y="349880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29" name="Google Shape;629;p18"/>
          <p:cNvSpPr txBox="1"/>
          <p:nvPr>
            <p:ph idx="4" type="subTitle"/>
          </p:nvPr>
        </p:nvSpPr>
        <p:spPr>
          <a:xfrm>
            <a:off x="3579000" y="349880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0" name="Google Shape;630;p18"/>
          <p:cNvSpPr txBox="1"/>
          <p:nvPr>
            <p:ph idx="5" type="subTitle"/>
          </p:nvPr>
        </p:nvSpPr>
        <p:spPr>
          <a:xfrm>
            <a:off x="6432244" y="17101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1" name="Google Shape;631;p18"/>
          <p:cNvSpPr txBox="1"/>
          <p:nvPr>
            <p:ph idx="6" type="subTitle"/>
          </p:nvPr>
        </p:nvSpPr>
        <p:spPr>
          <a:xfrm>
            <a:off x="6432244" y="349880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2" name="Google Shape;632;p18"/>
          <p:cNvSpPr txBox="1"/>
          <p:nvPr>
            <p:ph idx="7" type="subTitle"/>
          </p:nvPr>
        </p:nvSpPr>
        <p:spPr>
          <a:xfrm>
            <a:off x="729656" y="1136475"/>
            <a:ext cx="1978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633" name="Google Shape;633;p18"/>
          <p:cNvSpPr txBox="1"/>
          <p:nvPr>
            <p:ph idx="8" type="subTitle"/>
          </p:nvPr>
        </p:nvSpPr>
        <p:spPr>
          <a:xfrm>
            <a:off x="3582900" y="1136484"/>
            <a:ext cx="1978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634" name="Google Shape;634;p18"/>
          <p:cNvSpPr txBox="1"/>
          <p:nvPr>
            <p:ph idx="9" type="subTitle"/>
          </p:nvPr>
        </p:nvSpPr>
        <p:spPr>
          <a:xfrm>
            <a:off x="6436144" y="1136484"/>
            <a:ext cx="1978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635" name="Google Shape;635;p18"/>
          <p:cNvSpPr txBox="1"/>
          <p:nvPr>
            <p:ph idx="13" type="subTitle"/>
          </p:nvPr>
        </p:nvSpPr>
        <p:spPr>
          <a:xfrm>
            <a:off x="725756" y="2922000"/>
            <a:ext cx="19860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636" name="Google Shape;636;p18"/>
          <p:cNvSpPr txBox="1"/>
          <p:nvPr>
            <p:ph idx="14" type="subTitle"/>
          </p:nvPr>
        </p:nvSpPr>
        <p:spPr>
          <a:xfrm>
            <a:off x="3582900" y="2922000"/>
            <a:ext cx="1978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637" name="Google Shape;637;p18"/>
          <p:cNvSpPr txBox="1"/>
          <p:nvPr>
            <p:ph idx="15" type="subTitle"/>
          </p:nvPr>
        </p:nvSpPr>
        <p:spPr>
          <a:xfrm>
            <a:off x="6436144" y="2922000"/>
            <a:ext cx="1978200" cy="653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grpSp>
        <p:nvGrpSpPr>
          <p:cNvPr id="638" name="Google Shape;638;p18"/>
          <p:cNvGrpSpPr/>
          <p:nvPr/>
        </p:nvGrpSpPr>
        <p:grpSpPr>
          <a:xfrm>
            <a:off x="-467813" y="917813"/>
            <a:ext cx="9747761" cy="3844264"/>
            <a:chOff x="-467813" y="917813"/>
            <a:chExt cx="9747761" cy="3844264"/>
          </a:xfrm>
        </p:grpSpPr>
        <p:sp>
          <p:nvSpPr>
            <p:cNvPr id="639" name="Google Shape;639;p18"/>
            <p:cNvSpPr/>
            <p:nvPr/>
          </p:nvSpPr>
          <p:spPr>
            <a:xfrm>
              <a:off x="-467813" y="917813"/>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640" name="Google Shape;640;p18"/>
            <p:cNvGrpSpPr/>
            <p:nvPr/>
          </p:nvGrpSpPr>
          <p:grpSpPr>
            <a:xfrm>
              <a:off x="8862698" y="4022921"/>
              <a:ext cx="417250" cy="417248"/>
              <a:chOff x="8892173" y="3448146"/>
              <a:chExt cx="417250" cy="417248"/>
            </a:xfrm>
          </p:grpSpPr>
          <p:sp>
            <p:nvSpPr>
              <p:cNvPr id="641" name="Google Shape;641;p18"/>
              <p:cNvSpPr/>
              <p:nvPr/>
            </p:nvSpPr>
            <p:spPr>
              <a:xfrm>
                <a:off x="9019717" y="3581155"/>
                <a:ext cx="154874" cy="153052"/>
              </a:xfrm>
              <a:custGeom>
                <a:rect b="b" l="l" r="r" t="t"/>
                <a:pathLst>
                  <a:path extrusionOk="0" h="84" w="85">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2" name="Google Shape;642;p18"/>
              <p:cNvSpPr/>
              <p:nvPr/>
            </p:nvSpPr>
            <p:spPr>
              <a:xfrm>
                <a:off x="8892173" y="3448146"/>
                <a:ext cx="417250" cy="417248"/>
              </a:xfrm>
              <a:custGeom>
                <a:rect b="b" l="l" r="r" t="t"/>
                <a:pathLst>
                  <a:path extrusionOk="0" h="229" w="229">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cap="flat" cmpd="sng" w="9525">
                <a:solidFill>
                  <a:schemeClr val="dk2"/>
                </a:solidFill>
                <a:prstDash val="solid"/>
                <a:round/>
                <a:headEnd len="sm" w="sm" type="none"/>
                <a:tailEnd len="sm" w="sm" type="none"/>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643" name="Google Shape;643;p18"/>
            <p:cNvSpPr/>
            <p:nvPr/>
          </p:nvSpPr>
          <p:spPr>
            <a:xfrm>
              <a:off x="-411527" y="3865401"/>
              <a:ext cx="896675" cy="896675"/>
            </a:xfrm>
            <a:custGeom>
              <a:rect b="b" l="l" r="r" t="t"/>
              <a:pathLst>
                <a:path extrusionOk="0" h="493" w="493">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44" name="Google Shape;644;p18"/>
          <p:cNvGrpSpPr/>
          <p:nvPr/>
        </p:nvGrpSpPr>
        <p:grpSpPr>
          <a:xfrm>
            <a:off x="-187189" y="139313"/>
            <a:ext cx="10554863" cy="1424632"/>
            <a:chOff x="-187189" y="139313"/>
            <a:chExt cx="10554863" cy="1424632"/>
          </a:xfrm>
        </p:grpSpPr>
        <p:grpSp>
          <p:nvGrpSpPr>
            <p:cNvPr id="645" name="Google Shape;645;p18"/>
            <p:cNvGrpSpPr/>
            <p:nvPr/>
          </p:nvGrpSpPr>
          <p:grpSpPr>
            <a:xfrm>
              <a:off x="-187189" y="139313"/>
              <a:ext cx="1065901" cy="619495"/>
              <a:chOff x="-192639" y="64613"/>
              <a:chExt cx="1065901" cy="619495"/>
            </a:xfrm>
          </p:grpSpPr>
          <p:sp>
            <p:nvSpPr>
              <p:cNvPr id="646" name="Google Shape;646;p18"/>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7" name="Google Shape;647;p18"/>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8" name="Google Shape;648;p18"/>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9" name="Google Shape;649;p18"/>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0" name="Google Shape;650;p18"/>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1" name="Google Shape;651;p18"/>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2" name="Google Shape;652;p18"/>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53" name="Google Shape;653;p18"/>
            <p:cNvGrpSpPr/>
            <p:nvPr/>
          </p:nvGrpSpPr>
          <p:grpSpPr>
            <a:xfrm>
              <a:off x="8613032" y="846059"/>
              <a:ext cx="1754642" cy="717886"/>
              <a:chOff x="-1340531" y="3895472"/>
              <a:chExt cx="1754642" cy="717886"/>
            </a:xfrm>
          </p:grpSpPr>
          <p:sp>
            <p:nvSpPr>
              <p:cNvPr id="654" name="Google Shape;654;p18"/>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5" name="Google Shape;655;p18"/>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6" name="Google Shape;656;p18"/>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7" name="Google Shape;657;p18"/>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8" name="Google Shape;658;p18"/>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9" name="Google Shape;659;p18"/>
              <p:cNvSpPr/>
              <p:nvPr/>
            </p:nvSpPr>
            <p:spPr>
              <a:xfrm>
                <a:off x="-1214111" y="4086569"/>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0" name="Google Shape;660;p18"/>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1" name="Google Shape;661;p18"/>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2" name="Google Shape;662;p18"/>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3" name="Google Shape;663;p18"/>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4" name="Google Shape;664;p18"/>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5" name="Google Shape;665;p18"/>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666" name="Google Shape;666;p18"/>
          <p:cNvGrpSpPr/>
          <p:nvPr/>
        </p:nvGrpSpPr>
        <p:grpSpPr>
          <a:xfrm>
            <a:off x="-373317" y="-11"/>
            <a:ext cx="9420579" cy="5164678"/>
            <a:chOff x="-373317" y="-11"/>
            <a:chExt cx="9420579" cy="5164678"/>
          </a:xfrm>
        </p:grpSpPr>
        <p:sp>
          <p:nvSpPr>
            <p:cNvPr id="667" name="Google Shape;667;p18"/>
            <p:cNvSpPr/>
            <p:nvPr/>
          </p:nvSpPr>
          <p:spPr>
            <a:xfrm flipH="1">
              <a:off x="8430775" y="4491593"/>
              <a:ext cx="616486" cy="673073"/>
            </a:xfrm>
            <a:custGeom>
              <a:rect b="b" l="l" r="r" t="t"/>
              <a:pathLst>
                <a:path extrusionOk="0" h="452" w="414">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668" name="Google Shape;668;p18"/>
            <p:cNvGrpSpPr/>
            <p:nvPr/>
          </p:nvGrpSpPr>
          <p:grpSpPr>
            <a:xfrm rot="-5400000">
              <a:off x="8328274" y="125817"/>
              <a:ext cx="525651" cy="273994"/>
              <a:chOff x="8719660" y="4363531"/>
              <a:chExt cx="525651" cy="273994"/>
            </a:xfrm>
          </p:grpSpPr>
          <p:sp>
            <p:nvSpPr>
              <p:cNvPr id="669" name="Google Shape;669;p18"/>
              <p:cNvSpPr/>
              <p:nvPr/>
            </p:nvSpPr>
            <p:spPr>
              <a:xfrm flipH="1">
                <a:off x="8719660" y="4363531"/>
                <a:ext cx="52118" cy="55097"/>
              </a:xfrm>
              <a:custGeom>
                <a:rect b="b" l="l" r="r" t="t"/>
                <a:pathLst>
                  <a:path extrusionOk="0" h="37" w="35">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70" name="Google Shape;670;p18"/>
              <p:cNvSpPr/>
              <p:nvPr/>
            </p:nvSpPr>
            <p:spPr>
              <a:xfrm flipH="1">
                <a:off x="8750931" y="4385867"/>
                <a:ext cx="494380" cy="251658"/>
              </a:xfrm>
              <a:custGeom>
                <a:rect b="b" l="l" r="r" t="t"/>
                <a:pathLst>
                  <a:path extrusionOk="0" h="169" w="332">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671" name="Google Shape;671;p18"/>
            <p:cNvSpPr/>
            <p:nvPr/>
          </p:nvSpPr>
          <p:spPr>
            <a:xfrm>
              <a:off x="8651888" y="353353"/>
              <a:ext cx="372274" cy="372275"/>
            </a:xfrm>
            <a:custGeom>
              <a:rect b="b" l="l" r="r" t="t"/>
              <a:pathLst>
                <a:path extrusionOk="0" h="250" w="25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672" name="Google Shape;672;p18"/>
            <p:cNvGrpSpPr/>
            <p:nvPr/>
          </p:nvGrpSpPr>
          <p:grpSpPr>
            <a:xfrm flipH="1" rot="10800000">
              <a:off x="-373317" y="3506457"/>
              <a:ext cx="747041" cy="300637"/>
              <a:chOff x="7676966" y="144400"/>
              <a:chExt cx="747041" cy="300637"/>
            </a:xfrm>
          </p:grpSpPr>
          <p:sp>
            <p:nvSpPr>
              <p:cNvPr id="673" name="Google Shape;673;p18"/>
              <p:cNvSpPr/>
              <p:nvPr/>
            </p:nvSpPr>
            <p:spPr>
              <a:xfrm>
                <a:off x="8360235" y="144400"/>
                <a:ext cx="63772" cy="63772"/>
              </a:xfrm>
              <a:custGeom>
                <a:rect b="b" l="l" r="r" t="t"/>
                <a:pathLst>
                  <a:path extrusionOk="0" h="35" w="35">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74" name="Google Shape;674;p18"/>
              <p:cNvSpPr/>
              <p:nvPr/>
            </p:nvSpPr>
            <p:spPr>
              <a:xfrm>
                <a:off x="7676966" y="173553"/>
                <a:ext cx="723355" cy="271485"/>
              </a:xfrm>
              <a:custGeom>
                <a:rect b="b" l="l" r="r" t="t"/>
                <a:pathLst>
                  <a:path extrusionOk="0" h="149" w="397">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675" name="Google Shape;675;p18"/>
            <p:cNvSpPr/>
            <p:nvPr/>
          </p:nvSpPr>
          <p:spPr>
            <a:xfrm>
              <a:off x="8753230" y="447248"/>
              <a:ext cx="160341" cy="176738"/>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676" name="Shape 676"/>
        <p:cNvGrpSpPr/>
        <p:nvPr/>
      </p:nvGrpSpPr>
      <p:grpSpPr>
        <a:xfrm>
          <a:off x="0" y="0"/>
          <a:ext cx="0" cy="0"/>
          <a:chOff x="0" y="0"/>
          <a:chExt cx="0" cy="0"/>
        </a:xfrm>
      </p:grpSpPr>
      <p:sp>
        <p:nvSpPr>
          <p:cNvPr id="677" name="Google Shape;677;p19"/>
          <p:cNvSpPr txBox="1"/>
          <p:nvPr>
            <p:ph hasCustomPrompt="1" type="title"/>
          </p:nvPr>
        </p:nvSpPr>
        <p:spPr>
          <a:xfrm>
            <a:off x="4938163" y="2104955"/>
            <a:ext cx="3492600" cy="64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800">
                <a:solidFill>
                  <a:schemeClr val="dk2"/>
                </a:solidFill>
                <a:latin typeface="Roboto"/>
                <a:ea typeface="Roboto"/>
                <a:cs typeface="Roboto"/>
                <a:sym typeface="Roboto"/>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8" name="Google Shape;678;p19"/>
          <p:cNvSpPr txBox="1"/>
          <p:nvPr>
            <p:ph idx="1" type="subTitle"/>
          </p:nvPr>
        </p:nvSpPr>
        <p:spPr>
          <a:xfrm>
            <a:off x="4938163" y="2727198"/>
            <a:ext cx="3492600" cy="3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679" name="Google Shape;679;p19"/>
          <p:cNvSpPr txBox="1"/>
          <p:nvPr>
            <p:ph hasCustomPrompt="1" idx="2" type="title"/>
          </p:nvPr>
        </p:nvSpPr>
        <p:spPr>
          <a:xfrm>
            <a:off x="4938175" y="688431"/>
            <a:ext cx="3492600" cy="64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800">
                <a:solidFill>
                  <a:schemeClr val="dk2"/>
                </a:solidFill>
                <a:latin typeface="Roboto"/>
                <a:ea typeface="Roboto"/>
                <a:cs typeface="Roboto"/>
                <a:sym typeface="Roboto"/>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80" name="Google Shape;680;p19"/>
          <p:cNvSpPr txBox="1"/>
          <p:nvPr>
            <p:ph idx="3" type="subTitle"/>
          </p:nvPr>
        </p:nvSpPr>
        <p:spPr>
          <a:xfrm>
            <a:off x="4938175" y="1310968"/>
            <a:ext cx="3492600" cy="3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681" name="Google Shape;681;p19"/>
          <p:cNvSpPr txBox="1"/>
          <p:nvPr>
            <p:ph hasCustomPrompt="1" idx="4" type="title"/>
          </p:nvPr>
        </p:nvSpPr>
        <p:spPr>
          <a:xfrm>
            <a:off x="4938163" y="3521192"/>
            <a:ext cx="3492600" cy="64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800">
                <a:solidFill>
                  <a:schemeClr val="dk2"/>
                </a:solidFill>
                <a:latin typeface="Roboto"/>
                <a:ea typeface="Roboto"/>
                <a:cs typeface="Roboto"/>
                <a:sym typeface="Roboto"/>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82" name="Google Shape;682;p19"/>
          <p:cNvSpPr txBox="1"/>
          <p:nvPr>
            <p:ph idx="5" type="subTitle"/>
          </p:nvPr>
        </p:nvSpPr>
        <p:spPr>
          <a:xfrm>
            <a:off x="4938163" y="4143435"/>
            <a:ext cx="3492600" cy="3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grpSp>
        <p:nvGrpSpPr>
          <p:cNvPr id="683" name="Google Shape;683;p19"/>
          <p:cNvGrpSpPr/>
          <p:nvPr/>
        </p:nvGrpSpPr>
        <p:grpSpPr>
          <a:xfrm>
            <a:off x="-272048" y="4561775"/>
            <a:ext cx="453184" cy="454844"/>
            <a:chOff x="1031102" y="400625"/>
            <a:chExt cx="453184" cy="454844"/>
          </a:xfrm>
        </p:grpSpPr>
        <p:sp>
          <p:nvSpPr>
            <p:cNvPr id="684" name="Google Shape;684;p19"/>
            <p:cNvSpPr/>
            <p:nvPr/>
          </p:nvSpPr>
          <p:spPr>
            <a:xfrm>
              <a:off x="1172203" y="546706"/>
              <a:ext cx="164341" cy="166002"/>
            </a:xfrm>
            <a:custGeom>
              <a:rect b="b" l="l" r="r" t="t"/>
              <a:pathLst>
                <a:path extrusionOk="0" h="100" w="99">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5" name="Google Shape;685;p19"/>
            <p:cNvSpPr/>
            <p:nvPr/>
          </p:nvSpPr>
          <p:spPr>
            <a:xfrm>
              <a:off x="1032762" y="403945"/>
              <a:ext cx="448204" cy="448204"/>
            </a:xfrm>
            <a:custGeom>
              <a:rect b="b" l="l" r="r" t="t"/>
              <a:pathLst>
                <a:path extrusionOk="0" h="270" w="27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6" name="Google Shape;686;p19"/>
            <p:cNvSpPr/>
            <p:nvPr/>
          </p:nvSpPr>
          <p:spPr>
            <a:xfrm>
              <a:off x="1170543" y="545046"/>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7" name="Google Shape;687;p19"/>
            <p:cNvSpPr/>
            <p:nvPr/>
          </p:nvSpPr>
          <p:spPr>
            <a:xfrm>
              <a:off x="1031102" y="400625"/>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88" name="Google Shape;688;p19"/>
          <p:cNvGrpSpPr/>
          <p:nvPr/>
        </p:nvGrpSpPr>
        <p:grpSpPr>
          <a:xfrm>
            <a:off x="-1363106" y="2337062"/>
            <a:ext cx="2010135" cy="1932933"/>
            <a:chOff x="-1363106" y="2337062"/>
            <a:chExt cx="2010135" cy="1932933"/>
          </a:xfrm>
        </p:grpSpPr>
        <p:grpSp>
          <p:nvGrpSpPr>
            <p:cNvPr id="689" name="Google Shape;689;p19"/>
            <p:cNvGrpSpPr/>
            <p:nvPr/>
          </p:nvGrpSpPr>
          <p:grpSpPr>
            <a:xfrm>
              <a:off x="-1363106" y="3552109"/>
              <a:ext cx="1754642" cy="717886"/>
              <a:chOff x="-1340531" y="3895472"/>
              <a:chExt cx="1754642" cy="717886"/>
            </a:xfrm>
          </p:grpSpPr>
          <p:sp>
            <p:nvSpPr>
              <p:cNvPr id="690" name="Google Shape;690;p19"/>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1" name="Google Shape;691;p19"/>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2" name="Google Shape;692;p19"/>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3" name="Google Shape;693;p19"/>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4" name="Google Shape;694;p19"/>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5" name="Google Shape;695;p19"/>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6" name="Google Shape;696;p19"/>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7" name="Google Shape;697;p19"/>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8" name="Google Shape;698;p19"/>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9" name="Google Shape;699;p19"/>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0" name="Google Shape;700;p19"/>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1" name="Google Shape;701;p19"/>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02" name="Google Shape;702;p19"/>
            <p:cNvGrpSpPr/>
            <p:nvPr/>
          </p:nvGrpSpPr>
          <p:grpSpPr>
            <a:xfrm>
              <a:off x="-903537" y="2337062"/>
              <a:ext cx="1550567" cy="1051320"/>
              <a:chOff x="-872012" y="2723887"/>
              <a:chExt cx="1550567" cy="1051320"/>
            </a:xfrm>
          </p:grpSpPr>
          <p:sp>
            <p:nvSpPr>
              <p:cNvPr id="703" name="Google Shape;703;p19"/>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4" name="Google Shape;704;p19"/>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5" name="Google Shape;705;p19"/>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6" name="Google Shape;706;p19"/>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7" name="Google Shape;707;p19"/>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8" name="Google Shape;708;p19"/>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9" name="Google Shape;709;p19"/>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0" name="Google Shape;710;p19"/>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1" name="Google Shape;711;p19"/>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2" name="Google Shape;712;p19"/>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3" name="Google Shape;713;p19"/>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4" name="Google Shape;714;p19"/>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5" name="Google Shape;715;p19"/>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716" name="Shape 716"/>
        <p:cNvGrpSpPr/>
        <p:nvPr/>
      </p:nvGrpSpPr>
      <p:grpSpPr>
        <a:xfrm>
          <a:off x="0" y="0"/>
          <a:ext cx="0" cy="0"/>
          <a:chOff x="0" y="0"/>
          <a:chExt cx="0" cy="0"/>
        </a:xfrm>
      </p:grpSpPr>
      <p:sp>
        <p:nvSpPr>
          <p:cNvPr id="717" name="Google Shape;717;p20"/>
          <p:cNvSpPr txBox="1"/>
          <p:nvPr>
            <p:ph type="title"/>
          </p:nvPr>
        </p:nvSpPr>
        <p:spPr>
          <a:xfrm>
            <a:off x="733463" y="976025"/>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8" name="Google Shape;718;p20"/>
          <p:cNvSpPr txBox="1"/>
          <p:nvPr>
            <p:ph idx="1" type="subTitle"/>
          </p:nvPr>
        </p:nvSpPr>
        <p:spPr>
          <a:xfrm>
            <a:off x="733425" y="1820275"/>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9" name="Google Shape;719;p20"/>
          <p:cNvSpPr txBox="1"/>
          <p:nvPr/>
        </p:nvSpPr>
        <p:spPr>
          <a:xfrm>
            <a:off x="713225" y="3590775"/>
            <a:ext cx="44481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dk1"/>
                </a:solidFill>
                <a:latin typeface="Roboto"/>
                <a:ea typeface="Roboto"/>
                <a:cs typeface="Roboto"/>
                <a:sym typeface="Roboto"/>
              </a:rPr>
              <a:t>CREDITS:</a:t>
            </a:r>
            <a:r>
              <a:rPr lang="en" sz="1100">
                <a:solidFill>
                  <a:schemeClr val="dk1"/>
                </a:solidFill>
                <a:latin typeface="Roboto"/>
                <a:ea typeface="Roboto"/>
                <a:cs typeface="Roboto"/>
                <a:sym typeface="Roboto"/>
              </a:rPr>
              <a:t> This presentation template was created by </a:t>
            </a:r>
            <a:r>
              <a:rPr b="1" lang="en" sz="1100" u="sng">
                <a:solidFill>
                  <a:schemeClr val="dk1"/>
                </a:solidFill>
                <a:latin typeface="Roboto"/>
                <a:ea typeface="Roboto"/>
                <a:cs typeface="Roboto"/>
                <a:sym typeface="Roboto"/>
                <a:hlinkClick r:id="rId2">
                  <a:extLst>
                    <a:ext uri="{A12FA001-AC4F-418D-AE19-62706E023703}">
                      <ahyp:hlinkClr val="tx"/>
                    </a:ext>
                  </a:extLst>
                </a:hlinkClick>
              </a:rPr>
              <a:t>Slidesgo</a:t>
            </a:r>
            <a:r>
              <a:rPr lang="en" sz="1100">
                <a:solidFill>
                  <a:schemeClr val="dk1"/>
                </a:solidFill>
                <a:latin typeface="Roboto"/>
                <a:ea typeface="Roboto"/>
                <a:cs typeface="Roboto"/>
                <a:sym typeface="Roboto"/>
              </a:rPr>
              <a:t>, and includes icons by </a:t>
            </a:r>
            <a:r>
              <a:rPr b="1" lang="en" sz="1100" u="sng">
                <a:solidFill>
                  <a:schemeClr val="dk1"/>
                </a:solidFill>
                <a:latin typeface="Roboto"/>
                <a:ea typeface="Roboto"/>
                <a:cs typeface="Roboto"/>
                <a:sym typeface="Roboto"/>
                <a:hlinkClick r:id="rId3">
                  <a:extLst>
                    <a:ext uri="{A12FA001-AC4F-418D-AE19-62706E023703}">
                      <ahyp:hlinkClr val="tx"/>
                    </a:ext>
                  </a:extLst>
                </a:hlinkClick>
              </a:rPr>
              <a:t>Flaticon</a:t>
            </a:r>
            <a:r>
              <a:rPr lang="en" sz="1100">
                <a:solidFill>
                  <a:schemeClr val="dk1"/>
                </a:solidFill>
                <a:latin typeface="Roboto"/>
                <a:ea typeface="Roboto"/>
                <a:cs typeface="Roboto"/>
                <a:sym typeface="Roboto"/>
              </a:rPr>
              <a:t>, and infographics &amp; images by </a:t>
            </a:r>
            <a:r>
              <a:rPr b="1" lang="en" sz="1100" u="sng">
                <a:solidFill>
                  <a:schemeClr val="dk1"/>
                </a:solidFill>
                <a:latin typeface="Roboto"/>
                <a:ea typeface="Roboto"/>
                <a:cs typeface="Roboto"/>
                <a:sym typeface="Roboto"/>
                <a:hlinkClick r:id="rId4">
                  <a:extLst>
                    <a:ext uri="{A12FA001-AC4F-418D-AE19-62706E023703}">
                      <ahyp:hlinkClr val="tx"/>
                    </a:ext>
                  </a:extLst>
                </a:hlinkClick>
              </a:rPr>
              <a:t>Freepik</a:t>
            </a:r>
            <a:r>
              <a:rPr lang="en" sz="1100" u="sng">
                <a:solidFill>
                  <a:schemeClr val="dk1"/>
                </a:solidFill>
                <a:latin typeface="Roboto"/>
                <a:ea typeface="Roboto"/>
                <a:cs typeface="Roboto"/>
                <a:sym typeface="Roboto"/>
              </a:rPr>
              <a:t> </a:t>
            </a:r>
            <a:endParaRPr b="1" sz="1100" u="sng">
              <a:solidFill>
                <a:schemeClr val="dk1"/>
              </a:solidFill>
              <a:latin typeface="Roboto"/>
              <a:ea typeface="Roboto"/>
              <a:cs typeface="Roboto"/>
              <a:sym typeface="Roboto"/>
            </a:endParaRPr>
          </a:p>
        </p:txBody>
      </p:sp>
      <p:grpSp>
        <p:nvGrpSpPr>
          <p:cNvPr id="720" name="Google Shape;720;p20"/>
          <p:cNvGrpSpPr/>
          <p:nvPr/>
        </p:nvGrpSpPr>
        <p:grpSpPr>
          <a:xfrm>
            <a:off x="-501553" y="-179987"/>
            <a:ext cx="9485819" cy="3497672"/>
            <a:chOff x="-501553" y="-179987"/>
            <a:chExt cx="9485819" cy="3497672"/>
          </a:xfrm>
        </p:grpSpPr>
        <p:grpSp>
          <p:nvGrpSpPr>
            <p:cNvPr id="721" name="Google Shape;721;p20"/>
            <p:cNvGrpSpPr/>
            <p:nvPr/>
          </p:nvGrpSpPr>
          <p:grpSpPr>
            <a:xfrm>
              <a:off x="-501553" y="-179987"/>
              <a:ext cx="1767651" cy="1127846"/>
              <a:chOff x="-501553" y="-179987"/>
              <a:chExt cx="1767651" cy="1127846"/>
            </a:xfrm>
          </p:grpSpPr>
          <p:sp>
            <p:nvSpPr>
              <p:cNvPr id="722" name="Google Shape;722;p20"/>
              <p:cNvSpPr/>
              <p:nvPr/>
            </p:nvSpPr>
            <p:spPr>
              <a:xfrm>
                <a:off x="-501553" y="-179987"/>
                <a:ext cx="1126028" cy="1127846"/>
              </a:xfrm>
              <a:custGeom>
                <a:rect b="b" l="l" r="r" t="t"/>
                <a:pathLst>
                  <a:path extrusionOk="0" h="619" w="618">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723" name="Google Shape;723;p20"/>
              <p:cNvGrpSpPr/>
              <p:nvPr/>
            </p:nvGrpSpPr>
            <p:grpSpPr>
              <a:xfrm>
                <a:off x="848848" y="-107879"/>
                <a:ext cx="417250" cy="417248"/>
                <a:chOff x="8892173" y="3448146"/>
                <a:chExt cx="417250" cy="417248"/>
              </a:xfrm>
            </p:grpSpPr>
            <p:sp>
              <p:nvSpPr>
                <p:cNvPr id="724" name="Google Shape;724;p20"/>
                <p:cNvSpPr/>
                <p:nvPr/>
              </p:nvSpPr>
              <p:spPr>
                <a:xfrm>
                  <a:off x="9019717" y="3581155"/>
                  <a:ext cx="154874" cy="153052"/>
                </a:xfrm>
                <a:custGeom>
                  <a:rect b="b" l="l" r="r" t="t"/>
                  <a:pathLst>
                    <a:path extrusionOk="0" h="84" w="85">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5" name="Google Shape;725;p20"/>
                <p:cNvSpPr/>
                <p:nvPr/>
              </p:nvSpPr>
              <p:spPr>
                <a:xfrm>
                  <a:off x="8892173" y="3448146"/>
                  <a:ext cx="417250" cy="417248"/>
                </a:xfrm>
                <a:custGeom>
                  <a:rect b="b" l="l" r="r" t="t"/>
                  <a:pathLst>
                    <a:path extrusionOk="0" h="229" w="229">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cap="flat" cmpd="sng" w="9525">
                  <a:solidFill>
                    <a:schemeClr val="dk2"/>
                  </a:solidFill>
                  <a:prstDash val="solid"/>
                  <a:round/>
                  <a:headEnd len="sm" w="sm" type="none"/>
                  <a:tailEnd len="sm" w="sm" type="none"/>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726" name="Google Shape;726;p20"/>
            <p:cNvSpPr/>
            <p:nvPr/>
          </p:nvSpPr>
          <p:spPr>
            <a:xfrm>
              <a:off x="8545569" y="2878986"/>
              <a:ext cx="438697" cy="438700"/>
            </a:xfrm>
            <a:custGeom>
              <a:rect b="b" l="l" r="r" t="t"/>
              <a:pathLst>
                <a:path extrusionOk="0" h="409" w="409">
                  <a:moveTo>
                    <a:pt x="117" y="60"/>
                  </a:moveTo>
                  <a:cubicBezTo>
                    <a:pt x="130" y="52"/>
                    <a:pt x="144" y="46"/>
                    <a:pt x="158" y="42"/>
                  </a:cubicBezTo>
                  <a:lnTo>
                    <a:pt x="166" y="1"/>
                  </a:lnTo>
                  <a:lnTo>
                    <a:pt x="235" y="0"/>
                  </a:lnTo>
                  <a:lnTo>
                    <a:pt x="245" y="40"/>
                  </a:lnTo>
                  <a:cubicBezTo>
                    <a:pt x="259" y="44"/>
                    <a:pt x="273" y="49"/>
                    <a:pt x="287" y="57"/>
                  </a:cubicBezTo>
                  <a:lnTo>
                    <a:pt x="321" y="34"/>
                  </a:lnTo>
                  <a:lnTo>
                    <a:pt x="371" y="82"/>
                  </a:lnTo>
                  <a:lnTo>
                    <a:pt x="349" y="117"/>
                  </a:lnTo>
                  <a:cubicBezTo>
                    <a:pt x="357" y="130"/>
                    <a:pt x="363" y="144"/>
                    <a:pt x="367" y="158"/>
                  </a:cubicBezTo>
                  <a:lnTo>
                    <a:pt x="408" y="167"/>
                  </a:lnTo>
                  <a:lnTo>
                    <a:pt x="409" y="236"/>
                  </a:lnTo>
                  <a:lnTo>
                    <a:pt x="369" y="245"/>
                  </a:lnTo>
                  <a:cubicBezTo>
                    <a:pt x="365" y="260"/>
                    <a:pt x="360" y="274"/>
                    <a:pt x="352" y="287"/>
                  </a:cubicBezTo>
                  <a:lnTo>
                    <a:pt x="375" y="322"/>
                  </a:lnTo>
                  <a:lnTo>
                    <a:pt x="327" y="371"/>
                  </a:lnTo>
                  <a:lnTo>
                    <a:pt x="292" y="350"/>
                  </a:lnTo>
                  <a:cubicBezTo>
                    <a:pt x="279" y="358"/>
                    <a:pt x="265" y="364"/>
                    <a:pt x="251" y="368"/>
                  </a:cubicBezTo>
                  <a:lnTo>
                    <a:pt x="242" y="408"/>
                  </a:lnTo>
                  <a:lnTo>
                    <a:pt x="173" y="409"/>
                  </a:lnTo>
                  <a:lnTo>
                    <a:pt x="164" y="369"/>
                  </a:lnTo>
                  <a:cubicBezTo>
                    <a:pt x="149" y="366"/>
                    <a:pt x="135" y="360"/>
                    <a:pt x="122" y="353"/>
                  </a:cubicBezTo>
                  <a:lnTo>
                    <a:pt x="87" y="375"/>
                  </a:lnTo>
                  <a:lnTo>
                    <a:pt x="38" y="328"/>
                  </a:lnTo>
                  <a:lnTo>
                    <a:pt x="59" y="292"/>
                  </a:lnTo>
                  <a:cubicBezTo>
                    <a:pt x="51" y="279"/>
                    <a:pt x="45" y="265"/>
                    <a:pt x="41" y="251"/>
                  </a:cubicBezTo>
                  <a:lnTo>
                    <a:pt x="1" y="243"/>
                  </a:lnTo>
                  <a:lnTo>
                    <a:pt x="0" y="174"/>
                  </a:lnTo>
                  <a:lnTo>
                    <a:pt x="40" y="164"/>
                  </a:lnTo>
                  <a:cubicBezTo>
                    <a:pt x="43" y="149"/>
                    <a:pt x="49" y="136"/>
                    <a:pt x="56" y="122"/>
                  </a:cubicBezTo>
                  <a:lnTo>
                    <a:pt x="34" y="88"/>
                  </a:lnTo>
                  <a:lnTo>
                    <a:pt x="81" y="38"/>
                  </a:lnTo>
                  <a:lnTo>
                    <a:pt x="117" y="60"/>
                  </a:lnTo>
                  <a:moveTo>
                    <a:pt x="153" y="151"/>
                  </a:moveTo>
                  <a:cubicBezTo>
                    <a:pt x="125" y="181"/>
                    <a:pt x="126" y="228"/>
                    <a:pt x="155" y="256"/>
                  </a:cubicBezTo>
                  <a:cubicBezTo>
                    <a:pt x="185" y="285"/>
                    <a:pt x="231" y="283"/>
                    <a:pt x="260" y="254"/>
                  </a:cubicBezTo>
                  <a:cubicBezTo>
                    <a:pt x="288" y="224"/>
                    <a:pt x="288" y="178"/>
                    <a:pt x="258" y="149"/>
                  </a:cubicBezTo>
                  <a:cubicBezTo>
                    <a:pt x="229" y="121"/>
                    <a:pt x="182" y="122"/>
                    <a:pt x="153" y="1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3"/>
          <p:cNvSpPr txBox="1"/>
          <p:nvPr>
            <p:ph type="title"/>
          </p:nvPr>
        </p:nvSpPr>
        <p:spPr>
          <a:xfrm>
            <a:off x="3989375" y="2571975"/>
            <a:ext cx="43836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5" name="Google Shape;65;p3"/>
          <p:cNvSpPr txBox="1"/>
          <p:nvPr>
            <p:ph hasCustomPrompt="1" idx="2" type="title"/>
          </p:nvPr>
        </p:nvSpPr>
        <p:spPr>
          <a:xfrm>
            <a:off x="5642675" y="1454775"/>
            <a:ext cx="1077000" cy="962100"/>
          </a:xfrm>
          <a:prstGeom prst="rect">
            <a:avLst/>
          </a:prstGeom>
          <a:solidFill>
            <a:schemeClr val="dk2"/>
          </a:solidFill>
          <a:ln cap="flat" cmpd="sng" w="15240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latin typeface="Roboto"/>
                <a:ea typeface="Roboto"/>
                <a:cs typeface="Roboto"/>
                <a:sym typeface="Roboto"/>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66" name="Google Shape;66;p3"/>
          <p:cNvGrpSpPr/>
          <p:nvPr/>
        </p:nvGrpSpPr>
        <p:grpSpPr>
          <a:xfrm>
            <a:off x="-1105181" y="273787"/>
            <a:ext cx="2010135" cy="1932933"/>
            <a:chOff x="-1105181" y="273787"/>
            <a:chExt cx="2010135" cy="1932933"/>
          </a:xfrm>
        </p:grpSpPr>
        <p:grpSp>
          <p:nvGrpSpPr>
            <p:cNvPr id="67" name="Google Shape;67;p3"/>
            <p:cNvGrpSpPr/>
            <p:nvPr/>
          </p:nvGrpSpPr>
          <p:grpSpPr>
            <a:xfrm>
              <a:off x="-1105181" y="1488834"/>
              <a:ext cx="1754642" cy="717886"/>
              <a:chOff x="-1340531" y="3895472"/>
              <a:chExt cx="1754642" cy="717886"/>
            </a:xfrm>
          </p:grpSpPr>
          <p:sp>
            <p:nvSpPr>
              <p:cNvPr id="68" name="Google Shape;68;p3"/>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 name="Google Shape;69;p3"/>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 name="Google Shape;70;p3"/>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 name="Google Shape;71;p3"/>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 name="Google Shape;72;p3"/>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 name="Google Shape;73;p3"/>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 name="Google Shape;74;p3"/>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 name="Google Shape;75;p3"/>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 name="Google Shape;76;p3"/>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 name="Google Shape;77;p3"/>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 name="Google Shape;78;p3"/>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 name="Google Shape;79;p3"/>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80" name="Google Shape;80;p3"/>
            <p:cNvGrpSpPr/>
            <p:nvPr/>
          </p:nvGrpSpPr>
          <p:grpSpPr>
            <a:xfrm>
              <a:off x="-645612" y="273787"/>
              <a:ext cx="1550567" cy="1051320"/>
              <a:chOff x="-872012" y="2723887"/>
              <a:chExt cx="1550567" cy="1051320"/>
            </a:xfrm>
          </p:grpSpPr>
          <p:sp>
            <p:nvSpPr>
              <p:cNvPr id="81" name="Google Shape;81;p3"/>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 name="Google Shape;82;p3"/>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 name="Google Shape;83;p3"/>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 name="Google Shape;84;p3"/>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 name="Google Shape;85;p3"/>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 name="Google Shape;86;p3"/>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 name="Google Shape;87;p3"/>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 name="Google Shape;88;p3"/>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 name="Google Shape;89;p3"/>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 name="Google Shape;90;p3"/>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 name="Google Shape;91;p3"/>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 name="Google Shape;92;p3"/>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 name="Google Shape;93;p3"/>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94" name="Google Shape;94;p3"/>
          <p:cNvGrpSpPr/>
          <p:nvPr/>
        </p:nvGrpSpPr>
        <p:grpSpPr>
          <a:xfrm>
            <a:off x="-190973" y="2491125"/>
            <a:ext cx="4432548" cy="2947650"/>
            <a:chOff x="-190973" y="2491125"/>
            <a:chExt cx="4432548" cy="2947650"/>
          </a:xfrm>
        </p:grpSpPr>
        <p:grpSp>
          <p:nvGrpSpPr>
            <p:cNvPr id="95" name="Google Shape;95;p3"/>
            <p:cNvGrpSpPr/>
            <p:nvPr/>
          </p:nvGrpSpPr>
          <p:grpSpPr>
            <a:xfrm>
              <a:off x="-190973" y="2491125"/>
              <a:ext cx="453184" cy="454844"/>
              <a:chOff x="1031102" y="400625"/>
              <a:chExt cx="453184" cy="454844"/>
            </a:xfrm>
          </p:grpSpPr>
          <p:sp>
            <p:nvSpPr>
              <p:cNvPr id="96" name="Google Shape;96;p3"/>
              <p:cNvSpPr/>
              <p:nvPr/>
            </p:nvSpPr>
            <p:spPr>
              <a:xfrm>
                <a:off x="1172203" y="546706"/>
                <a:ext cx="164341" cy="166002"/>
              </a:xfrm>
              <a:custGeom>
                <a:rect b="b" l="l" r="r" t="t"/>
                <a:pathLst>
                  <a:path extrusionOk="0" h="100" w="99">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7" name="Google Shape;97;p3"/>
              <p:cNvSpPr/>
              <p:nvPr/>
            </p:nvSpPr>
            <p:spPr>
              <a:xfrm>
                <a:off x="1032762" y="403945"/>
                <a:ext cx="448204" cy="448204"/>
              </a:xfrm>
              <a:custGeom>
                <a:rect b="b" l="l" r="r" t="t"/>
                <a:pathLst>
                  <a:path extrusionOk="0" h="270" w="27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 name="Google Shape;98;p3"/>
              <p:cNvSpPr/>
              <p:nvPr/>
            </p:nvSpPr>
            <p:spPr>
              <a:xfrm>
                <a:off x="1170543" y="545046"/>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 name="Google Shape;99;p3"/>
              <p:cNvSpPr/>
              <p:nvPr/>
            </p:nvSpPr>
            <p:spPr>
              <a:xfrm>
                <a:off x="1031102" y="400625"/>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00" name="Google Shape;100;p3"/>
            <p:cNvSpPr/>
            <p:nvPr/>
          </p:nvSpPr>
          <p:spPr>
            <a:xfrm>
              <a:off x="3424847" y="4620388"/>
              <a:ext cx="816727" cy="818387"/>
            </a:xfrm>
            <a:custGeom>
              <a:rect b="b" l="l" r="r" t="t"/>
              <a:pathLst>
                <a:path extrusionOk="0" h="493" w="492">
                  <a:moveTo>
                    <a:pt x="92" y="112"/>
                  </a:moveTo>
                  <a:cubicBezTo>
                    <a:pt x="104" y="98"/>
                    <a:pt x="118" y="86"/>
                    <a:pt x="133" y="76"/>
                  </a:cubicBezTo>
                  <a:lnTo>
                    <a:pt x="128" y="26"/>
                  </a:lnTo>
                  <a:lnTo>
                    <a:pt x="206" y="0"/>
                  </a:lnTo>
                  <a:lnTo>
                    <a:pt x="233" y="42"/>
                  </a:lnTo>
                  <a:cubicBezTo>
                    <a:pt x="250" y="41"/>
                    <a:pt x="269" y="42"/>
                    <a:pt x="287" y="46"/>
                  </a:cubicBezTo>
                  <a:lnTo>
                    <a:pt x="318" y="7"/>
                  </a:lnTo>
                  <a:lnTo>
                    <a:pt x="393" y="44"/>
                  </a:lnTo>
                  <a:lnTo>
                    <a:pt x="381" y="92"/>
                  </a:lnTo>
                  <a:cubicBezTo>
                    <a:pt x="395" y="104"/>
                    <a:pt x="407" y="118"/>
                    <a:pt x="416" y="133"/>
                  </a:cubicBezTo>
                  <a:lnTo>
                    <a:pt x="465" y="128"/>
                  </a:lnTo>
                  <a:lnTo>
                    <a:pt x="492" y="206"/>
                  </a:lnTo>
                  <a:lnTo>
                    <a:pt x="449" y="233"/>
                  </a:lnTo>
                  <a:cubicBezTo>
                    <a:pt x="450" y="250"/>
                    <a:pt x="449" y="269"/>
                    <a:pt x="446" y="287"/>
                  </a:cubicBezTo>
                  <a:lnTo>
                    <a:pt x="485" y="318"/>
                  </a:lnTo>
                  <a:lnTo>
                    <a:pt x="448" y="393"/>
                  </a:lnTo>
                  <a:lnTo>
                    <a:pt x="400" y="381"/>
                  </a:lnTo>
                  <a:cubicBezTo>
                    <a:pt x="388" y="395"/>
                    <a:pt x="375"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5"/>
                  </a:lnTo>
                  <a:lnTo>
                    <a:pt x="44" y="100"/>
                  </a:lnTo>
                  <a:lnTo>
                    <a:pt x="92" y="112"/>
                  </a:lnTo>
                  <a:moveTo>
                    <a:pt x="168" y="204"/>
                  </a:moveTo>
                  <a:cubicBezTo>
                    <a:pt x="146" y="248"/>
                    <a:pt x="165" y="301"/>
                    <a:pt x="209" y="323"/>
                  </a:cubicBezTo>
                  <a:cubicBezTo>
                    <a:pt x="253" y="344"/>
                    <a:pt x="306" y="326"/>
                    <a:pt x="328" y="282"/>
                  </a:cubicBezTo>
                  <a:cubicBezTo>
                    <a:pt x="350" y="238"/>
                    <a:pt x="331" y="185"/>
                    <a:pt x="287" y="163"/>
                  </a:cubicBezTo>
                  <a:cubicBezTo>
                    <a:pt x="243" y="141"/>
                    <a:pt x="190" y="159"/>
                    <a:pt x="168" y="204"/>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1" name="Google Shape;101;p3"/>
          <p:cNvGrpSpPr/>
          <p:nvPr/>
        </p:nvGrpSpPr>
        <p:grpSpPr>
          <a:xfrm>
            <a:off x="4436569" y="-378425"/>
            <a:ext cx="5710067" cy="5683730"/>
            <a:chOff x="4436569" y="-378425"/>
            <a:chExt cx="5710067" cy="5683730"/>
          </a:xfrm>
        </p:grpSpPr>
        <p:grpSp>
          <p:nvGrpSpPr>
            <p:cNvPr id="102" name="Google Shape;102;p3"/>
            <p:cNvGrpSpPr/>
            <p:nvPr/>
          </p:nvGrpSpPr>
          <p:grpSpPr>
            <a:xfrm rot="-5400000">
              <a:off x="4348614" y="4946476"/>
              <a:ext cx="446784" cy="270873"/>
              <a:chOff x="13937051" y="251501"/>
              <a:chExt cx="446784" cy="270873"/>
            </a:xfrm>
          </p:grpSpPr>
          <p:sp>
            <p:nvSpPr>
              <p:cNvPr id="103" name="Google Shape;103;p3"/>
              <p:cNvSpPr/>
              <p:nvPr/>
            </p:nvSpPr>
            <p:spPr>
              <a:xfrm>
                <a:off x="14329349" y="467888"/>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 name="Google Shape;104;p3"/>
              <p:cNvSpPr/>
              <p:nvPr/>
            </p:nvSpPr>
            <p:spPr>
              <a:xfrm>
                <a:off x="13937051" y="251501"/>
                <a:ext cx="418763" cy="249078"/>
              </a:xfrm>
              <a:custGeom>
                <a:rect b="b" l="l" r="r" t="t"/>
                <a:pathLst>
                  <a:path extrusionOk="0" h="160" w="269">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5" name="Google Shape;105;p3"/>
            <p:cNvGrpSpPr/>
            <p:nvPr/>
          </p:nvGrpSpPr>
          <p:grpSpPr>
            <a:xfrm>
              <a:off x="8242875" y="-378425"/>
              <a:ext cx="1903762" cy="1293604"/>
              <a:chOff x="8242875" y="-378425"/>
              <a:chExt cx="1903762" cy="1293604"/>
            </a:xfrm>
          </p:grpSpPr>
          <p:grpSp>
            <p:nvGrpSpPr>
              <p:cNvPr id="106" name="Google Shape;106;p3"/>
              <p:cNvGrpSpPr/>
              <p:nvPr/>
            </p:nvGrpSpPr>
            <p:grpSpPr>
              <a:xfrm flipH="1" rot="10800000">
                <a:off x="8516730" y="406125"/>
                <a:ext cx="1629907" cy="509054"/>
                <a:chOff x="5401930" y="789587"/>
                <a:chExt cx="1629907" cy="509054"/>
              </a:xfrm>
            </p:grpSpPr>
            <p:sp>
              <p:nvSpPr>
                <p:cNvPr id="107" name="Google Shape;107;p3"/>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 name="Google Shape;108;p3"/>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109" name="Google Shape;109;p3"/>
              <p:cNvSpPr/>
              <p:nvPr/>
            </p:nvSpPr>
            <p:spPr>
              <a:xfrm>
                <a:off x="8242875" y="-378425"/>
                <a:ext cx="652200" cy="652200"/>
              </a:xfrm>
              <a:prstGeom prst="roundRect">
                <a:avLst>
                  <a:gd fmla="val 30579"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27" name="Shape 727"/>
        <p:cNvGrpSpPr/>
        <p:nvPr/>
      </p:nvGrpSpPr>
      <p:grpSpPr>
        <a:xfrm>
          <a:off x="0" y="0"/>
          <a:ext cx="0" cy="0"/>
          <a:chOff x="0" y="0"/>
          <a:chExt cx="0" cy="0"/>
        </a:xfrm>
      </p:grpSpPr>
      <p:grpSp>
        <p:nvGrpSpPr>
          <p:cNvPr id="728" name="Google Shape;728;p21"/>
          <p:cNvGrpSpPr/>
          <p:nvPr/>
        </p:nvGrpSpPr>
        <p:grpSpPr>
          <a:xfrm>
            <a:off x="8685438" y="257187"/>
            <a:ext cx="1864286" cy="2073133"/>
            <a:chOff x="8685438" y="257187"/>
            <a:chExt cx="1864286" cy="2073133"/>
          </a:xfrm>
        </p:grpSpPr>
        <p:grpSp>
          <p:nvGrpSpPr>
            <p:cNvPr id="729" name="Google Shape;729;p21"/>
            <p:cNvGrpSpPr/>
            <p:nvPr/>
          </p:nvGrpSpPr>
          <p:grpSpPr>
            <a:xfrm>
              <a:off x="8795082" y="1612434"/>
              <a:ext cx="1754642" cy="717886"/>
              <a:chOff x="-1340531" y="3895472"/>
              <a:chExt cx="1754642" cy="717886"/>
            </a:xfrm>
          </p:grpSpPr>
          <p:sp>
            <p:nvSpPr>
              <p:cNvPr id="730" name="Google Shape;730;p21"/>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1" name="Google Shape;731;p21"/>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2" name="Google Shape;732;p21"/>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3" name="Google Shape;733;p21"/>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4" name="Google Shape;734;p21"/>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5" name="Google Shape;735;p21"/>
              <p:cNvSpPr/>
              <p:nvPr/>
            </p:nvSpPr>
            <p:spPr>
              <a:xfrm>
                <a:off x="-1214111" y="4086569"/>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6" name="Google Shape;736;p21"/>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7" name="Google Shape;737;p21"/>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8" name="Google Shape;738;p21"/>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9" name="Google Shape;739;p21"/>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0" name="Google Shape;740;p21"/>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1" name="Google Shape;741;p21"/>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42" name="Google Shape;742;p21"/>
            <p:cNvGrpSpPr/>
            <p:nvPr/>
          </p:nvGrpSpPr>
          <p:grpSpPr>
            <a:xfrm>
              <a:off x="8685438" y="257187"/>
              <a:ext cx="1550567" cy="1051320"/>
              <a:chOff x="-872012" y="2723887"/>
              <a:chExt cx="1550567" cy="1051320"/>
            </a:xfrm>
          </p:grpSpPr>
          <p:sp>
            <p:nvSpPr>
              <p:cNvPr id="743" name="Google Shape;743;p21"/>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4" name="Google Shape;744;p21"/>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5" name="Google Shape;745;p21"/>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6" name="Google Shape;746;p21"/>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7" name="Google Shape;747;p21"/>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8" name="Google Shape;748;p21"/>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9" name="Google Shape;749;p21"/>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0" name="Google Shape;750;p21"/>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1" name="Google Shape;751;p21"/>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2" name="Google Shape;752;p21"/>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3" name="Google Shape;753;p21"/>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4" name="Google Shape;754;p21"/>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5" name="Google Shape;755;p21"/>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756" name="Google Shape;756;p21"/>
          <p:cNvGrpSpPr/>
          <p:nvPr/>
        </p:nvGrpSpPr>
        <p:grpSpPr>
          <a:xfrm>
            <a:off x="-110481" y="-179977"/>
            <a:ext cx="8691573" cy="5474520"/>
            <a:chOff x="-110481" y="-179977"/>
            <a:chExt cx="8691573" cy="5474520"/>
          </a:xfrm>
        </p:grpSpPr>
        <p:grpSp>
          <p:nvGrpSpPr>
            <p:cNvPr id="757" name="Google Shape;757;p21"/>
            <p:cNvGrpSpPr/>
            <p:nvPr/>
          </p:nvGrpSpPr>
          <p:grpSpPr>
            <a:xfrm rot="5400000">
              <a:off x="8057254" y="43225"/>
              <a:ext cx="747041" cy="300637"/>
              <a:chOff x="7676966" y="144400"/>
              <a:chExt cx="747041" cy="300637"/>
            </a:xfrm>
          </p:grpSpPr>
          <p:sp>
            <p:nvSpPr>
              <p:cNvPr id="758" name="Google Shape;758;p21"/>
              <p:cNvSpPr/>
              <p:nvPr/>
            </p:nvSpPr>
            <p:spPr>
              <a:xfrm>
                <a:off x="8360235" y="144400"/>
                <a:ext cx="63772" cy="63772"/>
              </a:xfrm>
              <a:custGeom>
                <a:rect b="b" l="l" r="r" t="t"/>
                <a:pathLst>
                  <a:path extrusionOk="0" h="35" w="35">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59" name="Google Shape;759;p21"/>
              <p:cNvSpPr/>
              <p:nvPr/>
            </p:nvSpPr>
            <p:spPr>
              <a:xfrm>
                <a:off x="7676966" y="173553"/>
                <a:ext cx="723355" cy="271485"/>
              </a:xfrm>
              <a:custGeom>
                <a:rect b="b" l="l" r="r" t="t"/>
                <a:pathLst>
                  <a:path extrusionOk="0" h="149" w="397">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760" name="Google Shape;760;p21"/>
            <p:cNvGrpSpPr/>
            <p:nvPr/>
          </p:nvGrpSpPr>
          <p:grpSpPr>
            <a:xfrm>
              <a:off x="-110481" y="4410851"/>
              <a:ext cx="728821" cy="883693"/>
              <a:chOff x="-110481" y="4410851"/>
              <a:chExt cx="728821" cy="883693"/>
            </a:xfrm>
          </p:grpSpPr>
          <p:grpSp>
            <p:nvGrpSpPr>
              <p:cNvPr id="761" name="Google Shape;761;p21"/>
              <p:cNvGrpSpPr/>
              <p:nvPr/>
            </p:nvGrpSpPr>
            <p:grpSpPr>
              <a:xfrm flipH="1">
                <a:off x="-110481" y="4959287"/>
                <a:ext cx="521107" cy="335256"/>
                <a:chOff x="488808" y="2271112"/>
                <a:chExt cx="521107" cy="335256"/>
              </a:xfrm>
            </p:grpSpPr>
            <p:sp>
              <p:nvSpPr>
                <p:cNvPr id="762" name="Google Shape;762;p21"/>
                <p:cNvSpPr/>
                <p:nvPr/>
              </p:nvSpPr>
              <p:spPr>
                <a:xfrm>
                  <a:off x="488808" y="22711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63" name="Google Shape;763;p21"/>
                <p:cNvSpPr/>
                <p:nvPr/>
              </p:nvSpPr>
              <p:spPr>
                <a:xfrm>
                  <a:off x="519783" y="22984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764" name="Google Shape;764;p21"/>
              <p:cNvSpPr/>
              <p:nvPr/>
            </p:nvSpPr>
            <p:spPr>
              <a:xfrm flipH="1">
                <a:off x="170115" y="4410851"/>
                <a:ext cx="448225" cy="448223"/>
              </a:xfrm>
              <a:custGeom>
                <a:rect b="b" l="l" r="r" t="t"/>
                <a:pathLst>
                  <a:path extrusionOk="0" h="246" w="246">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anchorCtr="1" anchor="ctr" bIns="43550" lIns="90000" spcFirstLastPara="1" rIns="90000" wrap="square" tIns="43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5" name="Google Shape;765;p21"/>
              <p:cNvSpPr/>
              <p:nvPr/>
            </p:nvSpPr>
            <p:spPr>
              <a:xfrm flipH="1">
                <a:off x="310413" y="4589412"/>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6" name="Google Shape;766;p21"/>
              <p:cNvSpPr/>
              <p:nvPr/>
            </p:nvSpPr>
            <p:spPr>
              <a:xfrm flipH="1">
                <a:off x="310413" y="4629497"/>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7" name="Google Shape;767;p21"/>
              <p:cNvSpPr/>
              <p:nvPr/>
            </p:nvSpPr>
            <p:spPr>
              <a:xfrm flipH="1">
                <a:off x="310413" y="4669582"/>
                <a:ext cx="158519" cy="18220"/>
              </a:xfrm>
              <a:custGeom>
                <a:rect b="b" l="l" r="r" t="t"/>
                <a:pathLst>
                  <a:path extrusionOk="0" h="10" w="87">
                    <a:moveTo>
                      <a:pt x="0" y="0"/>
                    </a:moveTo>
                    <a:lnTo>
                      <a:pt x="87" y="0"/>
                    </a:lnTo>
                    <a:lnTo>
                      <a:pt x="87" y="10"/>
                    </a:lnTo>
                    <a:lnTo>
                      <a:pt x="0" y="10"/>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768" name="Google Shape;768;p21"/>
          <p:cNvGrpSpPr/>
          <p:nvPr/>
        </p:nvGrpSpPr>
        <p:grpSpPr>
          <a:xfrm rot="4500040">
            <a:off x="-41687" y="313978"/>
            <a:ext cx="862723" cy="686639"/>
            <a:chOff x="163587" y="135917"/>
            <a:chExt cx="862749" cy="686659"/>
          </a:xfrm>
        </p:grpSpPr>
        <p:sp>
          <p:nvSpPr>
            <p:cNvPr id="769" name="Google Shape;769;p21"/>
            <p:cNvSpPr/>
            <p:nvPr/>
          </p:nvSpPr>
          <p:spPr>
            <a:xfrm>
              <a:off x="490652" y="288717"/>
              <a:ext cx="535683" cy="533859"/>
            </a:xfrm>
            <a:custGeom>
              <a:rect b="b" l="l" r="r" t="t"/>
              <a:pathLst>
                <a:path extrusionOk="0" h="293" w="294">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0" name="Google Shape;770;p21"/>
            <p:cNvSpPr/>
            <p:nvPr/>
          </p:nvSpPr>
          <p:spPr>
            <a:xfrm>
              <a:off x="163587" y="1359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71" name="Shape 771"/>
        <p:cNvGrpSpPr/>
        <p:nvPr/>
      </p:nvGrpSpPr>
      <p:grpSpPr>
        <a:xfrm>
          <a:off x="0" y="0"/>
          <a:ext cx="0" cy="0"/>
          <a:chOff x="0" y="0"/>
          <a:chExt cx="0" cy="0"/>
        </a:xfrm>
      </p:grpSpPr>
      <p:grpSp>
        <p:nvGrpSpPr>
          <p:cNvPr id="772" name="Google Shape;772;p22"/>
          <p:cNvGrpSpPr/>
          <p:nvPr/>
        </p:nvGrpSpPr>
        <p:grpSpPr>
          <a:xfrm>
            <a:off x="-187189" y="139313"/>
            <a:ext cx="10397451" cy="5226445"/>
            <a:chOff x="-187189" y="139313"/>
            <a:chExt cx="10397451" cy="5226445"/>
          </a:xfrm>
        </p:grpSpPr>
        <p:grpSp>
          <p:nvGrpSpPr>
            <p:cNvPr id="773" name="Google Shape;773;p22"/>
            <p:cNvGrpSpPr/>
            <p:nvPr/>
          </p:nvGrpSpPr>
          <p:grpSpPr>
            <a:xfrm>
              <a:off x="-187189" y="139313"/>
              <a:ext cx="1065901" cy="619495"/>
              <a:chOff x="-192639" y="64613"/>
              <a:chExt cx="1065901" cy="619495"/>
            </a:xfrm>
          </p:grpSpPr>
          <p:sp>
            <p:nvSpPr>
              <p:cNvPr id="774" name="Google Shape;774;p22"/>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5" name="Google Shape;775;p22"/>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6" name="Google Shape;776;p22"/>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7" name="Google Shape;777;p22"/>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8" name="Google Shape;778;p22"/>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9" name="Google Shape;779;p22"/>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0" name="Google Shape;780;p22"/>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81" name="Google Shape;781;p22"/>
            <p:cNvGrpSpPr/>
            <p:nvPr/>
          </p:nvGrpSpPr>
          <p:grpSpPr>
            <a:xfrm flipH="1">
              <a:off x="8552194" y="917833"/>
              <a:ext cx="1658068" cy="3498326"/>
              <a:chOff x="-1133549" y="822583"/>
              <a:chExt cx="1658068" cy="3498326"/>
            </a:xfrm>
          </p:grpSpPr>
          <p:sp>
            <p:nvSpPr>
              <p:cNvPr id="782" name="Google Shape;782;p22"/>
              <p:cNvSpPr/>
              <p:nvPr/>
            </p:nvSpPr>
            <p:spPr>
              <a:xfrm>
                <a:off x="-1133549" y="822583"/>
                <a:ext cx="1658068" cy="3498326"/>
              </a:xfrm>
              <a:custGeom>
                <a:rect b="b" l="l" r="r" t="t"/>
                <a:pathLst>
                  <a:path extrusionOk="0" h="1920" w="91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3" name="Google Shape;783;p22"/>
              <p:cNvSpPr/>
              <p:nvPr/>
            </p:nvSpPr>
            <p:spPr>
              <a:xfrm>
                <a:off x="207210" y="1137797"/>
                <a:ext cx="142120" cy="3644"/>
              </a:xfrm>
              <a:custGeom>
                <a:rect b="b" l="l" r="r" t="t"/>
                <a:pathLst>
                  <a:path extrusionOk="0" h="2" w="78">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4" name="Google Shape;784;p22"/>
              <p:cNvSpPr/>
              <p:nvPr/>
            </p:nvSpPr>
            <p:spPr>
              <a:xfrm>
                <a:off x="207210" y="1174238"/>
                <a:ext cx="143942" cy="3644"/>
              </a:xfrm>
              <a:custGeom>
                <a:rect b="b" l="l" r="r" t="t"/>
                <a:pathLst>
                  <a:path extrusionOk="0" h="2" w="79">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5" name="Google Shape;785;p22"/>
              <p:cNvSpPr/>
              <p:nvPr/>
            </p:nvSpPr>
            <p:spPr>
              <a:xfrm>
                <a:off x="207210" y="1210679"/>
                <a:ext cx="143942" cy="3644"/>
              </a:xfrm>
              <a:custGeom>
                <a:rect b="b" l="l" r="r" t="t"/>
                <a:pathLst>
                  <a:path extrusionOk="0" h="2" w="79">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6" name="Google Shape;786;p22"/>
              <p:cNvSpPr/>
              <p:nvPr/>
            </p:nvSpPr>
            <p:spPr>
              <a:xfrm>
                <a:off x="-1009920" y="1443901"/>
                <a:ext cx="1353785" cy="251442"/>
              </a:xfrm>
              <a:custGeom>
                <a:rect b="b" l="l" r="r" t="t"/>
                <a:pathLst>
                  <a:path extrusionOk="0" h="138" w="743">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7" name="Google Shape;787;p22"/>
              <p:cNvSpPr/>
              <p:nvPr/>
            </p:nvSpPr>
            <p:spPr>
              <a:xfrm>
                <a:off x="-527076" y="2571748"/>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8" name="Google Shape;788;p22"/>
              <p:cNvSpPr/>
              <p:nvPr/>
            </p:nvSpPr>
            <p:spPr>
              <a:xfrm>
                <a:off x="-527076" y="2999929"/>
                <a:ext cx="792593" cy="5466"/>
              </a:xfrm>
              <a:custGeom>
                <a:rect b="b" l="l" r="r" t="t"/>
                <a:pathLst>
                  <a:path extrusionOk="0" h="3" w="435">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9" name="Google Shape;789;p22"/>
              <p:cNvSpPr/>
              <p:nvPr/>
            </p:nvSpPr>
            <p:spPr>
              <a:xfrm>
                <a:off x="-527076" y="3065523"/>
                <a:ext cx="783483" cy="3644"/>
              </a:xfrm>
              <a:custGeom>
                <a:rect b="b" l="l" r="r" t="t"/>
                <a:pathLst>
                  <a:path extrusionOk="0" h="2" w="43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0" name="Google Shape;790;p22"/>
              <p:cNvSpPr/>
              <p:nvPr/>
            </p:nvSpPr>
            <p:spPr>
              <a:xfrm>
                <a:off x="-527076" y="3491882"/>
                <a:ext cx="792593" cy="5466"/>
              </a:xfrm>
              <a:custGeom>
                <a:rect b="b" l="l" r="r" t="t"/>
                <a:pathLst>
                  <a:path extrusionOk="0" h="3" w="435">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1" name="Google Shape;791;p22"/>
              <p:cNvSpPr/>
              <p:nvPr/>
            </p:nvSpPr>
            <p:spPr>
              <a:xfrm>
                <a:off x="-527076" y="3557476"/>
                <a:ext cx="783483" cy="5466"/>
              </a:xfrm>
              <a:custGeom>
                <a:rect b="b" l="l" r="r" t="t"/>
                <a:pathLst>
                  <a:path extrusionOk="0" h="3" w="43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2" name="Google Shape;792;p22"/>
              <p:cNvSpPr/>
              <p:nvPr/>
            </p:nvSpPr>
            <p:spPr>
              <a:xfrm>
                <a:off x="-527076" y="3982013"/>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3" name="Google Shape;793;p22"/>
              <p:cNvSpPr/>
              <p:nvPr/>
            </p:nvSpPr>
            <p:spPr>
              <a:xfrm>
                <a:off x="-527076" y="4045784"/>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794" name="Google Shape;794;p22"/>
            <p:cNvGrpSpPr/>
            <p:nvPr/>
          </p:nvGrpSpPr>
          <p:grpSpPr>
            <a:xfrm flipH="1">
              <a:off x="7830526" y="4746263"/>
              <a:ext cx="1065901" cy="619495"/>
              <a:chOff x="-192639" y="64613"/>
              <a:chExt cx="1065901" cy="619495"/>
            </a:xfrm>
          </p:grpSpPr>
          <p:sp>
            <p:nvSpPr>
              <p:cNvPr id="795" name="Google Shape;795;p22"/>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6" name="Google Shape;796;p22"/>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7" name="Google Shape;797;p22"/>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8" name="Google Shape;798;p22"/>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9" name="Google Shape;799;p22"/>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00" name="Google Shape;800;p22"/>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01" name="Google Shape;801;p22"/>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802" name="Google Shape;802;p22"/>
          <p:cNvGrpSpPr/>
          <p:nvPr/>
        </p:nvGrpSpPr>
        <p:grpSpPr>
          <a:xfrm>
            <a:off x="-467821" y="4104134"/>
            <a:ext cx="1293604" cy="1903762"/>
            <a:chOff x="-467821" y="4104134"/>
            <a:chExt cx="1293604" cy="1903762"/>
          </a:xfrm>
        </p:grpSpPr>
        <p:grpSp>
          <p:nvGrpSpPr>
            <p:cNvPr id="803" name="Google Shape;803;p22"/>
            <p:cNvGrpSpPr/>
            <p:nvPr/>
          </p:nvGrpSpPr>
          <p:grpSpPr>
            <a:xfrm rot="5400000">
              <a:off x="-243698" y="4938415"/>
              <a:ext cx="1629907" cy="509054"/>
              <a:chOff x="5401930" y="789587"/>
              <a:chExt cx="1629907" cy="509054"/>
            </a:xfrm>
          </p:grpSpPr>
          <p:sp>
            <p:nvSpPr>
              <p:cNvPr id="804" name="Google Shape;804;p22"/>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5" name="Google Shape;805;p22"/>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806" name="Google Shape;806;p22"/>
            <p:cNvSpPr/>
            <p:nvPr/>
          </p:nvSpPr>
          <p:spPr>
            <a:xfrm flipH="1" rot="-5400000">
              <a:off x="-467821" y="4104134"/>
              <a:ext cx="652200" cy="652200"/>
            </a:xfrm>
            <a:prstGeom prst="roundRect">
              <a:avLst>
                <a:gd fmla="val 3057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grpSp>
        <p:nvGrpSpPr>
          <p:cNvPr id="807" name="Google Shape;807;p22"/>
          <p:cNvGrpSpPr/>
          <p:nvPr/>
        </p:nvGrpSpPr>
        <p:grpSpPr>
          <a:xfrm>
            <a:off x="-467813" y="-389062"/>
            <a:ext cx="9963094" cy="2257077"/>
            <a:chOff x="-467813" y="-389062"/>
            <a:chExt cx="9963094" cy="2257077"/>
          </a:xfrm>
        </p:grpSpPr>
        <p:sp>
          <p:nvSpPr>
            <p:cNvPr id="808" name="Google Shape;808;p22"/>
            <p:cNvSpPr/>
            <p:nvPr/>
          </p:nvSpPr>
          <p:spPr>
            <a:xfrm>
              <a:off x="-467813" y="917813"/>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809" name="Google Shape;809;p22"/>
            <p:cNvGrpSpPr/>
            <p:nvPr/>
          </p:nvGrpSpPr>
          <p:grpSpPr>
            <a:xfrm>
              <a:off x="431852" y="1589242"/>
              <a:ext cx="278774" cy="278773"/>
              <a:chOff x="2013865" y="139317"/>
              <a:chExt cx="278774" cy="278773"/>
            </a:xfrm>
          </p:grpSpPr>
          <p:sp>
            <p:nvSpPr>
              <p:cNvPr id="810" name="Google Shape;810;p22"/>
              <p:cNvSpPr/>
              <p:nvPr/>
            </p:nvSpPr>
            <p:spPr>
              <a:xfrm>
                <a:off x="2015687" y="1393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1" name="Google Shape;811;p22"/>
              <p:cNvSpPr/>
              <p:nvPr/>
            </p:nvSpPr>
            <p:spPr>
              <a:xfrm>
                <a:off x="2099501" y="226775"/>
                <a:ext cx="102035" cy="103857"/>
              </a:xfrm>
              <a:custGeom>
                <a:rect b="b" l="l" r="r" t="t"/>
                <a:pathLst>
                  <a:path extrusionOk="0" h="57" w="56">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2" name="Google Shape;812;p22"/>
              <p:cNvSpPr/>
              <p:nvPr/>
            </p:nvSpPr>
            <p:spPr>
              <a:xfrm>
                <a:off x="2013865" y="139317"/>
                <a:ext cx="278774" cy="278773"/>
              </a:xfrm>
              <a:custGeom>
                <a:rect b="b" l="l" r="r" t="t"/>
                <a:pathLst>
                  <a:path extrusionOk="0" h="153" w="153">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813" name="Google Shape;813;p22"/>
            <p:cNvSpPr/>
            <p:nvPr/>
          </p:nvSpPr>
          <p:spPr>
            <a:xfrm>
              <a:off x="8688112" y="-389062"/>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17" name="Shape 81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18" name="Shape 818"/>
        <p:cNvGrpSpPr/>
        <p:nvPr/>
      </p:nvGrpSpPr>
      <p:grpSpPr>
        <a:xfrm>
          <a:off x="0" y="0"/>
          <a:ext cx="0" cy="0"/>
          <a:chOff x="0" y="0"/>
          <a:chExt cx="0" cy="0"/>
        </a:xfrm>
      </p:grpSpPr>
      <p:sp>
        <p:nvSpPr>
          <p:cNvPr id="819" name="Google Shape;819;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0" name="Shape 110"/>
        <p:cNvGrpSpPr/>
        <p:nvPr/>
      </p:nvGrpSpPr>
      <p:grpSpPr>
        <a:xfrm>
          <a:off x="0" y="0"/>
          <a:ext cx="0" cy="0"/>
          <a:chOff x="0" y="0"/>
          <a:chExt cx="0" cy="0"/>
        </a:xfrm>
      </p:grpSpPr>
      <p:sp>
        <p:nvSpPr>
          <p:cNvPr id="111" name="Google Shape;11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 name="Google Shape;112;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113" name="Google Shape;113;p4"/>
          <p:cNvGrpSpPr/>
          <p:nvPr/>
        </p:nvGrpSpPr>
        <p:grpSpPr>
          <a:xfrm>
            <a:off x="8672408" y="4756412"/>
            <a:ext cx="521107" cy="335256"/>
            <a:chOff x="9601058" y="4286612"/>
            <a:chExt cx="521107" cy="335256"/>
          </a:xfrm>
        </p:grpSpPr>
        <p:sp>
          <p:nvSpPr>
            <p:cNvPr id="114" name="Google Shape;114;p4"/>
            <p:cNvSpPr/>
            <p:nvPr/>
          </p:nvSpPr>
          <p:spPr>
            <a:xfrm>
              <a:off x="9601058" y="42866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 name="Google Shape;115;p4"/>
            <p:cNvSpPr/>
            <p:nvPr/>
          </p:nvSpPr>
          <p:spPr>
            <a:xfrm>
              <a:off x="9632033" y="43139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6" name="Google Shape;116;p4"/>
          <p:cNvGrpSpPr/>
          <p:nvPr/>
        </p:nvGrpSpPr>
        <p:grpSpPr>
          <a:xfrm>
            <a:off x="-1156756" y="299834"/>
            <a:ext cx="11137385" cy="4198999"/>
            <a:chOff x="-1156756" y="299834"/>
            <a:chExt cx="11137385" cy="4198999"/>
          </a:xfrm>
        </p:grpSpPr>
        <p:grpSp>
          <p:nvGrpSpPr>
            <p:cNvPr id="117" name="Google Shape;117;p4"/>
            <p:cNvGrpSpPr/>
            <p:nvPr/>
          </p:nvGrpSpPr>
          <p:grpSpPr>
            <a:xfrm>
              <a:off x="-1156756" y="299834"/>
              <a:ext cx="1754642" cy="717886"/>
              <a:chOff x="-1340531" y="3895472"/>
              <a:chExt cx="1754642" cy="717886"/>
            </a:xfrm>
          </p:grpSpPr>
          <p:sp>
            <p:nvSpPr>
              <p:cNvPr id="118" name="Google Shape;118;p4"/>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 name="Google Shape;119;p4"/>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 name="Google Shape;120;p4"/>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 name="Google Shape;121;p4"/>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2" name="Google Shape;122;p4"/>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 name="Google Shape;123;p4"/>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 name="Google Shape;124;p4"/>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 name="Google Shape;125;p4"/>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 name="Google Shape;126;p4"/>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 name="Google Shape;127;p4"/>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 name="Google Shape;128;p4"/>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 name="Google Shape;129;p4"/>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0" name="Google Shape;130;p4"/>
            <p:cNvGrpSpPr/>
            <p:nvPr/>
          </p:nvGrpSpPr>
          <p:grpSpPr>
            <a:xfrm>
              <a:off x="8430063" y="2639212"/>
              <a:ext cx="1550567" cy="1051320"/>
              <a:chOff x="-872012" y="2723887"/>
              <a:chExt cx="1550567" cy="1051320"/>
            </a:xfrm>
          </p:grpSpPr>
          <p:sp>
            <p:nvSpPr>
              <p:cNvPr id="131" name="Google Shape;131;p4"/>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 name="Google Shape;132;p4"/>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 name="Google Shape;133;p4"/>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 name="Google Shape;134;p4"/>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 name="Google Shape;135;p4"/>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 name="Google Shape;136;p4"/>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 name="Google Shape;137;p4"/>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 name="Google Shape;138;p4"/>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 name="Google Shape;139;p4"/>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 name="Google Shape;140;p4"/>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 name="Google Shape;141;p4"/>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 name="Google Shape;142;p4"/>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 name="Google Shape;143;p4"/>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4" name="Google Shape;144;p4"/>
            <p:cNvGrpSpPr/>
            <p:nvPr/>
          </p:nvGrpSpPr>
          <p:grpSpPr>
            <a:xfrm>
              <a:off x="8672411" y="3879338"/>
              <a:ext cx="1065901" cy="619495"/>
              <a:chOff x="-192639" y="64613"/>
              <a:chExt cx="1065901" cy="619495"/>
            </a:xfrm>
          </p:grpSpPr>
          <p:sp>
            <p:nvSpPr>
              <p:cNvPr id="145" name="Google Shape;145;p4"/>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 name="Google Shape;146;p4"/>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 name="Google Shape;147;p4"/>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 name="Google Shape;148;p4"/>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 name="Google Shape;149;p4"/>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 name="Google Shape;150;p4"/>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 name="Google Shape;151;p4"/>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52" name="Google Shape;152;p4"/>
          <p:cNvGrpSpPr/>
          <p:nvPr/>
        </p:nvGrpSpPr>
        <p:grpSpPr>
          <a:xfrm>
            <a:off x="-191798" y="-451649"/>
            <a:ext cx="9633096" cy="5968389"/>
            <a:chOff x="-191798" y="-451649"/>
            <a:chExt cx="9633096" cy="5968389"/>
          </a:xfrm>
        </p:grpSpPr>
        <p:grpSp>
          <p:nvGrpSpPr>
            <p:cNvPr id="153" name="Google Shape;153;p4"/>
            <p:cNvGrpSpPr/>
            <p:nvPr/>
          </p:nvGrpSpPr>
          <p:grpSpPr>
            <a:xfrm>
              <a:off x="-191798" y="1290000"/>
              <a:ext cx="453184" cy="454844"/>
              <a:chOff x="1030277" y="-800500"/>
              <a:chExt cx="453184" cy="454844"/>
            </a:xfrm>
          </p:grpSpPr>
          <p:sp>
            <p:nvSpPr>
              <p:cNvPr id="154" name="Google Shape;154;p4"/>
              <p:cNvSpPr/>
              <p:nvPr/>
            </p:nvSpPr>
            <p:spPr>
              <a:xfrm>
                <a:off x="1169718" y="-656079"/>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 name="Google Shape;155;p4"/>
              <p:cNvSpPr/>
              <p:nvPr/>
            </p:nvSpPr>
            <p:spPr>
              <a:xfrm>
                <a:off x="1030277" y="-800500"/>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56" name="Google Shape;156;p4"/>
            <p:cNvSpPr/>
            <p:nvPr/>
          </p:nvSpPr>
          <p:spPr>
            <a:xfrm>
              <a:off x="8544623" y="-451649"/>
              <a:ext cx="896675" cy="896675"/>
            </a:xfrm>
            <a:custGeom>
              <a:rect b="b" l="l" r="r" t="t"/>
              <a:pathLst>
                <a:path extrusionOk="0" h="493" w="493">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 name="Google Shape;157;p4"/>
            <p:cNvSpPr/>
            <p:nvPr/>
          </p:nvSpPr>
          <p:spPr>
            <a:xfrm>
              <a:off x="7816037" y="4709575"/>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8" name="Shape 158"/>
        <p:cNvGrpSpPr/>
        <p:nvPr/>
      </p:nvGrpSpPr>
      <p:grpSpPr>
        <a:xfrm>
          <a:off x="0" y="0"/>
          <a:ext cx="0" cy="0"/>
          <a:chOff x="0" y="0"/>
          <a:chExt cx="0" cy="0"/>
        </a:xfrm>
      </p:grpSpPr>
      <p:sp>
        <p:nvSpPr>
          <p:cNvPr id="159" name="Google Shape;15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5"/>
          <p:cNvSpPr txBox="1"/>
          <p:nvPr>
            <p:ph idx="1" type="subTitle"/>
          </p:nvPr>
        </p:nvSpPr>
        <p:spPr>
          <a:xfrm>
            <a:off x="4983888" y="2878947"/>
            <a:ext cx="2606400" cy="14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1" name="Google Shape;161;p5"/>
          <p:cNvSpPr txBox="1"/>
          <p:nvPr>
            <p:ph idx="2" type="subTitle"/>
          </p:nvPr>
        </p:nvSpPr>
        <p:spPr>
          <a:xfrm>
            <a:off x="1553713" y="2878946"/>
            <a:ext cx="2606400" cy="14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 name="Google Shape;162;p5"/>
          <p:cNvSpPr txBox="1"/>
          <p:nvPr>
            <p:ph idx="3" type="subTitle"/>
          </p:nvPr>
        </p:nvSpPr>
        <p:spPr>
          <a:xfrm>
            <a:off x="1553713" y="2527525"/>
            <a:ext cx="2606400" cy="435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163" name="Google Shape;163;p5"/>
          <p:cNvSpPr txBox="1"/>
          <p:nvPr>
            <p:ph idx="4" type="subTitle"/>
          </p:nvPr>
        </p:nvSpPr>
        <p:spPr>
          <a:xfrm>
            <a:off x="4983888" y="2527525"/>
            <a:ext cx="2606400" cy="435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grpSp>
        <p:nvGrpSpPr>
          <p:cNvPr id="164" name="Google Shape;164;p5"/>
          <p:cNvGrpSpPr/>
          <p:nvPr/>
        </p:nvGrpSpPr>
        <p:grpSpPr>
          <a:xfrm>
            <a:off x="-187189" y="139313"/>
            <a:ext cx="10397451" cy="5226445"/>
            <a:chOff x="-187189" y="139313"/>
            <a:chExt cx="10397451" cy="5226445"/>
          </a:xfrm>
        </p:grpSpPr>
        <p:grpSp>
          <p:nvGrpSpPr>
            <p:cNvPr id="165" name="Google Shape;165;p5"/>
            <p:cNvGrpSpPr/>
            <p:nvPr/>
          </p:nvGrpSpPr>
          <p:grpSpPr>
            <a:xfrm>
              <a:off x="-187189" y="139313"/>
              <a:ext cx="1065901" cy="619495"/>
              <a:chOff x="-192639" y="64613"/>
              <a:chExt cx="1065901" cy="619495"/>
            </a:xfrm>
          </p:grpSpPr>
          <p:sp>
            <p:nvSpPr>
              <p:cNvPr id="166" name="Google Shape;166;p5"/>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 name="Google Shape;167;p5"/>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 name="Google Shape;168;p5"/>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 name="Google Shape;169;p5"/>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 name="Google Shape;170;p5"/>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 name="Google Shape;171;p5"/>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 name="Google Shape;172;p5"/>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73" name="Google Shape;173;p5"/>
            <p:cNvGrpSpPr/>
            <p:nvPr/>
          </p:nvGrpSpPr>
          <p:grpSpPr>
            <a:xfrm flipH="1">
              <a:off x="8552194" y="917833"/>
              <a:ext cx="1658068" cy="3498326"/>
              <a:chOff x="-1133549" y="822583"/>
              <a:chExt cx="1658068" cy="3498326"/>
            </a:xfrm>
          </p:grpSpPr>
          <p:sp>
            <p:nvSpPr>
              <p:cNvPr id="174" name="Google Shape;174;p5"/>
              <p:cNvSpPr/>
              <p:nvPr/>
            </p:nvSpPr>
            <p:spPr>
              <a:xfrm>
                <a:off x="-1133549" y="822583"/>
                <a:ext cx="1658068" cy="3498326"/>
              </a:xfrm>
              <a:custGeom>
                <a:rect b="b" l="l" r="r" t="t"/>
                <a:pathLst>
                  <a:path extrusionOk="0" h="1920" w="91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5" name="Google Shape;175;p5"/>
              <p:cNvSpPr/>
              <p:nvPr/>
            </p:nvSpPr>
            <p:spPr>
              <a:xfrm>
                <a:off x="207210" y="1137797"/>
                <a:ext cx="142120" cy="3644"/>
              </a:xfrm>
              <a:custGeom>
                <a:rect b="b" l="l" r="r" t="t"/>
                <a:pathLst>
                  <a:path extrusionOk="0" h="2" w="78">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6" name="Google Shape;176;p5"/>
              <p:cNvSpPr/>
              <p:nvPr/>
            </p:nvSpPr>
            <p:spPr>
              <a:xfrm>
                <a:off x="207210" y="1174238"/>
                <a:ext cx="143942" cy="3644"/>
              </a:xfrm>
              <a:custGeom>
                <a:rect b="b" l="l" r="r" t="t"/>
                <a:pathLst>
                  <a:path extrusionOk="0" h="2" w="79">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7" name="Google Shape;177;p5"/>
              <p:cNvSpPr/>
              <p:nvPr/>
            </p:nvSpPr>
            <p:spPr>
              <a:xfrm>
                <a:off x="207210" y="1210679"/>
                <a:ext cx="143942" cy="3644"/>
              </a:xfrm>
              <a:custGeom>
                <a:rect b="b" l="l" r="r" t="t"/>
                <a:pathLst>
                  <a:path extrusionOk="0" h="2" w="79">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8" name="Google Shape;178;p5"/>
              <p:cNvSpPr/>
              <p:nvPr/>
            </p:nvSpPr>
            <p:spPr>
              <a:xfrm>
                <a:off x="-1009920" y="1443901"/>
                <a:ext cx="1353785" cy="251442"/>
              </a:xfrm>
              <a:custGeom>
                <a:rect b="b" l="l" r="r" t="t"/>
                <a:pathLst>
                  <a:path extrusionOk="0" h="138" w="743">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9" name="Google Shape;179;p5"/>
              <p:cNvSpPr/>
              <p:nvPr/>
            </p:nvSpPr>
            <p:spPr>
              <a:xfrm>
                <a:off x="-527076" y="2571748"/>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0" name="Google Shape;180;p5"/>
              <p:cNvSpPr/>
              <p:nvPr/>
            </p:nvSpPr>
            <p:spPr>
              <a:xfrm>
                <a:off x="-527076" y="2999929"/>
                <a:ext cx="792593" cy="5466"/>
              </a:xfrm>
              <a:custGeom>
                <a:rect b="b" l="l" r="r" t="t"/>
                <a:pathLst>
                  <a:path extrusionOk="0" h="3" w="435">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 name="Google Shape;181;p5"/>
              <p:cNvSpPr/>
              <p:nvPr/>
            </p:nvSpPr>
            <p:spPr>
              <a:xfrm>
                <a:off x="-527076" y="3065523"/>
                <a:ext cx="783483" cy="3644"/>
              </a:xfrm>
              <a:custGeom>
                <a:rect b="b" l="l" r="r" t="t"/>
                <a:pathLst>
                  <a:path extrusionOk="0" h="2" w="43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 name="Google Shape;182;p5"/>
              <p:cNvSpPr/>
              <p:nvPr/>
            </p:nvSpPr>
            <p:spPr>
              <a:xfrm>
                <a:off x="-527076" y="3491882"/>
                <a:ext cx="792593" cy="5466"/>
              </a:xfrm>
              <a:custGeom>
                <a:rect b="b" l="l" r="r" t="t"/>
                <a:pathLst>
                  <a:path extrusionOk="0" h="3" w="435">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 name="Google Shape;183;p5"/>
              <p:cNvSpPr/>
              <p:nvPr/>
            </p:nvSpPr>
            <p:spPr>
              <a:xfrm>
                <a:off x="-527076" y="3557476"/>
                <a:ext cx="783483" cy="5466"/>
              </a:xfrm>
              <a:custGeom>
                <a:rect b="b" l="l" r="r" t="t"/>
                <a:pathLst>
                  <a:path extrusionOk="0" h="3" w="43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 name="Google Shape;184;p5"/>
              <p:cNvSpPr/>
              <p:nvPr/>
            </p:nvSpPr>
            <p:spPr>
              <a:xfrm>
                <a:off x="-527076" y="3982013"/>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5" name="Google Shape;185;p5"/>
              <p:cNvSpPr/>
              <p:nvPr/>
            </p:nvSpPr>
            <p:spPr>
              <a:xfrm>
                <a:off x="-527076" y="4045784"/>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86" name="Google Shape;186;p5"/>
            <p:cNvGrpSpPr/>
            <p:nvPr/>
          </p:nvGrpSpPr>
          <p:grpSpPr>
            <a:xfrm flipH="1">
              <a:off x="7830526" y="4746263"/>
              <a:ext cx="1065901" cy="619495"/>
              <a:chOff x="-192639" y="64613"/>
              <a:chExt cx="1065901" cy="619495"/>
            </a:xfrm>
          </p:grpSpPr>
          <p:sp>
            <p:nvSpPr>
              <p:cNvPr id="187" name="Google Shape;187;p5"/>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 name="Google Shape;188;p5"/>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 name="Google Shape;189;p5"/>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 name="Google Shape;190;p5"/>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 name="Google Shape;191;p5"/>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 name="Google Shape;192;p5"/>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 name="Google Shape;193;p5"/>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94" name="Google Shape;194;p5"/>
          <p:cNvGrpSpPr/>
          <p:nvPr/>
        </p:nvGrpSpPr>
        <p:grpSpPr>
          <a:xfrm>
            <a:off x="-467821" y="4104134"/>
            <a:ext cx="1293604" cy="1903762"/>
            <a:chOff x="-467821" y="4104134"/>
            <a:chExt cx="1293604" cy="1903762"/>
          </a:xfrm>
        </p:grpSpPr>
        <p:grpSp>
          <p:nvGrpSpPr>
            <p:cNvPr id="195" name="Google Shape;195;p5"/>
            <p:cNvGrpSpPr/>
            <p:nvPr/>
          </p:nvGrpSpPr>
          <p:grpSpPr>
            <a:xfrm rot="5400000">
              <a:off x="-243698" y="4938415"/>
              <a:ext cx="1629907" cy="509054"/>
              <a:chOff x="5401930" y="789587"/>
              <a:chExt cx="1629907" cy="509054"/>
            </a:xfrm>
          </p:grpSpPr>
          <p:sp>
            <p:nvSpPr>
              <p:cNvPr id="196" name="Google Shape;196;p5"/>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7" name="Google Shape;197;p5"/>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198" name="Google Shape;198;p5"/>
            <p:cNvSpPr/>
            <p:nvPr/>
          </p:nvSpPr>
          <p:spPr>
            <a:xfrm flipH="1" rot="-5400000">
              <a:off x="-467821" y="4104134"/>
              <a:ext cx="652200" cy="652200"/>
            </a:xfrm>
            <a:prstGeom prst="roundRect">
              <a:avLst>
                <a:gd fmla="val 3057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grpSp>
        <p:nvGrpSpPr>
          <p:cNvPr id="199" name="Google Shape;199;p5"/>
          <p:cNvGrpSpPr/>
          <p:nvPr/>
        </p:nvGrpSpPr>
        <p:grpSpPr>
          <a:xfrm>
            <a:off x="-467813" y="-389062"/>
            <a:ext cx="9963094" cy="2257077"/>
            <a:chOff x="-467813" y="-389062"/>
            <a:chExt cx="9963094" cy="2257077"/>
          </a:xfrm>
        </p:grpSpPr>
        <p:sp>
          <p:nvSpPr>
            <p:cNvPr id="200" name="Google Shape;200;p5"/>
            <p:cNvSpPr/>
            <p:nvPr/>
          </p:nvSpPr>
          <p:spPr>
            <a:xfrm>
              <a:off x="-467813" y="917813"/>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01" name="Google Shape;201;p5"/>
            <p:cNvGrpSpPr/>
            <p:nvPr/>
          </p:nvGrpSpPr>
          <p:grpSpPr>
            <a:xfrm>
              <a:off x="431852" y="1589242"/>
              <a:ext cx="278774" cy="278773"/>
              <a:chOff x="2013865" y="139317"/>
              <a:chExt cx="278774" cy="278773"/>
            </a:xfrm>
          </p:grpSpPr>
          <p:sp>
            <p:nvSpPr>
              <p:cNvPr id="202" name="Google Shape;202;p5"/>
              <p:cNvSpPr/>
              <p:nvPr/>
            </p:nvSpPr>
            <p:spPr>
              <a:xfrm>
                <a:off x="2015687" y="1393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 name="Google Shape;203;p5"/>
              <p:cNvSpPr/>
              <p:nvPr/>
            </p:nvSpPr>
            <p:spPr>
              <a:xfrm>
                <a:off x="2099501" y="226775"/>
                <a:ext cx="102035" cy="103857"/>
              </a:xfrm>
              <a:custGeom>
                <a:rect b="b" l="l" r="r" t="t"/>
                <a:pathLst>
                  <a:path extrusionOk="0" h="57" w="56">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 name="Google Shape;204;p5"/>
              <p:cNvSpPr/>
              <p:nvPr/>
            </p:nvSpPr>
            <p:spPr>
              <a:xfrm>
                <a:off x="2013865" y="139317"/>
                <a:ext cx="278774" cy="278773"/>
              </a:xfrm>
              <a:custGeom>
                <a:rect b="b" l="l" r="r" t="t"/>
                <a:pathLst>
                  <a:path extrusionOk="0" h="153" w="153">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05" name="Google Shape;205;p5"/>
            <p:cNvSpPr/>
            <p:nvPr/>
          </p:nvSpPr>
          <p:spPr>
            <a:xfrm>
              <a:off x="8688112" y="-389062"/>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6" name="Shape 206"/>
        <p:cNvGrpSpPr/>
        <p:nvPr/>
      </p:nvGrpSpPr>
      <p:grpSpPr>
        <a:xfrm>
          <a:off x="0" y="0"/>
          <a:ext cx="0" cy="0"/>
          <a:chOff x="0" y="0"/>
          <a:chExt cx="0" cy="0"/>
        </a:xfrm>
      </p:grpSpPr>
      <p:sp>
        <p:nvSpPr>
          <p:cNvPr id="207" name="Google Shape;20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8" name="Google Shape;208;p6"/>
          <p:cNvGrpSpPr/>
          <p:nvPr/>
        </p:nvGrpSpPr>
        <p:grpSpPr>
          <a:xfrm>
            <a:off x="-501553" y="-179987"/>
            <a:ext cx="1767651" cy="1127846"/>
            <a:chOff x="-501553" y="-179987"/>
            <a:chExt cx="1767651" cy="1127846"/>
          </a:xfrm>
        </p:grpSpPr>
        <p:sp>
          <p:nvSpPr>
            <p:cNvPr id="209" name="Google Shape;209;p6"/>
            <p:cNvSpPr/>
            <p:nvPr/>
          </p:nvSpPr>
          <p:spPr>
            <a:xfrm>
              <a:off x="-501553" y="-179987"/>
              <a:ext cx="1126028" cy="1127846"/>
            </a:xfrm>
            <a:custGeom>
              <a:rect b="b" l="l" r="r" t="t"/>
              <a:pathLst>
                <a:path extrusionOk="0" h="619" w="618">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10" name="Google Shape;210;p6"/>
            <p:cNvGrpSpPr/>
            <p:nvPr/>
          </p:nvGrpSpPr>
          <p:grpSpPr>
            <a:xfrm>
              <a:off x="848848" y="-107879"/>
              <a:ext cx="417250" cy="417248"/>
              <a:chOff x="8892173" y="3448146"/>
              <a:chExt cx="417250" cy="417248"/>
            </a:xfrm>
          </p:grpSpPr>
          <p:sp>
            <p:nvSpPr>
              <p:cNvPr id="211" name="Google Shape;211;p6"/>
              <p:cNvSpPr/>
              <p:nvPr/>
            </p:nvSpPr>
            <p:spPr>
              <a:xfrm>
                <a:off x="9019717" y="3581155"/>
                <a:ext cx="154874" cy="153052"/>
              </a:xfrm>
              <a:custGeom>
                <a:rect b="b" l="l" r="r" t="t"/>
                <a:pathLst>
                  <a:path extrusionOk="0" h="84" w="85">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 name="Google Shape;212;p6"/>
              <p:cNvSpPr/>
              <p:nvPr/>
            </p:nvSpPr>
            <p:spPr>
              <a:xfrm>
                <a:off x="8892173" y="3448146"/>
                <a:ext cx="417250" cy="417248"/>
              </a:xfrm>
              <a:custGeom>
                <a:rect b="b" l="l" r="r" t="t"/>
                <a:pathLst>
                  <a:path extrusionOk="0" h="229" w="229">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cap="flat" cmpd="sng" w="9525">
                <a:solidFill>
                  <a:schemeClr val="dk2"/>
                </a:solidFill>
                <a:prstDash val="solid"/>
                <a:round/>
                <a:headEnd len="sm" w="sm" type="none"/>
                <a:tailEnd len="sm" w="sm" type="none"/>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13" name="Google Shape;213;p6"/>
          <p:cNvGrpSpPr/>
          <p:nvPr/>
        </p:nvGrpSpPr>
        <p:grpSpPr>
          <a:xfrm>
            <a:off x="8414082" y="257187"/>
            <a:ext cx="1821923" cy="2073133"/>
            <a:chOff x="8414082" y="257187"/>
            <a:chExt cx="1821923" cy="2073133"/>
          </a:xfrm>
        </p:grpSpPr>
        <p:grpSp>
          <p:nvGrpSpPr>
            <p:cNvPr id="214" name="Google Shape;214;p6"/>
            <p:cNvGrpSpPr/>
            <p:nvPr/>
          </p:nvGrpSpPr>
          <p:grpSpPr>
            <a:xfrm>
              <a:off x="8414082" y="1612434"/>
              <a:ext cx="1754642" cy="717886"/>
              <a:chOff x="-1340531" y="3895472"/>
              <a:chExt cx="1754642" cy="717886"/>
            </a:xfrm>
          </p:grpSpPr>
          <p:sp>
            <p:nvSpPr>
              <p:cNvPr id="215" name="Google Shape;215;p6"/>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 name="Google Shape;216;p6"/>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 name="Google Shape;217;p6"/>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 name="Google Shape;218;p6"/>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 name="Google Shape;219;p6"/>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 name="Google Shape;220;p6"/>
              <p:cNvSpPr/>
              <p:nvPr/>
            </p:nvSpPr>
            <p:spPr>
              <a:xfrm>
                <a:off x="-1214111" y="4086569"/>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 name="Google Shape;221;p6"/>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 name="Google Shape;222;p6"/>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 name="Google Shape;223;p6"/>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 name="Google Shape;224;p6"/>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5" name="Google Shape;225;p6"/>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 name="Google Shape;226;p6"/>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27" name="Google Shape;227;p6"/>
            <p:cNvGrpSpPr/>
            <p:nvPr/>
          </p:nvGrpSpPr>
          <p:grpSpPr>
            <a:xfrm>
              <a:off x="8685438" y="257187"/>
              <a:ext cx="1550567" cy="1051320"/>
              <a:chOff x="-872012" y="2723887"/>
              <a:chExt cx="1550567" cy="1051320"/>
            </a:xfrm>
          </p:grpSpPr>
          <p:sp>
            <p:nvSpPr>
              <p:cNvPr id="228" name="Google Shape;228;p6"/>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9" name="Google Shape;229;p6"/>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 name="Google Shape;230;p6"/>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 name="Google Shape;231;p6"/>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 name="Google Shape;232;p6"/>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3" name="Google Shape;233;p6"/>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 name="Google Shape;234;p6"/>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 name="Google Shape;235;p6"/>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 name="Google Shape;236;p6"/>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 name="Google Shape;237;p6"/>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8" name="Google Shape;238;p6"/>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 name="Google Shape;239;p6"/>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 name="Google Shape;240;p6"/>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41" name="Google Shape;241;p6"/>
          <p:cNvGrpSpPr/>
          <p:nvPr/>
        </p:nvGrpSpPr>
        <p:grpSpPr>
          <a:xfrm>
            <a:off x="-94525" y="-179977"/>
            <a:ext cx="9091337" cy="5451427"/>
            <a:chOff x="-94525" y="-179977"/>
            <a:chExt cx="9091337" cy="5451427"/>
          </a:xfrm>
        </p:grpSpPr>
        <p:grpSp>
          <p:nvGrpSpPr>
            <p:cNvPr id="242" name="Google Shape;242;p6"/>
            <p:cNvGrpSpPr/>
            <p:nvPr/>
          </p:nvGrpSpPr>
          <p:grpSpPr>
            <a:xfrm>
              <a:off x="-94525" y="4470314"/>
              <a:ext cx="814536" cy="801136"/>
              <a:chOff x="-94525" y="4470314"/>
              <a:chExt cx="814536" cy="801136"/>
            </a:xfrm>
          </p:grpSpPr>
          <p:sp>
            <p:nvSpPr>
              <p:cNvPr id="243" name="Google Shape;243;p6"/>
              <p:cNvSpPr/>
              <p:nvPr/>
            </p:nvSpPr>
            <p:spPr>
              <a:xfrm>
                <a:off x="103525" y="4598377"/>
                <a:ext cx="616486" cy="673073"/>
              </a:xfrm>
              <a:custGeom>
                <a:rect b="b" l="l" r="r" t="t"/>
                <a:pathLst>
                  <a:path extrusionOk="0" h="452" w="414">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 name="Google Shape;244;p6"/>
              <p:cNvSpPr/>
              <p:nvPr/>
            </p:nvSpPr>
            <p:spPr>
              <a:xfrm>
                <a:off x="379008" y="4470314"/>
                <a:ext cx="52118" cy="55097"/>
              </a:xfrm>
              <a:custGeom>
                <a:rect b="b" l="l" r="r" t="t"/>
                <a:pathLst>
                  <a:path extrusionOk="0" h="37" w="35">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45" name="Google Shape;245;p6"/>
              <p:cNvSpPr/>
              <p:nvPr/>
            </p:nvSpPr>
            <p:spPr>
              <a:xfrm>
                <a:off x="-94525" y="4492651"/>
                <a:ext cx="494380" cy="251658"/>
              </a:xfrm>
              <a:custGeom>
                <a:rect b="b" l="l" r="r" t="t"/>
                <a:pathLst>
                  <a:path extrusionOk="0" h="169" w="332">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246" name="Google Shape;246;p6"/>
            <p:cNvSpPr/>
            <p:nvPr/>
          </p:nvSpPr>
          <p:spPr>
            <a:xfrm>
              <a:off x="8624538" y="2634240"/>
              <a:ext cx="372274" cy="372275"/>
            </a:xfrm>
            <a:custGeom>
              <a:rect b="b" l="l" r="r" t="t"/>
              <a:pathLst>
                <a:path extrusionOk="0" h="250" w="25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47" name="Google Shape;247;p6"/>
            <p:cNvGrpSpPr/>
            <p:nvPr/>
          </p:nvGrpSpPr>
          <p:grpSpPr>
            <a:xfrm rot="5400000">
              <a:off x="8057254" y="43225"/>
              <a:ext cx="747041" cy="300637"/>
              <a:chOff x="7676966" y="144400"/>
              <a:chExt cx="747041" cy="300637"/>
            </a:xfrm>
          </p:grpSpPr>
          <p:sp>
            <p:nvSpPr>
              <p:cNvPr id="248" name="Google Shape;248;p6"/>
              <p:cNvSpPr/>
              <p:nvPr/>
            </p:nvSpPr>
            <p:spPr>
              <a:xfrm>
                <a:off x="8360235" y="144400"/>
                <a:ext cx="63772" cy="63772"/>
              </a:xfrm>
              <a:custGeom>
                <a:rect b="b" l="l" r="r" t="t"/>
                <a:pathLst>
                  <a:path extrusionOk="0" h="35" w="35">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49" name="Google Shape;249;p6"/>
              <p:cNvSpPr/>
              <p:nvPr/>
            </p:nvSpPr>
            <p:spPr>
              <a:xfrm>
                <a:off x="7676966" y="173553"/>
                <a:ext cx="723355" cy="271485"/>
              </a:xfrm>
              <a:custGeom>
                <a:rect b="b" l="l" r="r" t="t"/>
                <a:pathLst>
                  <a:path extrusionOk="0" h="149" w="397">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250" name="Google Shape;250;p6"/>
            <p:cNvSpPr/>
            <p:nvPr/>
          </p:nvSpPr>
          <p:spPr>
            <a:xfrm>
              <a:off x="8740528" y="2744274"/>
              <a:ext cx="131041" cy="144443"/>
            </a:xfrm>
            <a:custGeom>
              <a:rect b="b" l="l" r="r" t="t"/>
              <a:pathLst>
                <a:path extrusionOk="0" h="97" w="88">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1" name="Shape 251"/>
        <p:cNvGrpSpPr/>
        <p:nvPr/>
      </p:nvGrpSpPr>
      <p:grpSpPr>
        <a:xfrm>
          <a:off x="0" y="0"/>
          <a:ext cx="0" cy="0"/>
          <a:chOff x="0" y="0"/>
          <a:chExt cx="0" cy="0"/>
        </a:xfrm>
      </p:grpSpPr>
      <p:sp>
        <p:nvSpPr>
          <p:cNvPr id="252" name="Google Shape;252;p7"/>
          <p:cNvSpPr txBox="1"/>
          <p:nvPr>
            <p:ph type="title"/>
          </p:nvPr>
        </p:nvSpPr>
        <p:spPr>
          <a:xfrm>
            <a:off x="811975" y="1150775"/>
            <a:ext cx="4294800" cy="572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3" name="Google Shape;253;p7"/>
          <p:cNvSpPr txBox="1"/>
          <p:nvPr>
            <p:ph idx="1" type="subTitle"/>
          </p:nvPr>
        </p:nvSpPr>
        <p:spPr>
          <a:xfrm>
            <a:off x="811975" y="1866025"/>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254" name="Google Shape;254;p7"/>
          <p:cNvSpPr/>
          <p:nvPr>
            <p:ph idx="2" type="pic"/>
          </p:nvPr>
        </p:nvSpPr>
        <p:spPr>
          <a:xfrm>
            <a:off x="5882956" y="910538"/>
            <a:ext cx="1759500" cy="3323100"/>
          </a:xfrm>
          <a:prstGeom prst="rect">
            <a:avLst/>
          </a:prstGeom>
          <a:noFill/>
          <a:ln cap="flat" cmpd="sng" w="9525">
            <a:solidFill>
              <a:schemeClr val="dk1"/>
            </a:solidFill>
            <a:prstDash val="solid"/>
            <a:round/>
            <a:headEnd len="sm" w="sm" type="none"/>
            <a:tailEnd len="sm" w="sm" type="none"/>
          </a:ln>
        </p:spPr>
      </p:sp>
      <p:grpSp>
        <p:nvGrpSpPr>
          <p:cNvPr id="255" name="Google Shape;255;p7"/>
          <p:cNvGrpSpPr/>
          <p:nvPr/>
        </p:nvGrpSpPr>
        <p:grpSpPr>
          <a:xfrm>
            <a:off x="8289679" y="1474553"/>
            <a:ext cx="1215118" cy="3764197"/>
            <a:chOff x="8289679" y="1474553"/>
            <a:chExt cx="1215118" cy="3764197"/>
          </a:xfrm>
        </p:grpSpPr>
        <p:sp>
          <p:nvSpPr>
            <p:cNvPr id="256" name="Google Shape;256;p7"/>
            <p:cNvSpPr/>
            <p:nvPr/>
          </p:nvSpPr>
          <p:spPr>
            <a:xfrm>
              <a:off x="8608123" y="2667026"/>
              <a:ext cx="896675" cy="896675"/>
            </a:xfrm>
            <a:custGeom>
              <a:rect b="b" l="l" r="r" t="t"/>
              <a:pathLst>
                <a:path extrusionOk="0" h="493" w="493">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no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 name="Google Shape;257;p7"/>
            <p:cNvSpPr/>
            <p:nvPr/>
          </p:nvSpPr>
          <p:spPr>
            <a:xfrm>
              <a:off x="8289679" y="4535103"/>
              <a:ext cx="644490" cy="703646"/>
            </a:xfrm>
            <a:custGeom>
              <a:rect b="b" l="l" r="r" t="t"/>
              <a:pathLst>
                <a:path extrusionOk="0" h="452" w="414">
                  <a:moveTo>
                    <a:pt x="250" y="234"/>
                  </a:moveTo>
                  <a:cubicBezTo>
                    <a:pt x="292" y="216"/>
                    <a:pt x="322" y="173"/>
                    <a:pt x="322" y="122"/>
                  </a:cubicBezTo>
                  <a:cubicBezTo>
                    <a:pt x="322" y="55"/>
                    <a:pt x="272" y="0"/>
                    <a:pt x="209" y="0"/>
                  </a:cubicBezTo>
                  <a:cubicBezTo>
                    <a:pt x="146" y="0"/>
                    <a:pt x="95" y="54"/>
                    <a:pt x="95" y="121"/>
                  </a:cubicBezTo>
                  <a:cubicBezTo>
                    <a:pt x="94" y="172"/>
                    <a:pt x="125" y="216"/>
                    <a:pt x="167" y="234"/>
                  </a:cubicBezTo>
                  <a:cubicBezTo>
                    <a:pt x="-8" y="260"/>
                    <a:pt x="0" y="450"/>
                    <a:pt x="0" y="450"/>
                  </a:cubicBezTo>
                  <a:lnTo>
                    <a:pt x="414" y="452"/>
                  </a:lnTo>
                  <a:cubicBezTo>
                    <a:pt x="414" y="452"/>
                    <a:pt x="423" y="260"/>
                    <a:pt x="250" y="234"/>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58" name="Google Shape;258;p7"/>
            <p:cNvGrpSpPr/>
            <p:nvPr/>
          </p:nvGrpSpPr>
          <p:grpSpPr>
            <a:xfrm>
              <a:off x="8474933" y="1474553"/>
              <a:ext cx="501270" cy="501270"/>
              <a:chOff x="8474933" y="1474553"/>
              <a:chExt cx="501270" cy="501270"/>
            </a:xfrm>
          </p:grpSpPr>
          <p:sp>
            <p:nvSpPr>
              <p:cNvPr id="259" name="Google Shape;259;p7"/>
              <p:cNvSpPr/>
              <p:nvPr/>
            </p:nvSpPr>
            <p:spPr>
              <a:xfrm>
                <a:off x="8474933" y="1474553"/>
                <a:ext cx="501270" cy="501270"/>
              </a:xfrm>
              <a:custGeom>
                <a:rect b="b" l="l" r="r" t="t"/>
                <a:pathLst>
                  <a:path extrusionOk="0" h="322" w="322">
                    <a:moveTo>
                      <a:pt x="161" y="322"/>
                    </a:moveTo>
                    <a:lnTo>
                      <a:pt x="246" y="322"/>
                    </a:lnTo>
                    <a:cubicBezTo>
                      <a:pt x="288" y="322"/>
                      <a:pt x="322" y="288"/>
                      <a:pt x="322" y="246"/>
                    </a:cubicBezTo>
                    <a:lnTo>
                      <a:pt x="322" y="76"/>
                    </a:lnTo>
                    <a:cubicBezTo>
                      <a:pt x="322" y="34"/>
                      <a:pt x="288" y="0"/>
                      <a:pt x="246" y="0"/>
                    </a:cubicBezTo>
                    <a:lnTo>
                      <a:pt x="76" y="0"/>
                    </a:lnTo>
                    <a:cubicBezTo>
                      <a:pt x="34" y="0"/>
                      <a:pt x="0" y="34"/>
                      <a:pt x="0" y="76"/>
                    </a:cubicBezTo>
                    <a:lnTo>
                      <a:pt x="0" y="246"/>
                    </a:lnTo>
                    <a:cubicBezTo>
                      <a:pt x="0" y="288"/>
                      <a:pt x="34" y="322"/>
                      <a:pt x="76" y="322"/>
                    </a:cubicBezTo>
                    <a:lnTo>
                      <a:pt x="161" y="32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 name="Google Shape;260;p7"/>
              <p:cNvSpPr/>
              <p:nvPr/>
            </p:nvSpPr>
            <p:spPr>
              <a:xfrm>
                <a:off x="8643061" y="1673816"/>
                <a:ext cx="175912" cy="20238"/>
              </a:xfrm>
              <a:custGeom>
                <a:rect b="b" l="l" r="r" t="t"/>
                <a:pathLst>
                  <a:path extrusionOk="0" h="13" w="113">
                    <a:moveTo>
                      <a:pt x="0" y="0"/>
                    </a:moveTo>
                    <a:lnTo>
                      <a:pt x="113" y="0"/>
                    </a:lnTo>
                    <a:lnTo>
                      <a:pt x="113" y="13"/>
                    </a:lnTo>
                    <a:lnTo>
                      <a:pt x="0" y="1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 name="Google Shape;261;p7"/>
              <p:cNvSpPr/>
              <p:nvPr/>
            </p:nvSpPr>
            <p:spPr>
              <a:xfrm>
                <a:off x="8643061" y="1718961"/>
                <a:ext cx="175912" cy="20238"/>
              </a:xfrm>
              <a:custGeom>
                <a:rect b="b" l="l" r="r" t="t"/>
                <a:pathLst>
                  <a:path extrusionOk="0" h="13" w="113">
                    <a:moveTo>
                      <a:pt x="0" y="0"/>
                    </a:moveTo>
                    <a:lnTo>
                      <a:pt x="113" y="0"/>
                    </a:lnTo>
                    <a:lnTo>
                      <a:pt x="113" y="13"/>
                    </a:lnTo>
                    <a:lnTo>
                      <a:pt x="0" y="1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 name="Google Shape;262;p7"/>
              <p:cNvSpPr/>
              <p:nvPr/>
            </p:nvSpPr>
            <p:spPr>
              <a:xfrm>
                <a:off x="8643061" y="1762550"/>
                <a:ext cx="175912" cy="20238"/>
              </a:xfrm>
              <a:custGeom>
                <a:rect b="b" l="l" r="r" t="t"/>
                <a:pathLst>
                  <a:path extrusionOk="0" h="13" w="113">
                    <a:moveTo>
                      <a:pt x="0" y="0"/>
                    </a:moveTo>
                    <a:lnTo>
                      <a:pt x="113" y="0"/>
                    </a:lnTo>
                    <a:lnTo>
                      <a:pt x="113" y="13"/>
                    </a:lnTo>
                    <a:lnTo>
                      <a:pt x="0" y="1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3" name="Shape 263"/>
        <p:cNvGrpSpPr/>
        <p:nvPr/>
      </p:nvGrpSpPr>
      <p:grpSpPr>
        <a:xfrm>
          <a:off x="0" y="0"/>
          <a:ext cx="0" cy="0"/>
          <a:chOff x="0" y="0"/>
          <a:chExt cx="0" cy="0"/>
        </a:xfrm>
      </p:grpSpPr>
      <p:sp>
        <p:nvSpPr>
          <p:cNvPr id="264" name="Google Shape;26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65" name="Google Shape;265;p8"/>
          <p:cNvGrpSpPr/>
          <p:nvPr/>
        </p:nvGrpSpPr>
        <p:grpSpPr>
          <a:xfrm>
            <a:off x="281094" y="1722676"/>
            <a:ext cx="448225" cy="448223"/>
            <a:chOff x="281094" y="1722676"/>
            <a:chExt cx="448225" cy="448223"/>
          </a:xfrm>
        </p:grpSpPr>
        <p:sp>
          <p:nvSpPr>
            <p:cNvPr id="266" name="Google Shape;266;p8"/>
            <p:cNvSpPr/>
            <p:nvPr/>
          </p:nvSpPr>
          <p:spPr>
            <a:xfrm>
              <a:off x="281094" y="1722676"/>
              <a:ext cx="448225" cy="448223"/>
            </a:xfrm>
            <a:custGeom>
              <a:rect b="b" l="l" r="r" t="t"/>
              <a:pathLst>
                <a:path extrusionOk="0" h="246" w="246">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anchorCtr="1" anchor="ctr" bIns="43550" lIns="90000" spcFirstLastPara="1" rIns="90000" wrap="square" tIns="43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 name="Google Shape;267;p8"/>
            <p:cNvSpPr/>
            <p:nvPr/>
          </p:nvSpPr>
          <p:spPr>
            <a:xfrm>
              <a:off x="430503" y="1901237"/>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 name="Google Shape;268;p8"/>
            <p:cNvSpPr/>
            <p:nvPr/>
          </p:nvSpPr>
          <p:spPr>
            <a:xfrm>
              <a:off x="430503" y="1941322"/>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 name="Google Shape;269;p8"/>
            <p:cNvSpPr/>
            <p:nvPr/>
          </p:nvSpPr>
          <p:spPr>
            <a:xfrm>
              <a:off x="430503" y="1981407"/>
              <a:ext cx="158519" cy="18220"/>
            </a:xfrm>
            <a:custGeom>
              <a:rect b="b" l="l" r="r" t="t"/>
              <a:pathLst>
                <a:path extrusionOk="0" h="10" w="87">
                  <a:moveTo>
                    <a:pt x="0" y="0"/>
                  </a:moveTo>
                  <a:lnTo>
                    <a:pt x="87" y="0"/>
                  </a:lnTo>
                  <a:lnTo>
                    <a:pt x="87" y="10"/>
                  </a:lnTo>
                  <a:lnTo>
                    <a:pt x="0" y="10"/>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70" name="Google Shape;270;p8"/>
          <p:cNvGrpSpPr/>
          <p:nvPr/>
        </p:nvGrpSpPr>
        <p:grpSpPr>
          <a:xfrm>
            <a:off x="1042712" y="-336237"/>
            <a:ext cx="8514088" cy="5580922"/>
            <a:chOff x="1042712" y="-336237"/>
            <a:chExt cx="8514088" cy="5580922"/>
          </a:xfrm>
        </p:grpSpPr>
        <p:grpSp>
          <p:nvGrpSpPr>
            <p:cNvPr id="271" name="Google Shape;271;p8"/>
            <p:cNvGrpSpPr/>
            <p:nvPr/>
          </p:nvGrpSpPr>
          <p:grpSpPr>
            <a:xfrm>
              <a:off x="8430772" y="3448146"/>
              <a:ext cx="1126028" cy="1796538"/>
              <a:chOff x="8430772" y="3448146"/>
              <a:chExt cx="1126028" cy="1796538"/>
            </a:xfrm>
          </p:grpSpPr>
          <p:sp>
            <p:nvSpPr>
              <p:cNvPr id="272" name="Google Shape;272;p8"/>
              <p:cNvSpPr/>
              <p:nvPr/>
            </p:nvSpPr>
            <p:spPr>
              <a:xfrm>
                <a:off x="8430772" y="4116838"/>
                <a:ext cx="1126028" cy="1127846"/>
              </a:xfrm>
              <a:custGeom>
                <a:rect b="b" l="l" r="r" t="t"/>
                <a:pathLst>
                  <a:path extrusionOk="0" h="619" w="618">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73" name="Google Shape;273;p8"/>
              <p:cNvGrpSpPr/>
              <p:nvPr/>
            </p:nvGrpSpPr>
            <p:grpSpPr>
              <a:xfrm>
                <a:off x="8892173" y="3448146"/>
                <a:ext cx="417250" cy="417248"/>
                <a:chOff x="8892173" y="3448146"/>
                <a:chExt cx="417250" cy="417248"/>
              </a:xfrm>
            </p:grpSpPr>
            <p:sp>
              <p:nvSpPr>
                <p:cNvPr id="274" name="Google Shape;274;p8"/>
                <p:cNvSpPr/>
                <p:nvPr/>
              </p:nvSpPr>
              <p:spPr>
                <a:xfrm>
                  <a:off x="9019717" y="3581155"/>
                  <a:ext cx="154874" cy="153052"/>
                </a:xfrm>
                <a:custGeom>
                  <a:rect b="b" l="l" r="r" t="t"/>
                  <a:pathLst>
                    <a:path extrusionOk="0" h="84" w="85">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 name="Google Shape;275;p8"/>
                <p:cNvSpPr/>
                <p:nvPr/>
              </p:nvSpPr>
              <p:spPr>
                <a:xfrm>
                  <a:off x="8892173" y="3448146"/>
                  <a:ext cx="417250" cy="417248"/>
                </a:xfrm>
                <a:custGeom>
                  <a:rect b="b" l="l" r="r" t="t"/>
                  <a:pathLst>
                    <a:path extrusionOk="0" h="229" w="229">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cap="flat" cmpd="sng" w="9525">
                  <a:solidFill>
                    <a:schemeClr val="dk2"/>
                  </a:solidFill>
                  <a:prstDash val="solid"/>
                  <a:round/>
                  <a:headEnd len="sm" w="sm" type="none"/>
                  <a:tailEnd len="sm" w="sm" type="none"/>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276" name="Google Shape;276;p8"/>
            <p:cNvSpPr/>
            <p:nvPr/>
          </p:nvSpPr>
          <p:spPr>
            <a:xfrm>
              <a:off x="1042712" y="-336237"/>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77" name="Google Shape;277;p8"/>
            <p:cNvGrpSpPr/>
            <p:nvPr/>
          </p:nvGrpSpPr>
          <p:grpSpPr>
            <a:xfrm>
              <a:off x="2013865" y="139317"/>
              <a:ext cx="278774" cy="278773"/>
              <a:chOff x="2013865" y="139317"/>
              <a:chExt cx="278774" cy="278773"/>
            </a:xfrm>
          </p:grpSpPr>
          <p:sp>
            <p:nvSpPr>
              <p:cNvPr id="278" name="Google Shape;278;p8"/>
              <p:cNvSpPr/>
              <p:nvPr/>
            </p:nvSpPr>
            <p:spPr>
              <a:xfrm>
                <a:off x="2015687" y="139317"/>
                <a:ext cx="275130" cy="276951"/>
              </a:xfrm>
              <a:custGeom>
                <a:rect b="b" l="l" r="r" t="t"/>
                <a:pathLst>
                  <a:path extrusionOk="0" h="152" w="151">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 name="Google Shape;279;p8"/>
              <p:cNvSpPr/>
              <p:nvPr/>
            </p:nvSpPr>
            <p:spPr>
              <a:xfrm>
                <a:off x="2099501" y="226775"/>
                <a:ext cx="102035" cy="103857"/>
              </a:xfrm>
              <a:custGeom>
                <a:rect b="b" l="l" r="r" t="t"/>
                <a:pathLst>
                  <a:path extrusionOk="0" h="57" w="56">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 name="Google Shape;280;p8"/>
              <p:cNvSpPr/>
              <p:nvPr/>
            </p:nvSpPr>
            <p:spPr>
              <a:xfrm>
                <a:off x="2013865" y="139317"/>
                <a:ext cx="278774" cy="278773"/>
              </a:xfrm>
              <a:custGeom>
                <a:rect b="b" l="l" r="r" t="t"/>
                <a:pathLst>
                  <a:path extrusionOk="0" h="153" w="153">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81" name="Google Shape;281;p8"/>
          <p:cNvGrpSpPr/>
          <p:nvPr/>
        </p:nvGrpSpPr>
        <p:grpSpPr>
          <a:xfrm>
            <a:off x="-1203881" y="139313"/>
            <a:ext cx="2082593" cy="4823632"/>
            <a:chOff x="-1203881" y="139313"/>
            <a:chExt cx="2082593" cy="4823632"/>
          </a:xfrm>
        </p:grpSpPr>
        <p:grpSp>
          <p:nvGrpSpPr>
            <p:cNvPr id="282" name="Google Shape;282;p8"/>
            <p:cNvGrpSpPr/>
            <p:nvPr/>
          </p:nvGrpSpPr>
          <p:grpSpPr>
            <a:xfrm>
              <a:off x="-187189" y="139313"/>
              <a:ext cx="1065901" cy="619495"/>
              <a:chOff x="-192639" y="64613"/>
              <a:chExt cx="1065901" cy="619495"/>
            </a:xfrm>
          </p:grpSpPr>
          <p:sp>
            <p:nvSpPr>
              <p:cNvPr id="283" name="Google Shape;283;p8"/>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 name="Google Shape;284;p8"/>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 name="Google Shape;285;p8"/>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 name="Google Shape;286;p8"/>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 name="Google Shape;287;p8"/>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 name="Google Shape;288;p8"/>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 name="Google Shape;289;p8"/>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90" name="Google Shape;290;p8"/>
            <p:cNvGrpSpPr/>
            <p:nvPr/>
          </p:nvGrpSpPr>
          <p:grpSpPr>
            <a:xfrm>
              <a:off x="-1203881" y="4245059"/>
              <a:ext cx="1754642" cy="717886"/>
              <a:chOff x="-1340531" y="3895472"/>
              <a:chExt cx="1754642" cy="717886"/>
            </a:xfrm>
          </p:grpSpPr>
          <p:sp>
            <p:nvSpPr>
              <p:cNvPr id="291" name="Google Shape;291;p8"/>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 name="Google Shape;292;p8"/>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 name="Google Shape;293;p8"/>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 name="Google Shape;294;p8"/>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 name="Google Shape;295;p8"/>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 name="Google Shape;296;p8"/>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 name="Google Shape;297;p8"/>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 name="Google Shape;298;p8"/>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 name="Google Shape;299;p8"/>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 name="Google Shape;300;p8"/>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 name="Google Shape;301;p8"/>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2" name="Google Shape;302;p8"/>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03" name="Google Shape;303;p8"/>
            <p:cNvGrpSpPr/>
            <p:nvPr/>
          </p:nvGrpSpPr>
          <p:grpSpPr>
            <a:xfrm>
              <a:off x="-744312" y="3030012"/>
              <a:ext cx="1550567" cy="1051320"/>
              <a:chOff x="-872012" y="2723887"/>
              <a:chExt cx="1550567" cy="1051320"/>
            </a:xfrm>
          </p:grpSpPr>
          <p:sp>
            <p:nvSpPr>
              <p:cNvPr id="304" name="Google Shape;304;p8"/>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5" name="Google Shape;305;p8"/>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 name="Google Shape;306;p8"/>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 name="Google Shape;307;p8"/>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 name="Google Shape;308;p8"/>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 name="Google Shape;309;p8"/>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 name="Google Shape;310;p8"/>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 name="Google Shape;311;p8"/>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 name="Google Shape;312;p8"/>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 name="Google Shape;313;p8"/>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 name="Google Shape;314;p8"/>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 name="Google Shape;315;p8"/>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 name="Google Shape;316;p8"/>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7" name="Shape 317"/>
        <p:cNvGrpSpPr/>
        <p:nvPr/>
      </p:nvGrpSpPr>
      <p:grpSpPr>
        <a:xfrm>
          <a:off x="0" y="0"/>
          <a:ext cx="0" cy="0"/>
          <a:chOff x="0" y="0"/>
          <a:chExt cx="0" cy="0"/>
        </a:xfrm>
      </p:grpSpPr>
      <p:sp>
        <p:nvSpPr>
          <p:cNvPr id="318" name="Google Shape;318;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19" name="Google Shape;31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320" name="Google Shape;320;p9"/>
          <p:cNvGrpSpPr/>
          <p:nvPr/>
        </p:nvGrpSpPr>
        <p:grpSpPr>
          <a:xfrm>
            <a:off x="8672408" y="4756412"/>
            <a:ext cx="521107" cy="335256"/>
            <a:chOff x="9601058" y="4286612"/>
            <a:chExt cx="521107" cy="335256"/>
          </a:xfrm>
        </p:grpSpPr>
        <p:sp>
          <p:nvSpPr>
            <p:cNvPr id="321" name="Google Shape;321;p9"/>
            <p:cNvSpPr/>
            <p:nvPr/>
          </p:nvSpPr>
          <p:spPr>
            <a:xfrm>
              <a:off x="9601058" y="42866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22" name="Google Shape;322;p9"/>
            <p:cNvSpPr/>
            <p:nvPr/>
          </p:nvSpPr>
          <p:spPr>
            <a:xfrm>
              <a:off x="9632033" y="43139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323" name="Google Shape;323;p9"/>
          <p:cNvGrpSpPr/>
          <p:nvPr/>
        </p:nvGrpSpPr>
        <p:grpSpPr>
          <a:xfrm>
            <a:off x="-1105181" y="273787"/>
            <a:ext cx="10843493" cy="4225046"/>
            <a:chOff x="-1105181" y="273787"/>
            <a:chExt cx="10843493" cy="4225046"/>
          </a:xfrm>
        </p:grpSpPr>
        <p:grpSp>
          <p:nvGrpSpPr>
            <p:cNvPr id="324" name="Google Shape;324;p9"/>
            <p:cNvGrpSpPr/>
            <p:nvPr/>
          </p:nvGrpSpPr>
          <p:grpSpPr>
            <a:xfrm>
              <a:off x="-1105181" y="1488834"/>
              <a:ext cx="1754642" cy="717886"/>
              <a:chOff x="-1340531" y="3895472"/>
              <a:chExt cx="1754642" cy="717886"/>
            </a:xfrm>
          </p:grpSpPr>
          <p:sp>
            <p:nvSpPr>
              <p:cNvPr id="325" name="Google Shape;325;p9"/>
              <p:cNvSpPr/>
              <p:nvPr/>
            </p:nvSpPr>
            <p:spPr>
              <a:xfrm>
                <a:off x="-1340525" y="3895472"/>
                <a:ext cx="1754637" cy="717886"/>
              </a:xfrm>
              <a:custGeom>
                <a:rect b="b" l="l" r="r" t="t"/>
                <a:pathLst>
                  <a:path extrusionOk="0" h="394" w="963">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 name="Google Shape;326;p9"/>
              <p:cNvSpPr/>
              <p:nvPr/>
            </p:nvSpPr>
            <p:spPr>
              <a:xfrm>
                <a:off x="-1340531" y="3989303"/>
                <a:ext cx="1749170" cy="5466"/>
              </a:xfrm>
              <a:custGeom>
                <a:rect b="b" l="l" r="r" t="t"/>
                <a:pathLst>
                  <a:path extrusionOk="0" h="3" w="96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7" name="Google Shape;327;p9"/>
              <p:cNvSpPr/>
              <p:nvPr/>
            </p:nvSpPr>
            <p:spPr>
              <a:xfrm>
                <a:off x="-1291336" y="3936463"/>
                <a:ext cx="23687" cy="25509"/>
              </a:xfrm>
              <a:custGeom>
                <a:rect b="b" l="l" r="r" t="t"/>
                <a:pathLst>
                  <a:path extrusionOk="0" h="14" w="13">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 name="Google Shape;328;p9"/>
              <p:cNvSpPr/>
              <p:nvPr/>
            </p:nvSpPr>
            <p:spPr>
              <a:xfrm>
                <a:off x="-1249428" y="3936463"/>
                <a:ext cx="25509" cy="25509"/>
              </a:xfrm>
              <a:custGeom>
                <a:rect b="b" l="l" r="r" t="t"/>
                <a:pathLst>
                  <a:path extrusionOk="0" h="14" w="14">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 name="Google Shape;329;p9"/>
              <p:cNvSpPr/>
              <p:nvPr/>
            </p:nvSpPr>
            <p:spPr>
              <a:xfrm>
                <a:off x="-1205699" y="3936463"/>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0" name="Google Shape;330;p9"/>
              <p:cNvSpPr/>
              <p:nvPr/>
            </p:nvSpPr>
            <p:spPr>
              <a:xfrm>
                <a:off x="-1224695" y="4075986"/>
                <a:ext cx="422716" cy="422714"/>
              </a:xfrm>
              <a:custGeom>
                <a:rect b="b" l="l" r="r" t="t"/>
                <a:pathLst>
                  <a:path extrusionOk="0" h="232" w="232">
                    <a:moveTo>
                      <a:pt x="0" y="0"/>
                    </a:moveTo>
                    <a:lnTo>
                      <a:pt x="232" y="0"/>
                    </a:lnTo>
                    <a:lnTo>
                      <a:pt x="232" y="232"/>
                    </a:lnTo>
                    <a:lnTo>
                      <a:pt x="0" y="232"/>
                    </a:lnTo>
                    <a:lnTo>
                      <a:pt x="0" y="0"/>
                    </a:lnTo>
                    <a:close/>
                  </a:path>
                </a:pathLst>
              </a:custGeom>
              <a:solidFill>
                <a:schemeClr val="accen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1" name="Google Shape;331;p9"/>
              <p:cNvSpPr/>
              <p:nvPr/>
            </p:nvSpPr>
            <p:spPr>
              <a:xfrm>
                <a:off x="-681493" y="4344218"/>
                <a:ext cx="972976" cy="5466"/>
              </a:xfrm>
              <a:custGeom>
                <a:rect b="b" l="l" r="r" t="t"/>
                <a:pathLst>
                  <a:path extrusionOk="0" h="3" w="534">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2" name="Google Shape;332;p9"/>
              <p:cNvSpPr/>
              <p:nvPr/>
            </p:nvSpPr>
            <p:spPr>
              <a:xfrm>
                <a:off x="-681493" y="4429855"/>
                <a:ext cx="972976" cy="5466"/>
              </a:xfrm>
              <a:custGeom>
                <a:rect b="b" l="l" r="r" t="t"/>
                <a:pathLst>
                  <a:path extrusionOk="0" h="3" w="534">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3" name="Google Shape;333;p9"/>
              <p:cNvSpPr/>
              <p:nvPr/>
            </p:nvSpPr>
            <p:spPr>
              <a:xfrm>
                <a:off x="-335303" y="4517313"/>
                <a:ext cx="626786" cy="3644"/>
              </a:xfrm>
              <a:custGeom>
                <a:rect b="b" l="l" r="r" t="t"/>
                <a:pathLst>
                  <a:path extrusionOk="0" h="2" w="344">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4" name="Google Shape;334;p9"/>
              <p:cNvSpPr/>
              <p:nvPr/>
            </p:nvSpPr>
            <p:spPr>
              <a:xfrm>
                <a:off x="-428227" y="41172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5" name="Google Shape;335;p9"/>
              <p:cNvSpPr/>
              <p:nvPr/>
            </p:nvSpPr>
            <p:spPr>
              <a:xfrm>
                <a:off x="-428227" y="41955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6" name="Google Shape;336;p9"/>
              <p:cNvSpPr/>
              <p:nvPr/>
            </p:nvSpPr>
            <p:spPr>
              <a:xfrm>
                <a:off x="-133055" y="42720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37" name="Google Shape;337;p9"/>
            <p:cNvGrpSpPr/>
            <p:nvPr/>
          </p:nvGrpSpPr>
          <p:grpSpPr>
            <a:xfrm>
              <a:off x="-645612" y="273787"/>
              <a:ext cx="1550567" cy="1051320"/>
              <a:chOff x="-872012" y="2723887"/>
              <a:chExt cx="1550567" cy="1051320"/>
            </a:xfrm>
          </p:grpSpPr>
          <p:sp>
            <p:nvSpPr>
              <p:cNvPr id="338" name="Google Shape;338;p9"/>
              <p:cNvSpPr/>
              <p:nvPr/>
            </p:nvSpPr>
            <p:spPr>
              <a:xfrm>
                <a:off x="-872012" y="2723887"/>
                <a:ext cx="1550567" cy="1051320"/>
              </a:xfrm>
              <a:custGeom>
                <a:rect b="b" l="l" r="r" t="t"/>
                <a:pathLst>
                  <a:path extrusionOk="0" h="577" w="851">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9" name="Google Shape;339;p9"/>
              <p:cNvSpPr/>
              <p:nvPr/>
            </p:nvSpPr>
            <p:spPr>
              <a:xfrm>
                <a:off x="-870190" y="2818634"/>
                <a:ext cx="1545101" cy="5466"/>
              </a:xfrm>
              <a:custGeom>
                <a:rect b="b" l="l" r="r" t="t"/>
                <a:pathLst>
                  <a:path extrusionOk="0" h="3" w="848">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0" name="Google Shape;340;p9"/>
              <p:cNvSpPr/>
              <p:nvPr/>
            </p:nvSpPr>
            <p:spPr>
              <a:xfrm>
                <a:off x="-833749" y="2760328"/>
                <a:ext cx="25509" cy="25509"/>
              </a:xfrm>
              <a:custGeom>
                <a:rect b="b" l="l" r="r" t="t"/>
                <a:pathLst>
                  <a:path extrusionOk="0" h="14" w="14">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1" name="Google Shape;341;p9"/>
              <p:cNvSpPr/>
              <p:nvPr/>
            </p:nvSpPr>
            <p:spPr>
              <a:xfrm>
                <a:off x="-791842" y="2760328"/>
                <a:ext cx="25509" cy="25509"/>
              </a:xfrm>
              <a:custGeom>
                <a:rect b="b" l="l" r="r" t="t"/>
                <a:pathLst>
                  <a:path extrusionOk="0" h="14" w="14">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2" name="Google Shape;342;p9"/>
              <p:cNvSpPr/>
              <p:nvPr/>
            </p:nvSpPr>
            <p:spPr>
              <a:xfrm>
                <a:off x="-749935" y="2760328"/>
                <a:ext cx="25509" cy="25509"/>
              </a:xfrm>
              <a:custGeom>
                <a:rect b="b" l="l" r="r" t="t"/>
                <a:pathLst>
                  <a:path extrusionOk="0" h="14" w="14">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 name="Google Shape;343;p9"/>
              <p:cNvSpPr/>
              <p:nvPr/>
            </p:nvSpPr>
            <p:spPr>
              <a:xfrm>
                <a:off x="-737180" y="2929779"/>
                <a:ext cx="413606" cy="415426"/>
              </a:xfrm>
              <a:custGeom>
                <a:rect b="b" l="l" r="r" t="t"/>
                <a:pathLst>
                  <a:path extrusionOk="0" h="228" w="227">
                    <a:moveTo>
                      <a:pt x="0" y="0"/>
                    </a:moveTo>
                    <a:lnTo>
                      <a:pt x="227" y="0"/>
                    </a:lnTo>
                    <a:lnTo>
                      <a:pt x="227" y="228"/>
                    </a:lnTo>
                    <a:lnTo>
                      <a:pt x="0" y="228"/>
                    </a:lnTo>
                    <a:lnTo>
                      <a:pt x="0" y="0"/>
                    </a:lnTo>
                    <a:close/>
                  </a:path>
                </a:pathLst>
              </a:custGeom>
              <a:solidFill>
                <a:schemeClr val="accent2"/>
              </a:solidFill>
              <a:ln>
                <a:noFill/>
              </a:ln>
            </p:spPr>
            <p:txBody>
              <a:bodyPr anchorCtr="1" anchor="ctr" bIns="37075" lIns="90000" spcFirstLastPara="1" rIns="90000" wrap="square" tIns="37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 name="Google Shape;344;p9"/>
              <p:cNvSpPr/>
              <p:nvPr/>
            </p:nvSpPr>
            <p:spPr>
              <a:xfrm>
                <a:off x="-749922"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 name="Google Shape;345;p9"/>
              <p:cNvSpPr/>
              <p:nvPr/>
            </p:nvSpPr>
            <p:spPr>
              <a:xfrm>
                <a:off x="-39826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6" name="Google Shape;346;p9"/>
              <p:cNvSpPr/>
              <p:nvPr/>
            </p:nvSpPr>
            <p:spPr>
              <a:xfrm>
                <a:off x="-46610"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7" name="Google Shape;347;p9"/>
              <p:cNvSpPr/>
              <p:nvPr/>
            </p:nvSpPr>
            <p:spPr>
              <a:xfrm>
                <a:off x="305046" y="3481553"/>
                <a:ext cx="194960" cy="196781"/>
              </a:xfrm>
              <a:custGeom>
                <a:rect b="b" l="l" r="r" t="t"/>
                <a:pathLst>
                  <a:path extrusionOk="0" h="108" w="107">
                    <a:moveTo>
                      <a:pt x="0" y="0"/>
                    </a:moveTo>
                    <a:lnTo>
                      <a:pt x="107" y="0"/>
                    </a:lnTo>
                    <a:lnTo>
                      <a:pt x="107" y="108"/>
                    </a:lnTo>
                    <a:lnTo>
                      <a:pt x="0" y="108"/>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8" name="Google Shape;348;p9"/>
              <p:cNvSpPr/>
              <p:nvPr/>
            </p:nvSpPr>
            <p:spPr>
              <a:xfrm>
                <a:off x="-215912" y="3184118"/>
                <a:ext cx="719711" cy="7288"/>
              </a:xfrm>
              <a:custGeom>
                <a:rect b="b" l="l" r="r" t="t"/>
                <a:pathLst>
                  <a:path extrusionOk="0" h="4" w="395">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9" name="Google Shape;349;p9"/>
              <p:cNvSpPr/>
              <p:nvPr/>
            </p:nvSpPr>
            <p:spPr>
              <a:xfrm>
                <a:off x="-215912" y="3262467"/>
                <a:ext cx="719711" cy="5466"/>
              </a:xfrm>
              <a:custGeom>
                <a:rect b="b" l="l" r="r" t="t"/>
                <a:pathLst>
                  <a:path extrusionOk="0" h="3" w="395">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0" name="Google Shape;350;p9"/>
              <p:cNvSpPr/>
              <p:nvPr/>
            </p:nvSpPr>
            <p:spPr>
              <a:xfrm>
                <a:off x="-215912" y="3338993"/>
                <a:ext cx="424538" cy="5466"/>
              </a:xfrm>
              <a:custGeom>
                <a:rect b="b" l="l" r="r" t="t"/>
                <a:pathLst>
                  <a:path extrusionOk="0" h="3" w="233">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51" name="Google Shape;351;p9"/>
            <p:cNvGrpSpPr/>
            <p:nvPr/>
          </p:nvGrpSpPr>
          <p:grpSpPr>
            <a:xfrm>
              <a:off x="8672411" y="3879338"/>
              <a:ext cx="1065901" cy="619495"/>
              <a:chOff x="-192639" y="64613"/>
              <a:chExt cx="1065901" cy="619495"/>
            </a:xfrm>
          </p:grpSpPr>
          <p:sp>
            <p:nvSpPr>
              <p:cNvPr id="352" name="Google Shape;352;p9"/>
              <p:cNvSpPr/>
              <p:nvPr/>
            </p:nvSpPr>
            <p:spPr>
              <a:xfrm>
                <a:off x="-192639" y="64613"/>
                <a:ext cx="1065901" cy="619495"/>
              </a:xfrm>
              <a:custGeom>
                <a:rect b="b" l="l" r="r" t="t"/>
                <a:pathLst>
                  <a:path extrusionOk="0" h="340" w="585">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3" name="Google Shape;353;p9"/>
              <p:cNvSpPr/>
              <p:nvPr/>
            </p:nvSpPr>
            <p:spPr>
              <a:xfrm>
                <a:off x="-188995" y="139317"/>
                <a:ext cx="1060435" cy="3644"/>
              </a:xfrm>
              <a:custGeom>
                <a:rect b="b" l="l" r="r" t="t"/>
                <a:pathLst>
                  <a:path extrusionOk="0" h="2" w="582">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4" name="Google Shape;354;p9"/>
              <p:cNvSpPr/>
              <p:nvPr/>
            </p:nvSpPr>
            <p:spPr>
              <a:xfrm>
                <a:off x="-99714" y="243174"/>
                <a:ext cx="327969" cy="327968"/>
              </a:xfrm>
              <a:custGeom>
                <a:rect b="b" l="l" r="r" t="t"/>
                <a:pathLst>
                  <a:path extrusionOk="0" h="180" w="180">
                    <a:moveTo>
                      <a:pt x="0" y="0"/>
                    </a:moveTo>
                    <a:lnTo>
                      <a:pt x="180" y="0"/>
                    </a:lnTo>
                    <a:lnTo>
                      <a:pt x="180" y="180"/>
                    </a:lnTo>
                    <a:lnTo>
                      <a:pt x="0" y="180"/>
                    </a:lnTo>
                    <a:lnTo>
                      <a:pt x="0" y="0"/>
                    </a:lnTo>
                    <a:close/>
                  </a:path>
                </a:pathLst>
              </a:custGeom>
              <a:solidFill>
                <a:schemeClr val="accen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5" name="Google Shape;355;p9"/>
              <p:cNvSpPr/>
              <p:nvPr/>
            </p:nvSpPr>
            <p:spPr>
              <a:xfrm>
                <a:off x="319358" y="294191"/>
                <a:ext cx="475556" cy="5466"/>
              </a:xfrm>
              <a:custGeom>
                <a:rect b="b" l="l" r="r" t="t"/>
                <a:pathLst>
                  <a:path extrusionOk="0" h="3" w="261">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 name="Google Shape;356;p9"/>
              <p:cNvSpPr/>
              <p:nvPr/>
            </p:nvSpPr>
            <p:spPr>
              <a:xfrm>
                <a:off x="319358" y="368895"/>
                <a:ext cx="484666" cy="3644"/>
              </a:xfrm>
              <a:custGeom>
                <a:rect b="b" l="l" r="r" t="t"/>
                <a:pathLst>
                  <a:path extrusionOk="0" h="2" w="266">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7" name="Google Shape;357;p9"/>
              <p:cNvSpPr/>
              <p:nvPr/>
            </p:nvSpPr>
            <p:spPr>
              <a:xfrm>
                <a:off x="319358" y="441777"/>
                <a:ext cx="484666" cy="3644"/>
              </a:xfrm>
              <a:custGeom>
                <a:rect b="b" l="l" r="r" t="t"/>
                <a:pathLst>
                  <a:path extrusionOk="0" h="2" w="266">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 name="Google Shape;358;p9"/>
              <p:cNvSpPr/>
              <p:nvPr/>
            </p:nvSpPr>
            <p:spPr>
              <a:xfrm>
                <a:off x="319358" y="514659"/>
                <a:ext cx="484666" cy="3644"/>
              </a:xfrm>
              <a:custGeom>
                <a:rect b="b" l="l" r="r" t="t"/>
                <a:pathLst>
                  <a:path extrusionOk="0" h="2" w="266">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359" name="Google Shape;359;p9"/>
          <p:cNvGrpSpPr/>
          <p:nvPr/>
        </p:nvGrpSpPr>
        <p:grpSpPr>
          <a:xfrm>
            <a:off x="-190973" y="-451649"/>
            <a:ext cx="9632271" cy="5968389"/>
            <a:chOff x="-190973" y="-451649"/>
            <a:chExt cx="9632271" cy="5968389"/>
          </a:xfrm>
        </p:grpSpPr>
        <p:grpSp>
          <p:nvGrpSpPr>
            <p:cNvPr id="360" name="Google Shape;360;p9"/>
            <p:cNvGrpSpPr/>
            <p:nvPr/>
          </p:nvGrpSpPr>
          <p:grpSpPr>
            <a:xfrm>
              <a:off x="-190973" y="2491125"/>
              <a:ext cx="453184" cy="454844"/>
              <a:chOff x="1031102" y="400625"/>
              <a:chExt cx="453184" cy="454844"/>
            </a:xfrm>
          </p:grpSpPr>
          <p:sp>
            <p:nvSpPr>
              <p:cNvPr id="361" name="Google Shape;361;p9"/>
              <p:cNvSpPr/>
              <p:nvPr/>
            </p:nvSpPr>
            <p:spPr>
              <a:xfrm>
                <a:off x="1172203" y="546706"/>
                <a:ext cx="164341" cy="166002"/>
              </a:xfrm>
              <a:custGeom>
                <a:rect b="b" l="l" r="r" t="t"/>
                <a:pathLst>
                  <a:path extrusionOk="0" h="100" w="99">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2" name="Google Shape;362;p9"/>
              <p:cNvSpPr/>
              <p:nvPr/>
            </p:nvSpPr>
            <p:spPr>
              <a:xfrm>
                <a:off x="1032762" y="403945"/>
                <a:ext cx="448204" cy="448204"/>
              </a:xfrm>
              <a:custGeom>
                <a:rect b="b" l="l" r="r" t="t"/>
                <a:pathLst>
                  <a:path extrusionOk="0" h="270" w="27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3" name="Google Shape;363;p9"/>
              <p:cNvSpPr/>
              <p:nvPr/>
            </p:nvSpPr>
            <p:spPr>
              <a:xfrm>
                <a:off x="1170543" y="545046"/>
                <a:ext cx="169322" cy="167662"/>
              </a:xfrm>
              <a:custGeom>
                <a:rect b="b" l="l" r="r" t="t"/>
                <a:pathLst>
                  <a:path extrusionOk="0" h="101" w="102">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 name="Google Shape;364;p9"/>
              <p:cNvSpPr/>
              <p:nvPr/>
            </p:nvSpPr>
            <p:spPr>
              <a:xfrm>
                <a:off x="1031102" y="400625"/>
                <a:ext cx="453184" cy="454844"/>
              </a:xfrm>
              <a:custGeom>
                <a:rect b="b" l="l" r="r" t="t"/>
                <a:pathLst>
                  <a:path extrusionOk="0" h="274" w="273">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65" name="Google Shape;365;p9"/>
            <p:cNvSpPr/>
            <p:nvPr/>
          </p:nvSpPr>
          <p:spPr>
            <a:xfrm>
              <a:off x="8544623" y="-451649"/>
              <a:ext cx="896675" cy="896675"/>
            </a:xfrm>
            <a:custGeom>
              <a:rect b="b" l="l" r="r" t="t"/>
              <a:pathLst>
                <a:path extrusionOk="0" h="493" w="493">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 name="Google Shape;366;p9"/>
            <p:cNvSpPr/>
            <p:nvPr/>
          </p:nvSpPr>
          <p:spPr>
            <a:xfrm>
              <a:off x="7816037" y="4709575"/>
              <a:ext cx="807169" cy="807166"/>
            </a:xfrm>
            <a:custGeom>
              <a:rect b="b" l="l" r="r" t="t"/>
              <a:pathLst>
                <a:path extrusionOk="0" h="443" w="443">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67" name="Shape 367"/>
        <p:cNvGrpSpPr/>
        <p:nvPr/>
      </p:nvGrpSpPr>
      <p:grpSpPr>
        <a:xfrm>
          <a:off x="0" y="0"/>
          <a:ext cx="0" cy="0"/>
          <a:chOff x="0" y="0"/>
          <a:chExt cx="0" cy="0"/>
        </a:xfrm>
      </p:grpSpPr>
      <p:sp>
        <p:nvSpPr>
          <p:cNvPr id="368" name="Google Shape;368;p10"/>
          <p:cNvSpPr txBox="1"/>
          <p:nvPr>
            <p:ph type="title"/>
          </p:nvPr>
        </p:nvSpPr>
        <p:spPr>
          <a:xfrm>
            <a:off x="720000" y="4014450"/>
            <a:ext cx="7704000" cy="572700"/>
          </a:xfrm>
          <a:prstGeom prst="rect">
            <a:avLst/>
          </a:prstGeom>
          <a:solidFill>
            <a:schemeClr val="l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1pPr>
            <a:lvl2pPr lvl="1"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2pPr>
            <a:lvl3pPr lvl="2"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3pPr>
            <a:lvl4pPr lvl="3"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4pPr>
            <a:lvl5pPr lvl="4"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5pPr>
            <a:lvl6pPr lvl="5"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6pPr>
            <a:lvl7pPr lvl="6"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7pPr>
            <a:lvl8pPr lvl="7"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8pPr>
            <a:lvl9pPr lvl="8" rtl="0" algn="ctr">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14" name="Shape 814"/>
        <p:cNvGrpSpPr/>
        <p:nvPr/>
      </p:nvGrpSpPr>
      <p:grpSpPr>
        <a:xfrm>
          <a:off x="0" y="0"/>
          <a:ext cx="0" cy="0"/>
          <a:chOff x="0" y="0"/>
          <a:chExt cx="0" cy="0"/>
        </a:xfrm>
      </p:grpSpPr>
      <p:sp>
        <p:nvSpPr>
          <p:cNvPr id="815" name="Google Shape;815;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816" name="Google Shape;816;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bTNTa7kOsExHgKVk_RHts2tJF50a8iY9LymaFWH0Gso/copy#gid=1848306791"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bTNTa7kOsExHgKVk_RHts2tJF50a8iY9LymaFWH0Gso/copy#gid=1582481585" TargetMode="External"/><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speech-text-concept-illustration_11121754.htm/?utm_source=slidesgo_template&amp;utm_medium=referral-link&amp;utm_campaign=sg_resources&amp;utm_content=freepik" TargetMode="External"/><Relationship Id="rId4" Type="http://schemas.openxmlformats.org/officeDocument/2006/relationships/hyperlink" Target="https://www.freepik.com/free-vector/app-development-concept-illustration_1278062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usability-testing-concept-illustration_7230624.htm/?utm_source=slidesgo_template&amp;utm_medium=referral-link&amp;utm_campaign=sg_resources&amp;utm_content=freepik" TargetMode="External"/><Relationship Id="rId4" Type="http://schemas.openxmlformats.org/officeDocument/2006/relationships/hyperlink" Target="https://www.freepik.com/free-vector/app-development-concept-illustration_12780625.htm/?utm_source=slidesgo_template&amp;utm_medium=referral-link&amp;utm_campaign=sg_resources&amp;utm_content=freepik" TargetMode="External"/><Relationship Id="rId5" Type="http://schemas.openxmlformats.org/officeDocument/2006/relationships/hyperlink" Target="https://www.freepik.com/free-vector/mobile-testing-concept-illustration_7230644.htm/?utm_source=slidesgo_template&amp;utm_medium=referral-link&amp;utm_campaign=sg_resources&amp;utm_content=freepik" TargetMode="External"/><Relationship Id="rId6" Type="http://schemas.openxmlformats.org/officeDocument/2006/relationships/hyperlink" Target="https://www.freepik.com/free-vector/new-team-members-concept-illustration_18771502.htm/?utm_source=slidesgo_template&amp;utm_medium=referral-link&amp;utm_campaign=sg_resources&amp;utm_content=freepik" TargetMode="External"/><Relationship Id="rId7" Type="http://schemas.openxmlformats.org/officeDocument/2006/relationships/hyperlink" Target="https://www.freepik.com/free-photo/full-shot-colleagues-working-cozy-office_32471024.htm/?utm_source=slidesgo_template&amp;utm_medium=referral-link&amp;utm_campaign=sg_resources&amp;utm_content=freepik" TargetMode="External"/><Relationship Id="rId8" Type="http://schemas.openxmlformats.org/officeDocument/2006/relationships/hyperlink" Target="https://www.freepik.com/free-photo/young-people-working-together-startup-company_188437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fonts.google.com/specimen/Roboto"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7.png"/><Relationship Id="rId17" Type="http://schemas.openxmlformats.org/officeDocument/2006/relationships/image" Target="../media/image5.png"/><Relationship Id="rId16" Type="http://schemas.openxmlformats.org/officeDocument/2006/relationships/image" Target="../media/image4.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26"/>
          <p:cNvSpPr txBox="1"/>
          <p:nvPr>
            <p:ph type="ctrTitle"/>
          </p:nvPr>
        </p:nvSpPr>
        <p:spPr>
          <a:xfrm>
            <a:off x="3192725" y="1161475"/>
            <a:ext cx="5238000" cy="22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latin typeface="Roboto Medium"/>
                <a:ea typeface="Roboto Medium"/>
                <a:cs typeface="Roboto Medium"/>
                <a:sym typeface="Roboto Medium"/>
              </a:rPr>
              <a:t>Team </a:t>
            </a:r>
            <a:endParaRPr b="0">
              <a:latin typeface="Roboto Medium"/>
              <a:ea typeface="Roboto Medium"/>
              <a:cs typeface="Roboto Medium"/>
              <a:sym typeface="Roboto Medium"/>
            </a:endParaRPr>
          </a:p>
          <a:p>
            <a:pPr indent="0" lvl="0" marL="0" rtl="0" algn="ctr">
              <a:spcBef>
                <a:spcPts val="0"/>
              </a:spcBef>
              <a:spcAft>
                <a:spcPts val="0"/>
              </a:spcAft>
              <a:buNone/>
            </a:pPr>
            <a:r>
              <a:rPr b="0" lang="en">
                <a:latin typeface="Roboto Medium"/>
                <a:ea typeface="Roboto Medium"/>
                <a:cs typeface="Roboto Medium"/>
                <a:sym typeface="Roboto Medium"/>
              </a:rPr>
              <a:t>Collaboration App</a:t>
            </a:r>
            <a:r>
              <a:rPr b="0" lang="en">
                <a:solidFill>
                  <a:srgbClr val="212529"/>
                </a:solidFill>
                <a:latin typeface="Roboto Medium"/>
                <a:ea typeface="Roboto Medium"/>
                <a:cs typeface="Roboto Medium"/>
                <a:sym typeface="Roboto Medium"/>
              </a:rPr>
              <a:t> </a:t>
            </a:r>
            <a:endParaRPr b="0">
              <a:solidFill>
                <a:srgbClr val="212529"/>
              </a:solidFill>
              <a:latin typeface="Roboto Medium"/>
              <a:ea typeface="Roboto Medium"/>
              <a:cs typeface="Roboto Medium"/>
              <a:sym typeface="Roboto Medium"/>
            </a:endParaRPr>
          </a:p>
          <a:p>
            <a:pPr indent="0" lvl="0" marL="0" rtl="0" algn="ctr">
              <a:spcBef>
                <a:spcPts val="0"/>
              </a:spcBef>
              <a:spcAft>
                <a:spcPts val="0"/>
              </a:spcAft>
              <a:buNone/>
            </a:pPr>
            <a:r>
              <a:rPr b="0" lang="en">
                <a:solidFill>
                  <a:schemeClr val="dk2"/>
                </a:solidFill>
                <a:latin typeface="Roboto Medium"/>
                <a:ea typeface="Roboto Medium"/>
                <a:cs typeface="Roboto Medium"/>
                <a:sym typeface="Roboto Medium"/>
              </a:rPr>
              <a:t>Pitc</a:t>
            </a:r>
            <a:r>
              <a:rPr lang="en">
                <a:solidFill>
                  <a:schemeClr val="dk2"/>
                </a:solidFill>
              </a:rPr>
              <a:t>h</a:t>
            </a:r>
            <a:r>
              <a:rPr b="0" lang="en">
                <a:solidFill>
                  <a:schemeClr val="dk2"/>
                </a:solidFill>
                <a:latin typeface="Roboto Medium"/>
                <a:ea typeface="Roboto Medium"/>
                <a:cs typeface="Roboto Medium"/>
                <a:sym typeface="Roboto Medium"/>
              </a:rPr>
              <a:t> Deck</a:t>
            </a:r>
            <a:endParaRPr b="0">
              <a:solidFill>
                <a:schemeClr val="dk2"/>
              </a:solidFill>
              <a:latin typeface="Roboto Medium"/>
              <a:ea typeface="Roboto Medium"/>
              <a:cs typeface="Roboto Medium"/>
              <a:sym typeface="Roboto Medium"/>
            </a:endParaRPr>
          </a:p>
        </p:txBody>
      </p:sp>
      <p:sp>
        <p:nvSpPr>
          <p:cNvPr id="825" name="Google Shape;825;p26"/>
          <p:cNvSpPr txBox="1"/>
          <p:nvPr>
            <p:ph idx="1" type="subTitle"/>
          </p:nvPr>
        </p:nvSpPr>
        <p:spPr>
          <a:xfrm>
            <a:off x="3192725" y="3415350"/>
            <a:ext cx="5238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826" name="Google Shape;826;p26"/>
          <p:cNvGrpSpPr/>
          <p:nvPr/>
        </p:nvGrpSpPr>
        <p:grpSpPr>
          <a:xfrm>
            <a:off x="488808" y="370717"/>
            <a:ext cx="3232319" cy="5109021"/>
            <a:chOff x="488808" y="370717"/>
            <a:chExt cx="3232319" cy="5109021"/>
          </a:xfrm>
        </p:grpSpPr>
        <p:sp>
          <p:nvSpPr>
            <p:cNvPr id="827" name="Google Shape;827;p26"/>
            <p:cNvSpPr/>
            <p:nvPr/>
          </p:nvSpPr>
          <p:spPr>
            <a:xfrm>
              <a:off x="1047185" y="771567"/>
              <a:ext cx="1656246" cy="3496504"/>
            </a:xfrm>
            <a:custGeom>
              <a:rect b="b" l="l" r="r" t="t"/>
              <a:pathLst>
                <a:path extrusionOk="0" h="1919" w="909">
                  <a:moveTo>
                    <a:pt x="746" y="0"/>
                  </a:moveTo>
                  <a:cubicBezTo>
                    <a:pt x="727" y="0"/>
                    <a:pt x="704" y="0"/>
                    <a:pt x="677" y="0"/>
                  </a:cubicBezTo>
                  <a:cubicBezTo>
                    <a:pt x="670" y="0"/>
                    <a:pt x="663" y="0"/>
                    <a:pt x="656" y="2"/>
                  </a:cubicBezTo>
                  <a:cubicBezTo>
                    <a:pt x="649" y="5"/>
                    <a:pt x="643" y="10"/>
                    <a:pt x="639" y="17"/>
                  </a:cubicBezTo>
                  <a:cubicBezTo>
                    <a:pt x="638" y="20"/>
                    <a:pt x="636" y="24"/>
                    <a:pt x="636" y="28"/>
                  </a:cubicBezTo>
                  <a:cubicBezTo>
                    <a:pt x="635" y="32"/>
                    <a:pt x="635" y="36"/>
                    <a:pt x="635" y="40"/>
                  </a:cubicBezTo>
                  <a:cubicBezTo>
                    <a:pt x="635" y="45"/>
                    <a:pt x="635" y="49"/>
                    <a:pt x="635" y="53"/>
                  </a:cubicBezTo>
                  <a:cubicBezTo>
                    <a:pt x="635" y="57"/>
                    <a:pt x="635" y="62"/>
                    <a:pt x="634" y="66"/>
                  </a:cubicBezTo>
                  <a:cubicBezTo>
                    <a:pt x="632" y="75"/>
                    <a:pt x="627" y="84"/>
                    <a:pt x="619" y="89"/>
                  </a:cubicBezTo>
                  <a:cubicBezTo>
                    <a:pt x="615" y="91"/>
                    <a:pt x="610" y="93"/>
                    <a:pt x="605" y="93"/>
                  </a:cubicBezTo>
                  <a:cubicBezTo>
                    <a:pt x="600" y="94"/>
                    <a:pt x="596" y="93"/>
                    <a:pt x="591" y="94"/>
                  </a:cubicBezTo>
                  <a:cubicBezTo>
                    <a:pt x="571" y="94"/>
                    <a:pt x="550" y="94"/>
                    <a:pt x="529" y="94"/>
                  </a:cubicBezTo>
                  <a:cubicBezTo>
                    <a:pt x="485" y="94"/>
                    <a:pt x="439" y="94"/>
                    <a:pt x="388" y="94"/>
                  </a:cubicBezTo>
                  <a:cubicBezTo>
                    <a:pt x="375" y="94"/>
                    <a:pt x="363" y="94"/>
                    <a:pt x="350" y="94"/>
                  </a:cubicBezTo>
                  <a:cubicBezTo>
                    <a:pt x="346" y="94"/>
                    <a:pt x="343" y="94"/>
                    <a:pt x="340" y="94"/>
                  </a:cubicBezTo>
                  <a:cubicBezTo>
                    <a:pt x="337" y="94"/>
                    <a:pt x="333" y="93"/>
                    <a:pt x="330" y="93"/>
                  </a:cubicBezTo>
                  <a:cubicBezTo>
                    <a:pt x="323" y="91"/>
                    <a:pt x="317" y="87"/>
                    <a:pt x="313" y="82"/>
                  </a:cubicBezTo>
                  <a:cubicBezTo>
                    <a:pt x="308" y="77"/>
                    <a:pt x="305" y="70"/>
                    <a:pt x="304" y="63"/>
                  </a:cubicBezTo>
                  <a:cubicBezTo>
                    <a:pt x="304" y="60"/>
                    <a:pt x="304" y="56"/>
                    <a:pt x="304" y="53"/>
                  </a:cubicBezTo>
                  <a:lnTo>
                    <a:pt x="304" y="42"/>
                  </a:lnTo>
                  <a:cubicBezTo>
                    <a:pt x="304" y="35"/>
                    <a:pt x="304" y="28"/>
                    <a:pt x="302" y="22"/>
                  </a:cubicBezTo>
                  <a:cubicBezTo>
                    <a:pt x="299" y="16"/>
                    <a:pt x="295" y="10"/>
                    <a:pt x="289" y="6"/>
                  </a:cubicBezTo>
                  <a:cubicBezTo>
                    <a:pt x="284" y="2"/>
                    <a:pt x="277" y="0"/>
                    <a:pt x="269" y="0"/>
                  </a:cubicBezTo>
                  <a:lnTo>
                    <a:pt x="248" y="0"/>
                  </a:lnTo>
                  <a:cubicBezTo>
                    <a:pt x="233" y="0"/>
                    <a:pt x="218" y="0"/>
                    <a:pt x="203" y="0"/>
                  </a:cubicBezTo>
                  <a:cubicBezTo>
                    <a:pt x="173" y="0"/>
                    <a:pt x="142" y="0"/>
                    <a:pt x="110" y="0"/>
                  </a:cubicBezTo>
                  <a:cubicBezTo>
                    <a:pt x="94" y="0"/>
                    <a:pt x="78" y="3"/>
                    <a:pt x="64" y="9"/>
                  </a:cubicBezTo>
                  <a:cubicBezTo>
                    <a:pt x="49" y="16"/>
                    <a:pt x="35" y="26"/>
                    <a:pt x="25" y="38"/>
                  </a:cubicBezTo>
                  <a:cubicBezTo>
                    <a:pt x="14" y="51"/>
                    <a:pt x="7" y="66"/>
                    <a:pt x="3" y="82"/>
                  </a:cubicBezTo>
                  <a:cubicBezTo>
                    <a:pt x="2" y="86"/>
                    <a:pt x="2" y="91"/>
                    <a:pt x="1" y="95"/>
                  </a:cubicBezTo>
                  <a:cubicBezTo>
                    <a:pt x="1" y="98"/>
                    <a:pt x="0" y="102"/>
                    <a:pt x="0" y="105"/>
                  </a:cubicBezTo>
                  <a:lnTo>
                    <a:pt x="0" y="798"/>
                  </a:lnTo>
                  <a:cubicBezTo>
                    <a:pt x="0" y="807"/>
                    <a:pt x="0" y="816"/>
                    <a:pt x="0" y="825"/>
                  </a:cubicBezTo>
                  <a:cubicBezTo>
                    <a:pt x="0" y="853"/>
                    <a:pt x="0" y="882"/>
                    <a:pt x="0" y="910"/>
                  </a:cubicBezTo>
                  <a:lnTo>
                    <a:pt x="0" y="1810"/>
                  </a:lnTo>
                  <a:cubicBezTo>
                    <a:pt x="0" y="1821"/>
                    <a:pt x="1" y="1833"/>
                    <a:pt x="5" y="1844"/>
                  </a:cubicBezTo>
                  <a:cubicBezTo>
                    <a:pt x="11" y="1866"/>
                    <a:pt x="26" y="1887"/>
                    <a:pt x="46" y="1900"/>
                  </a:cubicBezTo>
                  <a:cubicBezTo>
                    <a:pt x="65" y="1914"/>
                    <a:pt x="89" y="1920"/>
                    <a:pt x="113" y="1919"/>
                  </a:cubicBezTo>
                  <a:cubicBezTo>
                    <a:pt x="137" y="1919"/>
                    <a:pt x="161" y="1919"/>
                    <a:pt x="185" y="1919"/>
                  </a:cubicBezTo>
                  <a:cubicBezTo>
                    <a:pt x="233" y="1919"/>
                    <a:pt x="281" y="1919"/>
                    <a:pt x="328" y="1919"/>
                  </a:cubicBezTo>
                  <a:cubicBezTo>
                    <a:pt x="422" y="1919"/>
                    <a:pt x="515" y="1919"/>
                    <a:pt x="606" y="1919"/>
                  </a:cubicBezTo>
                  <a:cubicBezTo>
                    <a:pt x="652" y="1919"/>
                    <a:pt x="697" y="1919"/>
                    <a:pt x="742" y="1919"/>
                  </a:cubicBezTo>
                  <a:cubicBezTo>
                    <a:pt x="764" y="1919"/>
                    <a:pt x="787" y="1920"/>
                    <a:pt x="809" y="1919"/>
                  </a:cubicBezTo>
                  <a:cubicBezTo>
                    <a:pt x="831" y="1918"/>
                    <a:pt x="852" y="1909"/>
                    <a:pt x="869" y="1896"/>
                  </a:cubicBezTo>
                  <a:cubicBezTo>
                    <a:pt x="877" y="1889"/>
                    <a:pt x="884" y="1881"/>
                    <a:pt x="890" y="1872"/>
                  </a:cubicBezTo>
                  <a:cubicBezTo>
                    <a:pt x="896" y="1863"/>
                    <a:pt x="900" y="1853"/>
                    <a:pt x="903" y="1843"/>
                  </a:cubicBezTo>
                  <a:cubicBezTo>
                    <a:pt x="907" y="1832"/>
                    <a:pt x="907" y="1822"/>
                    <a:pt x="907" y="1811"/>
                  </a:cubicBezTo>
                  <a:cubicBezTo>
                    <a:pt x="907" y="1800"/>
                    <a:pt x="907" y="1789"/>
                    <a:pt x="907" y="1779"/>
                  </a:cubicBezTo>
                  <a:cubicBezTo>
                    <a:pt x="907" y="1736"/>
                    <a:pt x="907" y="1693"/>
                    <a:pt x="907" y="1651"/>
                  </a:cubicBezTo>
                  <a:cubicBezTo>
                    <a:pt x="908" y="1316"/>
                    <a:pt x="908" y="1014"/>
                    <a:pt x="908" y="760"/>
                  </a:cubicBezTo>
                  <a:cubicBezTo>
                    <a:pt x="908" y="507"/>
                    <a:pt x="908" y="301"/>
                    <a:pt x="909" y="159"/>
                  </a:cubicBezTo>
                  <a:cubicBezTo>
                    <a:pt x="909" y="142"/>
                    <a:pt x="909" y="125"/>
                    <a:pt x="909" y="109"/>
                  </a:cubicBezTo>
                  <a:cubicBezTo>
                    <a:pt x="909" y="93"/>
                    <a:pt x="906" y="79"/>
                    <a:pt x="901" y="66"/>
                  </a:cubicBezTo>
                  <a:cubicBezTo>
                    <a:pt x="896" y="54"/>
                    <a:pt x="889" y="43"/>
                    <a:pt x="881" y="35"/>
                  </a:cubicBezTo>
                  <a:cubicBezTo>
                    <a:pt x="873" y="26"/>
                    <a:pt x="865" y="20"/>
                    <a:pt x="857" y="15"/>
                  </a:cubicBezTo>
                  <a:cubicBezTo>
                    <a:pt x="841" y="5"/>
                    <a:pt x="826" y="2"/>
                    <a:pt x="817" y="1"/>
                  </a:cubicBezTo>
                  <a:cubicBezTo>
                    <a:pt x="812" y="0"/>
                    <a:pt x="809" y="0"/>
                    <a:pt x="806" y="0"/>
                  </a:cubicBezTo>
                  <a:cubicBezTo>
                    <a:pt x="804" y="0"/>
                    <a:pt x="803" y="0"/>
                    <a:pt x="803" y="0"/>
                  </a:cubicBezTo>
                  <a:cubicBezTo>
                    <a:pt x="803" y="0"/>
                    <a:pt x="798" y="0"/>
                    <a:pt x="788" y="0"/>
                  </a:cubicBezTo>
                  <a:cubicBezTo>
                    <a:pt x="779" y="0"/>
                    <a:pt x="764" y="0"/>
                    <a:pt x="746"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8" name="Google Shape;828;p26"/>
            <p:cNvSpPr/>
            <p:nvPr/>
          </p:nvSpPr>
          <p:spPr>
            <a:xfrm>
              <a:off x="1046626" y="769745"/>
              <a:ext cx="1658068" cy="3498326"/>
            </a:xfrm>
            <a:custGeom>
              <a:rect b="b" l="l" r="r" t="t"/>
              <a:pathLst>
                <a:path extrusionOk="0" h="1920" w="91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9" name="Google Shape;829;p26"/>
            <p:cNvSpPr/>
            <p:nvPr/>
          </p:nvSpPr>
          <p:spPr>
            <a:xfrm>
              <a:off x="2387385" y="1084959"/>
              <a:ext cx="142120" cy="3644"/>
            </a:xfrm>
            <a:custGeom>
              <a:rect b="b" l="l" r="r" t="t"/>
              <a:pathLst>
                <a:path extrusionOk="0" h="2" w="78">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0" name="Google Shape;830;p26"/>
            <p:cNvSpPr/>
            <p:nvPr/>
          </p:nvSpPr>
          <p:spPr>
            <a:xfrm>
              <a:off x="2387385" y="1121400"/>
              <a:ext cx="143942" cy="3644"/>
            </a:xfrm>
            <a:custGeom>
              <a:rect b="b" l="l" r="r" t="t"/>
              <a:pathLst>
                <a:path extrusionOk="0" h="2" w="79">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1" name="Google Shape;831;p26"/>
            <p:cNvSpPr/>
            <p:nvPr/>
          </p:nvSpPr>
          <p:spPr>
            <a:xfrm>
              <a:off x="2387385" y="1157841"/>
              <a:ext cx="143942" cy="3644"/>
            </a:xfrm>
            <a:custGeom>
              <a:rect b="b" l="l" r="r" t="t"/>
              <a:pathLst>
                <a:path extrusionOk="0" h="2" w="79">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2" name="Google Shape;832;p26"/>
            <p:cNvSpPr/>
            <p:nvPr/>
          </p:nvSpPr>
          <p:spPr>
            <a:xfrm>
              <a:off x="1228561" y="1081315"/>
              <a:ext cx="116611" cy="120255"/>
            </a:xfrm>
            <a:custGeom>
              <a:rect b="b" l="l" r="r" t="t"/>
              <a:pathLst>
                <a:path extrusionOk="0" h="66" w="64">
                  <a:moveTo>
                    <a:pt x="1" y="66"/>
                  </a:moveTo>
                  <a:lnTo>
                    <a:pt x="2" y="66"/>
                  </a:lnTo>
                  <a:cubicBezTo>
                    <a:pt x="4" y="66"/>
                    <a:pt x="5" y="65"/>
                    <a:pt x="7" y="65"/>
                  </a:cubicBezTo>
                  <a:cubicBezTo>
                    <a:pt x="11" y="65"/>
                    <a:pt x="17" y="65"/>
                    <a:pt x="24" y="65"/>
                  </a:cubicBezTo>
                  <a:lnTo>
                    <a:pt x="23" y="65"/>
                  </a:lnTo>
                  <a:cubicBezTo>
                    <a:pt x="23" y="62"/>
                    <a:pt x="23" y="58"/>
                    <a:pt x="23" y="53"/>
                  </a:cubicBezTo>
                  <a:cubicBezTo>
                    <a:pt x="23" y="51"/>
                    <a:pt x="23" y="49"/>
                    <a:pt x="23" y="46"/>
                  </a:cubicBezTo>
                  <a:cubicBezTo>
                    <a:pt x="23" y="44"/>
                    <a:pt x="26" y="41"/>
                    <a:pt x="29" y="41"/>
                  </a:cubicBezTo>
                  <a:cubicBezTo>
                    <a:pt x="31" y="41"/>
                    <a:pt x="34" y="41"/>
                    <a:pt x="37" y="41"/>
                  </a:cubicBezTo>
                  <a:cubicBezTo>
                    <a:pt x="40" y="42"/>
                    <a:pt x="42" y="44"/>
                    <a:pt x="42" y="48"/>
                  </a:cubicBezTo>
                  <a:cubicBezTo>
                    <a:pt x="42" y="53"/>
                    <a:pt x="42" y="59"/>
                    <a:pt x="42" y="65"/>
                  </a:cubicBezTo>
                  <a:lnTo>
                    <a:pt x="42" y="65"/>
                  </a:lnTo>
                  <a:cubicBezTo>
                    <a:pt x="48" y="65"/>
                    <a:pt x="55" y="64"/>
                    <a:pt x="63" y="64"/>
                  </a:cubicBezTo>
                  <a:lnTo>
                    <a:pt x="62" y="65"/>
                  </a:lnTo>
                  <a:cubicBezTo>
                    <a:pt x="62" y="57"/>
                    <a:pt x="62" y="48"/>
                    <a:pt x="62" y="39"/>
                  </a:cubicBezTo>
                  <a:cubicBezTo>
                    <a:pt x="62" y="37"/>
                    <a:pt x="62" y="34"/>
                    <a:pt x="62" y="32"/>
                  </a:cubicBezTo>
                  <a:cubicBezTo>
                    <a:pt x="62" y="30"/>
                    <a:pt x="60" y="29"/>
                    <a:pt x="59" y="27"/>
                  </a:cubicBezTo>
                  <a:cubicBezTo>
                    <a:pt x="56" y="24"/>
                    <a:pt x="52" y="21"/>
                    <a:pt x="49" y="18"/>
                  </a:cubicBezTo>
                  <a:cubicBezTo>
                    <a:pt x="46" y="15"/>
                    <a:pt x="43" y="12"/>
                    <a:pt x="41" y="9"/>
                  </a:cubicBezTo>
                  <a:cubicBezTo>
                    <a:pt x="39" y="8"/>
                    <a:pt x="38" y="6"/>
                    <a:pt x="36" y="5"/>
                  </a:cubicBezTo>
                  <a:cubicBezTo>
                    <a:pt x="35" y="4"/>
                    <a:pt x="34" y="2"/>
                    <a:pt x="32" y="2"/>
                  </a:cubicBezTo>
                  <a:cubicBezTo>
                    <a:pt x="30" y="1"/>
                    <a:pt x="28" y="2"/>
                    <a:pt x="27" y="3"/>
                  </a:cubicBezTo>
                  <a:cubicBezTo>
                    <a:pt x="26" y="4"/>
                    <a:pt x="24" y="5"/>
                    <a:pt x="23" y="7"/>
                  </a:cubicBezTo>
                  <a:cubicBezTo>
                    <a:pt x="20" y="9"/>
                    <a:pt x="18" y="12"/>
                    <a:pt x="15" y="14"/>
                  </a:cubicBezTo>
                  <a:cubicBezTo>
                    <a:pt x="11" y="19"/>
                    <a:pt x="6" y="24"/>
                    <a:pt x="2" y="28"/>
                  </a:cubicBezTo>
                  <a:cubicBezTo>
                    <a:pt x="1" y="30"/>
                    <a:pt x="1" y="33"/>
                    <a:pt x="1" y="36"/>
                  </a:cubicBezTo>
                  <a:cubicBezTo>
                    <a:pt x="1" y="38"/>
                    <a:pt x="1" y="41"/>
                    <a:pt x="1" y="43"/>
                  </a:cubicBezTo>
                  <a:cubicBezTo>
                    <a:pt x="1" y="48"/>
                    <a:pt x="1" y="52"/>
                    <a:pt x="1" y="55"/>
                  </a:cubicBezTo>
                  <a:cubicBezTo>
                    <a:pt x="1" y="58"/>
                    <a:pt x="1" y="61"/>
                    <a:pt x="1" y="63"/>
                  </a:cubicBezTo>
                  <a:cubicBezTo>
                    <a:pt x="1" y="65"/>
                    <a:pt x="1" y="66"/>
                    <a:pt x="1" y="66"/>
                  </a:cubicBezTo>
                  <a:cubicBezTo>
                    <a:pt x="1" y="66"/>
                    <a:pt x="1" y="65"/>
                    <a:pt x="1" y="63"/>
                  </a:cubicBezTo>
                  <a:cubicBezTo>
                    <a:pt x="1" y="61"/>
                    <a:pt x="1" y="59"/>
                    <a:pt x="0" y="56"/>
                  </a:cubicBezTo>
                  <a:cubicBezTo>
                    <a:pt x="0" y="52"/>
                    <a:pt x="0" y="48"/>
                    <a:pt x="0" y="44"/>
                  </a:cubicBezTo>
                  <a:cubicBezTo>
                    <a:pt x="0" y="41"/>
                    <a:pt x="0" y="39"/>
                    <a:pt x="0" y="36"/>
                  </a:cubicBezTo>
                  <a:cubicBezTo>
                    <a:pt x="0" y="35"/>
                    <a:pt x="0" y="33"/>
                    <a:pt x="0" y="32"/>
                  </a:cubicBezTo>
                  <a:cubicBezTo>
                    <a:pt x="0" y="30"/>
                    <a:pt x="0" y="29"/>
                    <a:pt x="1" y="28"/>
                  </a:cubicBezTo>
                  <a:cubicBezTo>
                    <a:pt x="5" y="23"/>
                    <a:pt x="10" y="18"/>
                    <a:pt x="15" y="13"/>
                  </a:cubicBezTo>
                  <a:cubicBezTo>
                    <a:pt x="17" y="11"/>
                    <a:pt x="20" y="8"/>
                    <a:pt x="22" y="6"/>
                  </a:cubicBezTo>
                  <a:cubicBezTo>
                    <a:pt x="23" y="4"/>
                    <a:pt x="25" y="3"/>
                    <a:pt x="26" y="2"/>
                  </a:cubicBezTo>
                  <a:cubicBezTo>
                    <a:pt x="28" y="0"/>
                    <a:pt x="30" y="0"/>
                    <a:pt x="32" y="0"/>
                  </a:cubicBezTo>
                  <a:cubicBezTo>
                    <a:pt x="35" y="1"/>
                    <a:pt x="36" y="3"/>
                    <a:pt x="37" y="4"/>
                  </a:cubicBezTo>
                  <a:lnTo>
                    <a:pt x="42" y="8"/>
                  </a:lnTo>
                  <a:cubicBezTo>
                    <a:pt x="45" y="11"/>
                    <a:pt x="48" y="14"/>
                    <a:pt x="51" y="17"/>
                  </a:cubicBezTo>
                  <a:cubicBezTo>
                    <a:pt x="54" y="20"/>
                    <a:pt x="57" y="23"/>
                    <a:pt x="60" y="26"/>
                  </a:cubicBezTo>
                  <a:cubicBezTo>
                    <a:pt x="61" y="27"/>
                    <a:pt x="61" y="28"/>
                    <a:pt x="62" y="29"/>
                  </a:cubicBezTo>
                  <a:cubicBezTo>
                    <a:pt x="63" y="30"/>
                    <a:pt x="63" y="31"/>
                    <a:pt x="63" y="32"/>
                  </a:cubicBezTo>
                  <a:cubicBezTo>
                    <a:pt x="63" y="35"/>
                    <a:pt x="63" y="37"/>
                    <a:pt x="63" y="39"/>
                  </a:cubicBezTo>
                  <a:cubicBezTo>
                    <a:pt x="63" y="48"/>
                    <a:pt x="63" y="57"/>
                    <a:pt x="64" y="65"/>
                  </a:cubicBezTo>
                  <a:lnTo>
                    <a:pt x="64" y="66"/>
                  </a:lnTo>
                  <a:lnTo>
                    <a:pt x="63" y="66"/>
                  </a:lnTo>
                  <a:cubicBezTo>
                    <a:pt x="55" y="66"/>
                    <a:pt x="48" y="66"/>
                    <a:pt x="42" y="66"/>
                  </a:cubicBezTo>
                  <a:lnTo>
                    <a:pt x="41" y="66"/>
                  </a:lnTo>
                  <a:lnTo>
                    <a:pt x="41" y="66"/>
                  </a:lnTo>
                  <a:cubicBezTo>
                    <a:pt x="41" y="59"/>
                    <a:pt x="41" y="54"/>
                    <a:pt x="41" y="48"/>
                  </a:cubicBezTo>
                  <a:cubicBezTo>
                    <a:pt x="41" y="45"/>
                    <a:pt x="39" y="43"/>
                    <a:pt x="36" y="43"/>
                  </a:cubicBezTo>
                  <a:cubicBezTo>
                    <a:pt x="34" y="43"/>
                    <a:pt x="31" y="43"/>
                    <a:pt x="29" y="43"/>
                  </a:cubicBezTo>
                  <a:cubicBezTo>
                    <a:pt x="27" y="43"/>
                    <a:pt x="25" y="45"/>
                    <a:pt x="24" y="47"/>
                  </a:cubicBezTo>
                  <a:cubicBezTo>
                    <a:pt x="24" y="49"/>
                    <a:pt x="24" y="51"/>
                    <a:pt x="24" y="54"/>
                  </a:cubicBezTo>
                  <a:cubicBezTo>
                    <a:pt x="24" y="58"/>
                    <a:pt x="24" y="62"/>
                    <a:pt x="24" y="66"/>
                  </a:cubicBezTo>
                  <a:lnTo>
                    <a:pt x="24" y="66"/>
                  </a:lnTo>
                  <a:lnTo>
                    <a:pt x="24" y="66"/>
                  </a:lnTo>
                  <a:cubicBezTo>
                    <a:pt x="17" y="66"/>
                    <a:pt x="11" y="66"/>
                    <a:pt x="7" y="66"/>
                  </a:cubicBezTo>
                  <a:cubicBezTo>
                    <a:pt x="5" y="66"/>
                    <a:pt x="4" y="66"/>
                    <a:pt x="2" y="66"/>
                  </a:cubicBezTo>
                  <a:cubicBezTo>
                    <a:pt x="1" y="66"/>
                    <a:pt x="1" y="66"/>
                    <a:pt x="1" y="6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3" name="Google Shape;833;p26"/>
            <p:cNvSpPr/>
            <p:nvPr/>
          </p:nvSpPr>
          <p:spPr>
            <a:xfrm>
              <a:off x="1172077" y="1394707"/>
              <a:ext cx="1350141" cy="245976"/>
            </a:xfrm>
            <a:custGeom>
              <a:rect b="b" l="l" r="r" t="t"/>
              <a:pathLst>
                <a:path extrusionOk="0" h="135" w="741">
                  <a:moveTo>
                    <a:pt x="371" y="135"/>
                  </a:moveTo>
                  <a:lnTo>
                    <a:pt x="685" y="135"/>
                  </a:lnTo>
                  <a:cubicBezTo>
                    <a:pt x="716" y="135"/>
                    <a:pt x="741" y="109"/>
                    <a:pt x="741" y="78"/>
                  </a:cubicBezTo>
                  <a:lnTo>
                    <a:pt x="741" y="57"/>
                  </a:lnTo>
                  <a:cubicBezTo>
                    <a:pt x="741" y="25"/>
                    <a:pt x="716" y="0"/>
                    <a:pt x="685" y="0"/>
                  </a:cubicBezTo>
                  <a:lnTo>
                    <a:pt x="57" y="0"/>
                  </a:lnTo>
                  <a:cubicBezTo>
                    <a:pt x="26" y="0"/>
                    <a:pt x="0" y="25"/>
                    <a:pt x="0" y="57"/>
                  </a:cubicBezTo>
                  <a:lnTo>
                    <a:pt x="0" y="78"/>
                  </a:lnTo>
                  <a:cubicBezTo>
                    <a:pt x="0" y="109"/>
                    <a:pt x="26" y="135"/>
                    <a:pt x="57" y="135"/>
                  </a:cubicBezTo>
                  <a:lnTo>
                    <a:pt x="371" y="135"/>
                  </a:lnTo>
                  <a:close/>
                </a:path>
              </a:pathLst>
            </a:custGeom>
            <a:solidFill>
              <a:schemeClr val="lt1"/>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4" name="Google Shape;834;p26"/>
            <p:cNvSpPr/>
            <p:nvPr/>
          </p:nvSpPr>
          <p:spPr>
            <a:xfrm>
              <a:off x="1170255" y="1391063"/>
              <a:ext cx="1353785" cy="251442"/>
            </a:xfrm>
            <a:custGeom>
              <a:rect b="b" l="l" r="r" t="t"/>
              <a:pathLst>
                <a:path extrusionOk="0" h="138" w="743">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5" name="Google Shape;835;p26"/>
            <p:cNvSpPr/>
            <p:nvPr/>
          </p:nvSpPr>
          <p:spPr>
            <a:xfrm>
              <a:off x="2349122" y="1465767"/>
              <a:ext cx="91103" cy="91102"/>
            </a:xfrm>
            <a:custGeom>
              <a:rect b="b" l="l" r="r" t="t"/>
              <a:pathLst>
                <a:path extrusionOk="0" h="50" w="50">
                  <a:moveTo>
                    <a:pt x="50" y="25"/>
                  </a:moveTo>
                  <a:cubicBezTo>
                    <a:pt x="50" y="25"/>
                    <a:pt x="50" y="23"/>
                    <a:pt x="49" y="19"/>
                  </a:cubicBezTo>
                  <a:cubicBezTo>
                    <a:pt x="48" y="16"/>
                    <a:pt x="45" y="10"/>
                    <a:pt x="40" y="6"/>
                  </a:cubicBezTo>
                  <a:cubicBezTo>
                    <a:pt x="34" y="2"/>
                    <a:pt x="26" y="0"/>
                    <a:pt x="18" y="3"/>
                  </a:cubicBezTo>
                  <a:cubicBezTo>
                    <a:pt x="9" y="6"/>
                    <a:pt x="2" y="15"/>
                    <a:pt x="3" y="25"/>
                  </a:cubicBezTo>
                  <a:cubicBezTo>
                    <a:pt x="2" y="35"/>
                    <a:pt x="10" y="44"/>
                    <a:pt x="18" y="47"/>
                  </a:cubicBezTo>
                  <a:cubicBezTo>
                    <a:pt x="26" y="50"/>
                    <a:pt x="34" y="48"/>
                    <a:pt x="40" y="44"/>
                  </a:cubicBezTo>
                  <a:cubicBezTo>
                    <a:pt x="45" y="40"/>
                    <a:pt x="48" y="34"/>
                    <a:pt x="49" y="31"/>
                  </a:cubicBezTo>
                  <a:cubicBezTo>
                    <a:pt x="50" y="27"/>
                    <a:pt x="50" y="25"/>
                    <a:pt x="50" y="25"/>
                  </a:cubicBezTo>
                  <a:cubicBezTo>
                    <a:pt x="50" y="25"/>
                    <a:pt x="50" y="26"/>
                    <a:pt x="50" y="27"/>
                  </a:cubicBezTo>
                  <a:cubicBezTo>
                    <a:pt x="50" y="28"/>
                    <a:pt x="50" y="29"/>
                    <a:pt x="50" y="31"/>
                  </a:cubicBezTo>
                  <a:cubicBezTo>
                    <a:pt x="49" y="35"/>
                    <a:pt x="47" y="41"/>
                    <a:pt x="41" y="45"/>
                  </a:cubicBezTo>
                  <a:cubicBezTo>
                    <a:pt x="35" y="50"/>
                    <a:pt x="26" y="52"/>
                    <a:pt x="17" y="49"/>
                  </a:cubicBezTo>
                  <a:cubicBezTo>
                    <a:pt x="8" y="46"/>
                    <a:pt x="0" y="36"/>
                    <a:pt x="0" y="25"/>
                  </a:cubicBezTo>
                  <a:cubicBezTo>
                    <a:pt x="0" y="14"/>
                    <a:pt x="8" y="4"/>
                    <a:pt x="17" y="1"/>
                  </a:cubicBezTo>
                  <a:cubicBezTo>
                    <a:pt x="26" y="-2"/>
                    <a:pt x="35" y="0"/>
                    <a:pt x="41" y="5"/>
                  </a:cubicBezTo>
                  <a:cubicBezTo>
                    <a:pt x="47" y="9"/>
                    <a:pt x="49" y="15"/>
                    <a:pt x="50" y="19"/>
                  </a:cubicBezTo>
                  <a:cubicBezTo>
                    <a:pt x="50" y="21"/>
                    <a:pt x="50" y="22"/>
                    <a:pt x="50" y="23"/>
                  </a:cubicBezTo>
                  <a:cubicBezTo>
                    <a:pt x="50" y="24"/>
                    <a:pt x="50" y="25"/>
                    <a:pt x="50" y="2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6" name="Google Shape;836;p26"/>
            <p:cNvSpPr/>
            <p:nvPr/>
          </p:nvSpPr>
          <p:spPr>
            <a:xfrm>
              <a:off x="2425648" y="1544115"/>
              <a:ext cx="38263" cy="43729"/>
            </a:xfrm>
            <a:custGeom>
              <a:rect b="b" l="l" r="r" t="t"/>
              <a:pathLst>
                <a:path extrusionOk="0" h="24" w="21">
                  <a:moveTo>
                    <a:pt x="21" y="24"/>
                  </a:moveTo>
                  <a:cubicBezTo>
                    <a:pt x="21" y="25"/>
                    <a:pt x="15" y="20"/>
                    <a:pt x="9" y="13"/>
                  </a:cubicBezTo>
                  <a:cubicBezTo>
                    <a:pt x="3" y="7"/>
                    <a:pt x="-1" y="1"/>
                    <a:pt x="0" y="0"/>
                  </a:cubicBezTo>
                  <a:cubicBezTo>
                    <a:pt x="0" y="0"/>
                    <a:pt x="5" y="5"/>
                    <a:pt x="11" y="11"/>
                  </a:cubicBezTo>
                  <a:cubicBezTo>
                    <a:pt x="18" y="18"/>
                    <a:pt x="22" y="24"/>
                    <a:pt x="21" y="2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7" name="Google Shape;837;p26"/>
            <p:cNvSpPr/>
            <p:nvPr/>
          </p:nvSpPr>
          <p:spPr>
            <a:xfrm>
              <a:off x="1330596" y="1485810"/>
              <a:ext cx="56484" cy="69238"/>
            </a:xfrm>
            <a:custGeom>
              <a:rect b="b" l="l" r="r" t="t"/>
              <a:pathLst>
                <a:path extrusionOk="0" h="38" w="31">
                  <a:moveTo>
                    <a:pt x="13" y="4"/>
                  </a:moveTo>
                  <a:lnTo>
                    <a:pt x="0" y="4"/>
                  </a:lnTo>
                  <a:lnTo>
                    <a:pt x="0" y="0"/>
                  </a:lnTo>
                  <a:lnTo>
                    <a:pt x="31" y="0"/>
                  </a:lnTo>
                  <a:lnTo>
                    <a:pt x="31" y="4"/>
                  </a:lnTo>
                  <a:lnTo>
                    <a:pt x="17" y="4"/>
                  </a:lnTo>
                  <a:lnTo>
                    <a:pt x="17" y="38"/>
                  </a:lnTo>
                  <a:lnTo>
                    <a:pt x="13" y="38"/>
                  </a:lnTo>
                  <a:lnTo>
                    <a:pt x="13" y="4"/>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8" name="Google Shape;838;p26"/>
            <p:cNvSpPr/>
            <p:nvPr/>
          </p:nvSpPr>
          <p:spPr>
            <a:xfrm>
              <a:off x="1385257" y="1502208"/>
              <a:ext cx="51017" cy="52839"/>
            </a:xfrm>
            <a:custGeom>
              <a:rect b="b" l="l" r="r" t="t"/>
              <a:pathLst>
                <a:path extrusionOk="0" h="29" w="28">
                  <a:moveTo>
                    <a:pt x="28" y="16"/>
                  </a:moveTo>
                  <a:lnTo>
                    <a:pt x="4" y="16"/>
                  </a:lnTo>
                  <a:cubicBezTo>
                    <a:pt x="5" y="22"/>
                    <a:pt x="9" y="26"/>
                    <a:pt x="15" y="26"/>
                  </a:cubicBezTo>
                  <a:cubicBezTo>
                    <a:pt x="19" y="26"/>
                    <a:pt x="22" y="25"/>
                    <a:pt x="24" y="22"/>
                  </a:cubicBezTo>
                  <a:lnTo>
                    <a:pt x="26" y="25"/>
                  </a:lnTo>
                  <a:cubicBezTo>
                    <a:pt x="23" y="28"/>
                    <a:pt x="20" y="29"/>
                    <a:pt x="15" y="29"/>
                  </a:cubicBezTo>
                  <a:cubicBezTo>
                    <a:pt x="6" y="29"/>
                    <a:pt x="0" y="23"/>
                    <a:pt x="0" y="15"/>
                  </a:cubicBezTo>
                  <a:cubicBezTo>
                    <a:pt x="0" y="6"/>
                    <a:pt x="6" y="0"/>
                    <a:pt x="14" y="0"/>
                  </a:cubicBezTo>
                  <a:cubicBezTo>
                    <a:pt x="22" y="0"/>
                    <a:pt x="28" y="6"/>
                    <a:pt x="28" y="15"/>
                  </a:cubicBezTo>
                  <a:lnTo>
                    <a:pt x="28" y="16"/>
                  </a:lnTo>
                  <a:moveTo>
                    <a:pt x="4" y="13"/>
                  </a:moveTo>
                  <a:lnTo>
                    <a:pt x="24" y="13"/>
                  </a:lnTo>
                  <a:cubicBezTo>
                    <a:pt x="24" y="8"/>
                    <a:pt x="19" y="4"/>
                    <a:pt x="14" y="4"/>
                  </a:cubicBezTo>
                  <a:cubicBezTo>
                    <a:pt x="8" y="4"/>
                    <a:pt x="5" y="8"/>
                    <a:pt x="4" y="13"/>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9" name="Google Shape;839;p26"/>
            <p:cNvSpPr/>
            <p:nvPr/>
          </p:nvSpPr>
          <p:spPr>
            <a:xfrm>
              <a:off x="1439919" y="1504030"/>
              <a:ext cx="49195" cy="51017"/>
            </a:xfrm>
            <a:custGeom>
              <a:rect b="b" l="l" r="r" t="t"/>
              <a:pathLst>
                <a:path extrusionOk="0" h="28" w="27">
                  <a:moveTo>
                    <a:pt x="23" y="28"/>
                  </a:moveTo>
                  <a:lnTo>
                    <a:pt x="14" y="16"/>
                  </a:lnTo>
                  <a:lnTo>
                    <a:pt x="5" y="28"/>
                  </a:lnTo>
                  <a:lnTo>
                    <a:pt x="0" y="28"/>
                  </a:lnTo>
                  <a:lnTo>
                    <a:pt x="12" y="13"/>
                  </a:lnTo>
                  <a:lnTo>
                    <a:pt x="1" y="0"/>
                  </a:lnTo>
                  <a:lnTo>
                    <a:pt x="5" y="0"/>
                  </a:lnTo>
                  <a:lnTo>
                    <a:pt x="14" y="11"/>
                  </a:lnTo>
                  <a:lnTo>
                    <a:pt x="22" y="0"/>
                  </a:lnTo>
                  <a:lnTo>
                    <a:pt x="26" y="0"/>
                  </a:lnTo>
                  <a:lnTo>
                    <a:pt x="16" y="13"/>
                  </a:lnTo>
                  <a:lnTo>
                    <a:pt x="27" y="28"/>
                  </a:lnTo>
                  <a:lnTo>
                    <a:pt x="23" y="28"/>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0" name="Google Shape;840;p26"/>
            <p:cNvSpPr/>
            <p:nvPr/>
          </p:nvSpPr>
          <p:spPr>
            <a:xfrm>
              <a:off x="1492758" y="1491276"/>
              <a:ext cx="34619" cy="63772"/>
            </a:xfrm>
            <a:custGeom>
              <a:rect b="b" l="l" r="r" t="t"/>
              <a:pathLst>
                <a:path extrusionOk="0" h="35" w="19">
                  <a:moveTo>
                    <a:pt x="19" y="33"/>
                  </a:moveTo>
                  <a:cubicBezTo>
                    <a:pt x="18" y="35"/>
                    <a:pt x="16" y="35"/>
                    <a:pt x="13" y="35"/>
                  </a:cubicBezTo>
                  <a:cubicBezTo>
                    <a:pt x="8" y="35"/>
                    <a:pt x="5" y="32"/>
                    <a:pt x="5" y="27"/>
                  </a:cubicBezTo>
                  <a:lnTo>
                    <a:pt x="5" y="10"/>
                  </a:lnTo>
                  <a:lnTo>
                    <a:pt x="0" y="10"/>
                  </a:lnTo>
                  <a:lnTo>
                    <a:pt x="0" y="7"/>
                  </a:lnTo>
                  <a:lnTo>
                    <a:pt x="5" y="7"/>
                  </a:lnTo>
                  <a:lnTo>
                    <a:pt x="5" y="0"/>
                  </a:lnTo>
                  <a:lnTo>
                    <a:pt x="9" y="0"/>
                  </a:lnTo>
                  <a:lnTo>
                    <a:pt x="9" y="7"/>
                  </a:lnTo>
                  <a:lnTo>
                    <a:pt x="18" y="7"/>
                  </a:lnTo>
                  <a:lnTo>
                    <a:pt x="18" y="10"/>
                  </a:lnTo>
                  <a:lnTo>
                    <a:pt x="9" y="10"/>
                  </a:lnTo>
                  <a:lnTo>
                    <a:pt x="9" y="27"/>
                  </a:lnTo>
                  <a:cubicBezTo>
                    <a:pt x="9" y="30"/>
                    <a:pt x="11" y="32"/>
                    <a:pt x="14" y="32"/>
                  </a:cubicBezTo>
                  <a:cubicBezTo>
                    <a:pt x="15" y="32"/>
                    <a:pt x="17" y="32"/>
                    <a:pt x="18" y="31"/>
                  </a:cubicBezTo>
                  <a:lnTo>
                    <a:pt x="19" y="33"/>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1" name="Google Shape;841;p26"/>
            <p:cNvSpPr/>
            <p:nvPr/>
          </p:nvSpPr>
          <p:spPr>
            <a:xfrm>
              <a:off x="1651277" y="1872084"/>
              <a:ext cx="442759" cy="3644"/>
            </a:xfrm>
            <a:custGeom>
              <a:rect b="b" l="l" r="r" t="t"/>
              <a:pathLst>
                <a:path extrusionOk="0" h="2" w="243">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2" name="Google Shape;842;p26"/>
            <p:cNvSpPr/>
            <p:nvPr/>
          </p:nvSpPr>
          <p:spPr>
            <a:xfrm>
              <a:off x="1653099" y="1961364"/>
              <a:ext cx="792593" cy="5466"/>
            </a:xfrm>
            <a:custGeom>
              <a:rect b="b" l="l" r="r" t="t"/>
              <a:pathLst>
                <a:path extrusionOk="0" h="3" w="435">
                  <a:moveTo>
                    <a:pt x="435" y="2"/>
                  </a:moveTo>
                  <a:cubicBezTo>
                    <a:pt x="435" y="3"/>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3" name="Google Shape;843;p26"/>
            <p:cNvSpPr/>
            <p:nvPr/>
          </p:nvSpPr>
          <p:spPr>
            <a:xfrm>
              <a:off x="1653099" y="2026958"/>
              <a:ext cx="783483" cy="5466"/>
            </a:xfrm>
            <a:custGeom>
              <a:rect b="b" l="l" r="r" t="t"/>
              <a:pathLst>
                <a:path extrusionOk="0" h="3" w="430">
                  <a:moveTo>
                    <a:pt x="430" y="1"/>
                  </a:moveTo>
                  <a:cubicBezTo>
                    <a:pt x="430" y="2"/>
                    <a:pt x="334" y="3"/>
                    <a:pt x="215" y="3"/>
                  </a:cubicBezTo>
                  <a:cubicBezTo>
                    <a:pt x="96" y="3"/>
                    <a:pt x="0" y="2"/>
                    <a:pt x="0" y="1"/>
                  </a:cubicBezTo>
                  <a:cubicBezTo>
                    <a:pt x="0" y="1"/>
                    <a:pt x="96" y="0"/>
                    <a:pt x="215" y="0"/>
                  </a:cubicBezTo>
                  <a:cubicBezTo>
                    <a:pt x="334" y="0"/>
                    <a:pt x="430" y="1"/>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4" name="Google Shape;844;p26"/>
            <p:cNvSpPr/>
            <p:nvPr/>
          </p:nvSpPr>
          <p:spPr>
            <a:xfrm>
              <a:off x="1653099" y="2088907"/>
              <a:ext cx="462801" cy="5466"/>
            </a:xfrm>
            <a:custGeom>
              <a:rect b="b" l="l" r="r" t="t"/>
              <a:pathLst>
                <a:path extrusionOk="0" h="3" w="254">
                  <a:moveTo>
                    <a:pt x="254" y="1"/>
                  </a:moveTo>
                  <a:cubicBezTo>
                    <a:pt x="254" y="2"/>
                    <a:pt x="197" y="3"/>
                    <a:pt x="127" y="3"/>
                  </a:cubicBezTo>
                  <a:cubicBezTo>
                    <a:pt x="56" y="3"/>
                    <a:pt x="0" y="2"/>
                    <a:pt x="0" y="1"/>
                  </a:cubicBezTo>
                  <a:cubicBezTo>
                    <a:pt x="0" y="0"/>
                    <a:pt x="56" y="0"/>
                    <a:pt x="127" y="0"/>
                  </a:cubicBezTo>
                  <a:cubicBezTo>
                    <a:pt x="197" y="0"/>
                    <a:pt x="254" y="0"/>
                    <a:pt x="25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5" name="Google Shape;845;p26"/>
            <p:cNvSpPr/>
            <p:nvPr/>
          </p:nvSpPr>
          <p:spPr>
            <a:xfrm>
              <a:off x="1651277" y="2364037"/>
              <a:ext cx="442759" cy="5466"/>
            </a:xfrm>
            <a:custGeom>
              <a:rect b="b" l="l" r="r" t="t"/>
              <a:pathLst>
                <a:path extrusionOk="0" h="3" w="243">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6" name="Google Shape;846;p26"/>
            <p:cNvSpPr/>
            <p:nvPr/>
          </p:nvSpPr>
          <p:spPr>
            <a:xfrm>
              <a:off x="1653099" y="2455139"/>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7" name="Google Shape;847;p26"/>
            <p:cNvSpPr/>
            <p:nvPr/>
          </p:nvSpPr>
          <p:spPr>
            <a:xfrm>
              <a:off x="1653099" y="2518911"/>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8" name="Google Shape;848;p26"/>
            <p:cNvSpPr/>
            <p:nvPr/>
          </p:nvSpPr>
          <p:spPr>
            <a:xfrm>
              <a:off x="1653099" y="2580860"/>
              <a:ext cx="462801" cy="5466"/>
            </a:xfrm>
            <a:custGeom>
              <a:rect b="b" l="l" r="r" t="t"/>
              <a:pathLst>
                <a:path extrusionOk="0" h="3" w="254">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9" name="Google Shape;849;p26"/>
            <p:cNvSpPr/>
            <p:nvPr/>
          </p:nvSpPr>
          <p:spPr>
            <a:xfrm>
              <a:off x="1651277" y="2855989"/>
              <a:ext cx="442759" cy="5466"/>
            </a:xfrm>
            <a:custGeom>
              <a:rect b="b" l="l" r="r" t="t"/>
              <a:pathLst>
                <a:path extrusionOk="0" h="3" w="243">
                  <a:moveTo>
                    <a:pt x="243" y="2"/>
                  </a:moveTo>
                  <a:cubicBezTo>
                    <a:pt x="243" y="2"/>
                    <a:pt x="189" y="3"/>
                    <a:pt x="122" y="3"/>
                  </a:cubicBezTo>
                  <a:cubicBezTo>
                    <a:pt x="55" y="3"/>
                    <a:pt x="0" y="2"/>
                    <a:pt x="0" y="2"/>
                  </a:cubicBezTo>
                  <a:cubicBezTo>
                    <a:pt x="0" y="1"/>
                    <a:pt x="55" y="0"/>
                    <a:pt x="122" y="0"/>
                  </a:cubicBezTo>
                  <a:cubicBezTo>
                    <a:pt x="189" y="0"/>
                    <a:pt x="243" y="1"/>
                    <a:pt x="243" y="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0" name="Google Shape;850;p26"/>
            <p:cNvSpPr/>
            <p:nvPr/>
          </p:nvSpPr>
          <p:spPr>
            <a:xfrm>
              <a:off x="1653099" y="2947092"/>
              <a:ext cx="792593" cy="5466"/>
            </a:xfrm>
            <a:custGeom>
              <a:rect b="b" l="l" r="r" t="t"/>
              <a:pathLst>
                <a:path extrusionOk="0" h="3" w="435">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1" name="Google Shape;851;p26"/>
            <p:cNvSpPr/>
            <p:nvPr/>
          </p:nvSpPr>
          <p:spPr>
            <a:xfrm>
              <a:off x="1653099" y="3012685"/>
              <a:ext cx="783483" cy="3644"/>
            </a:xfrm>
            <a:custGeom>
              <a:rect b="b" l="l" r="r" t="t"/>
              <a:pathLst>
                <a:path extrusionOk="0" h="2" w="43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2" name="Google Shape;852;p26"/>
            <p:cNvSpPr/>
            <p:nvPr/>
          </p:nvSpPr>
          <p:spPr>
            <a:xfrm>
              <a:off x="1653099" y="3072813"/>
              <a:ext cx="462801" cy="5466"/>
            </a:xfrm>
            <a:custGeom>
              <a:rect b="b" l="l" r="r" t="t"/>
              <a:pathLst>
                <a:path extrusionOk="0" h="3" w="254">
                  <a:moveTo>
                    <a:pt x="254" y="2"/>
                  </a:moveTo>
                  <a:cubicBezTo>
                    <a:pt x="254" y="3"/>
                    <a:pt x="197" y="3"/>
                    <a:pt x="127" y="3"/>
                  </a:cubicBezTo>
                  <a:cubicBezTo>
                    <a:pt x="56" y="3"/>
                    <a:pt x="0" y="2"/>
                    <a:pt x="0" y="2"/>
                  </a:cubicBezTo>
                  <a:cubicBezTo>
                    <a:pt x="0" y="1"/>
                    <a:pt x="56" y="0"/>
                    <a:pt x="127" y="0"/>
                  </a:cubicBezTo>
                  <a:cubicBezTo>
                    <a:pt x="197" y="0"/>
                    <a:pt x="254" y="1"/>
                    <a:pt x="254" y="2"/>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3" name="Google Shape;853;p26"/>
            <p:cNvSpPr/>
            <p:nvPr/>
          </p:nvSpPr>
          <p:spPr>
            <a:xfrm>
              <a:off x="1651277" y="3349764"/>
              <a:ext cx="442759" cy="3644"/>
            </a:xfrm>
            <a:custGeom>
              <a:rect b="b" l="l" r="r" t="t"/>
              <a:pathLst>
                <a:path extrusionOk="0" h="2" w="243">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4" name="Google Shape;854;p26"/>
            <p:cNvSpPr/>
            <p:nvPr/>
          </p:nvSpPr>
          <p:spPr>
            <a:xfrm>
              <a:off x="1653099" y="3439045"/>
              <a:ext cx="792593" cy="5466"/>
            </a:xfrm>
            <a:custGeom>
              <a:rect b="b" l="l" r="r" t="t"/>
              <a:pathLst>
                <a:path extrusionOk="0" h="3" w="435">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5" name="Google Shape;855;p26"/>
            <p:cNvSpPr/>
            <p:nvPr/>
          </p:nvSpPr>
          <p:spPr>
            <a:xfrm>
              <a:off x="1653099" y="3504638"/>
              <a:ext cx="783483" cy="5466"/>
            </a:xfrm>
            <a:custGeom>
              <a:rect b="b" l="l" r="r" t="t"/>
              <a:pathLst>
                <a:path extrusionOk="0" h="3" w="43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6" name="Google Shape;856;p26"/>
            <p:cNvSpPr/>
            <p:nvPr/>
          </p:nvSpPr>
          <p:spPr>
            <a:xfrm>
              <a:off x="1653099" y="3566588"/>
              <a:ext cx="462801" cy="3644"/>
            </a:xfrm>
            <a:custGeom>
              <a:rect b="b" l="l" r="r" t="t"/>
              <a:pathLst>
                <a:path extrusionOk="0" h="2" w="254">
                  <a:moveTo>
                    <a:pt x="254" y="1"/>
                  </a:moveTo>
                  <a:cubicBezTo>
                    <a:pt x="254" y="2"/>
                    <a:pt x="197" y="2"/>
                    <a:pt x="127" y="2"/>
                  </a:cubicBezTo>
                  <a:cubicBezTo>
                    <a:pt x="56" y="2"/>
                    <a:pt x="0" y="2"/>
                    <a:pt x="0" y="1"/>
                  </a:cubicBezTo>
                  <a:cubicBezTo>
                    <a:pt x="0" y="0"/>
                    <a:pt x="56" y="0"/>
                    <a:pt x="127" y="0"/>
                  </a:cubicBezTo>
                  <a:cubicBezTo>
                    <a:pt x="197" y="0"/>
                    <a:pt x="254" y="0"/>
                    <a:pt x="254" y="1"/>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7" name="Google Shape;857;p26"/>
            <p:cNvSpPr/>
            <p:nvPr/>
          </p:nvSpPr>
          <p:spPr>
            <a:xfrm>
              <a:off x="1651277" y="3838073"/>
              <a:ext cx="442759" cy="5466"/>
            </a:xfrm>
            <a:custGeom>
              <a:rect b="b" l="l" r="r" t="t"/>
              <a:pathLst>
                <a:path extrusionOk="0" h="3" w="243">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8" name="Google Shape;858;p26"/>
            <p:cNvSpPr/>
            <p:nvPr/>
          </p:nvSpPr>
          <p:spPr>
            <a:xfrm>
              <a:off x="1653099" y="3929175"/>
              <a:ext cx="792593" cy="3644"/>
            </a:xfrm>
            <a:custGeom>
              <a:rect b="b" l="l" r="r" t="t"/>
              <a:pathLst>
                <a:path extrusionOk="0" h="2" w="435">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9" name="Google Shape;859;p26"/>
            <p:cNvSpPr/>
            <p:nvPr/>
          </p:nvSpPr>
          <p:spPr>
            <a:xfrm>
              <a:off x="1653099" y="3992947"/>
              <a:ext cx="783483" cy="5466"/>
            </a:xfrm>
            <a:custGeom>
              <a:rect b="b" l="l" r="r" t="t"/>
              <a:pathLst>
                <a:path extrusionOk="0" h="3" w="43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0" name="Google Shape;860;p26"/>
            <p:cNvSpPr/>
            <p:nvPr/>
          </p:nvSpPr>
          <p:spPr>
            <a:xfrm>
              <a:off x="1653099" y="4054897"/>
              <a:ext cx="462801" cy="5466"/>
            </a:xfrm>
            <a:custGeom>
              <a:rect b="b" l="l" r="r" t="t"/>
              <a:pathLst>
                <a:path extrusionOk="0" h="3" w="254">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1" name="Google Shape;861;p26"/>
            <p:cNvSpPr/>
            <p:nvPr/>
          </p:nvSpPr>
          <p:spPr>
            <a:xfrm>
              <a:off x="1177544" y="1870262"/>
              <a:ext cx="360766" cy="273307"/>
            </a:xfrm>
            <a:custGeom>
              <a:rect b="b" l="l" r="r" t="t"/>
              <a:pathLst>
                <a:path extrusionOk="0" h="150" w="198">
                  <a:moveTo>
                    <a:pt x="0" y="148"/>
                  </a:moveTo>
                  <a:lnTo>
                    <a:pt x="1" y="0"/>
                  </a:lnTo>
                  <a:lnTo>
                    <a:pt x="198" y="1"/>
                  </a:lnTo>
                  <a:lnTo>
                    <a:pt x="198" y="150"/>
                  </a:lnTo>
                  <a:lnTo>
                    <a:pt x="0" y="148"/>
                  </a:lnTo>
                  <a:close/>
                </a:path>
              </a:pathLst>
            </a:custGeom>
            <a:solidFill>
              <a:schemeClr val="accent2"/>
            </a:solidFill>
            <a:ln>
              <a:noFill/>
            </a:ln>
          </p:spPr>
          <p:txBody>
            <a:bodyPr anchorCtr="1" anchor="ctr" bIns="9000" lIns="90000" spcFirstLastPara="1" rIns="90000" wrap="square" tIns="9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2" name="Google Shape;862;p26"/>
            <p:cNvSpPr/>
            <p:nvPr/>
          </p:nvSpPr>
          <p:spPr>
            <a:xfrm>
              <a:off x="1177544" y="2356748"/>
              <a:ext cx="360766" cy="271485"/>
            </a:xfrm>
            <a:custGeom>
              <a:rect b="b" l="l" r="r" t="t"/>
              <a:pathLst>
                <a:path extrusionOk="0" h="149" w="198">
                  <a:moveTo>
                    <a:pt x="0" y="148"/>
                  </a:moveTo>
                  <a:lnTo>
                    <a:pt x="1" y="0"/>
                  </a:lnTo>
                  <a:lnTo>
                    <a:pt x="198" y="1"/>
                  </a:lnTo>
                  <a:lnTo>
                    <a:pt x="198" y="149"/>
                  </a:lnTo>
                  <a:lnTo>
                    <a:pt x="0" y="148"/>
                  </a:lnTo>
                  <a:close/>
                </a:path>
              </a:pathLst>
            </a:custGeom>
            <a:solidFill>
              <a:schemeClr val="accen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3" name="Google Shape;863;p26"/>
            <p:cNvSpPr/>
            <p:nvPr/>
          </p:nvSpPr>
          <p:spPr>
            <a:xfrm>
              <a:off x="1177544" y="2843235"/>
              <a:ext cx="360766" cy="271485"/>
            </a:xfrm>
            <a:custGeom>
              <a:rect b="b" l="l" r="r" t="t"/>
              <a:pathLst>
                <a:path extrusionOk="0" h="149" w="198">
                  <a:moveTo>
                    <a:pt x="0" y="148"/>
                  </a:moveTo>
                  <a:lnTo>
                    <a:pt x="1" y="0"/>
                  </a:lnTo>
                  <a:lnTo>
                    <a:pt x="198" y="1"/>
                  </a:lnTo>
                  <a:lnTo>
                    <a:pt x="198" y="149"/>
                  </a:lnTo>
                  <a:lnTo>
                    <a:pt x="0" y="148"/>
                  </a:lnTo>
                  <a:close/>
                </a:path>
              </a:pathLst>
            </a:custGeom>
            <a:solidFill>
              <a:schemeClr val="accen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4" name="Google Shape;864;p26"/>
            <p:cNvSpPr/>
            <p:nvPr/>
          </p:nvSpPr>
          <p:spPr>
            <a:xfrm>
              <a:off x="1177544" y="3329722"/>
              <a:ext cx="360766" cy="271485"/>
            </a:xfrm>
            <a:custGeom>
              <a:rect b="b" l="l" r="r" t="t"/>
              <a:pathLst>
                <a:path extrusionOk="0" h="149" w="198">
                  <a:moveTo>
                    <a:pt x="0" y="148"/>
                  </a:moveTo>
                  <a:lnTo>
                    <a:pt x="1" y="0"/>
                  </a:lnTo>
                  <a:lnTo>
                    <a:pt x="198" y="1"/>
                  </a:lnTo>
                  <a:lnTo>
                    <a:pt x="198" y="149"/>
                  </a:lnTo>
                  <a:lnTo>
                    <a:pt x="0" y="148"/>
                  </a:lnTo>
                  <a:close/>
                </a:path>
              </a:pathLst>
            </a:custGeom>
            <a:solidFill>
              <a:schemeClr val="accent2"/>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5" name="Google Shape;865;p26"/>
            <p:cNvSpPr/>
            <p:nvPr/>
          </p:nvSpPr>
          <p:spPr>
            <a:xfrm>
              <a:off x="1177544" y="3812564"/>
              <a:ext cx="360766" cy="273307"/>
            </a:xfrm>
            <a:custGeom>
              <a:rect b="b" l="l" r="r" t="t"/>
              <a:pathLst>
                <a:path extrusionOk="0" h="150" w="198">
                  <a:moveTo>
                    <a:pt x="0" y="149"/>
                  </a:moveTo>
                  <a:lnTo>
                    <a:pt x="1" y="0"/>
                  </a:lnTo>
                  <a:lnTo>
                    <a:pt x="198" y="1"/>
                  </a:lnTo>
                  <a:lnTo>
                    <a:pt x="198" y="150"/>
                  </a:lnTo>
                  <a:lnTo>
                    <a:pt x="0" y="149"/>
                  </a:lnTo>
                  <a:close/>
                </a:path>
              </a:pathLst>
            </a:custGeom>
            <a:solidFill>
              <a:schemeClr val="accent2"/>
            </a:solidFill>
            <a:ln>
              <a:noFill/>
            </a:ln>
          </p:spPr>
          <p:txBody>
            <a:bodyPr anchorCtr="1" anchor="ctr" bIns="9000" lIns="90000" spcFirstLastPara="1" rIns="90000" wrap="square" tIns="9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866" name="Google Shape;866;p26"/>
            <p:cNvGrpSpPr/>
            <p:nvPr/>
          </p:nvGrpSpPr>
          <p:grpSpPr>
            <a:xfrm>
              <a:off x="488808" y="2271112"/>
              <a:ext cx="521107" cy="335256"/>
              <a:chOff x="488808" y="2271112"/>
              <a:chExt cx="521107" cy="335256"/>
            </a:xfrm>
          </p:grpSpPr>
          <p:sp>
            <p:nvSpPr>
              <p:cNvPr id="867" name="Google Shape;867;p26"/>
              <p:cNvSpPr/>
              <p:nvPr/>
            </p:nvSpPr>
            <p:spPr>
              <a:xfrm>
                <a:off x="488808" y="2271112"/>
                <a:ext cx="61950" cy="67416"/>
              </a:xfrm>
              <a:custGeom>
                <a:rect b="b" l="l" r="r" t="t"/>
                <a:pathLst>
                  <a:path extrusionOk="0" h="37" w="34">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8" name="Google Shape;868;p26"/>
              <p:cNvSpPr/>
              <p:nvPr/>
            </p:nvSpPr>
            <p:spPr>
              <a:xfrm>
                <a:off x="519783" y="2298443"/>
                <a:ext cx="490132" cy="307926"/>
              </a:xfrm>
              <a:custGeom>
                <a:rect b="b" l="l" r="r" t="t"/>
                <a:pathLst>
                  <a:path extrusionOk="0" h="169" w="269">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869" name="Google Shape;869;p26"/>
            <p:cNvSpPr/>
            <p:nvPr/>
          </p:nvSpPr>
          <p:spPr>
            <a:xfrm>
              <a:off x="3265614" y="4040320"/>
              <a:ext cx="455513" cy="455511"/>
            </a:xfrm>
            <a:custGeom>
              <a:rect b="b" l="l" r="r" t="t"/>
              <a:pathLst>
                <a:path extrusionOk="0" h="250" w="25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0" name="Google Shape;870;p26"/>
            <p:cNvSpPr/>
            <p:nvPr/>
          </p:nvSpPr>
          <p:spPr>
            <a:xfrm>
              <a:off x="3409905" y="4177323"/>
              <a:ext cx="160341" cy="176738"/>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871" name="Google Shape;871;p26"/>
            <p:cNvGrpSpPr/>
            <p:nvPr/>
          </p:nvGrpSpPr>
          <p:grpSpPr>
            <a:xfrm>
              <a:off x="2445691" y="4222525"/>
              <a:ext cx="747041" cy="300637"/>
              <a:chOff x="2445691" y="4222525"/>
              <a:chExt cx="747041" cy="300637"/>
            </a:xfrm>
          </p:grpSpPr>
          <p:sp>
            <p:nvSpPr>
              <p:cNvPr id="872" name="Google Shape;872;p26"/>
              <p:cNvSpPr/>
              <p:nvPr/>
            </p:nvSpPr>
            <p:spPr>
              <a:xfrm>
                <a:off x="3128960" y="4222525"/>
                <a:ext cx="63772" cy="63772"/>
              </a:xfrm>
              <a:custGeom>
                <a:rect b="b" l="l" r="r" t="t"/>
                <a:pathLst>
                  <a:path extrusionOk="0" h="35" w="35">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3" name="Google Shape;873;p26"/>
              <p:cNvSpPr/>
              <p:nvPr/>
            </p:nvSpPr>
            <p:spPr>
              <a:xfrm>
                <a:off x="2445691" y="4251678"/>
                <a:ext cx="723355" cy="271485"/>
              </a:xfrm>
              <a:custGeom>
                <a:rect b="b" l="l" r="r" t="t"/>
                <a:pathLst>
                  <a:path extrusionOk="0" h="149" w="397">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dk1"/>
              </a:solidFill>
              <a:ln>
                <a:noFill/>
              </a:ln>
            </p:spPr>
            <p:txBody>
              <a:bodyPr anchorCtr="1" anchor="ctr" bIns="8625" lIns="90000" spcFirstLastPara="1" rIns="90000" wrap="square" tIns="8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874" name="Google Shape;874;p26"/>
            <p:cNvSpPr/>
            <p:nvPr/>
          </p:nvSpPr>
          <p:spPr>
            <a:xfrm>
              <a:off x="927923" y="2178188"/>
              <a:ext cx="245977" cy="377163"/>
            </a:xfrm>
            <a:custGeom>
              <a:rect b="b" l="l" r="r" t="t"/>
              <a:pathLst>
                <a:path extrusionOk="0" h="207" w="135">
                  <a:moveTo>
                    <a:pt x="116" y="129"/>
                  </a:moveTo>
                  <a:lnTo>
                    <a:pt x="120" y="114"/>
                  </a:lnTo>
                  <a:cubicBezTo>
                    <a:pt x="122" y="104"/>
                    <a:pt x="122" y="93"/>
                    <a:pt x="119" y="83"/>
                  </a:cubicBezTo>
                  <a:lnTo>
                    <a:pt x="103" y="30"/>
                  </a:lnTo>
                  <a:cubicBezTo>
                    <a:pt x="102" y="25"/>
                    <a:pt x="98" y="21"/>
                    <a:pt x="94" y="18"/>
                  </a:cubicBezTo>
                  <a:cubicBezTo>
                    <a:pt x="82" y="11"/>
                    <a:pt x="58" y="-2"/>
                    <a:pt x="56" y="0"/>
                  </a:cubicBezTo>
                  <a:cubicBezTo>
                    <a:pt x="41" y="12"/>
                    <a:pt x="74" y="33"/>
                    <a:pt x="74" y="33"/>
                  </a:cubicBezTo>
                  <a:cubicBezTo>
                    <a:pt x="74" y="33"/>
                    <a:pt x="87" y="47"/>
                    <a:pt x="77" y="58"/>
                  </a:cubicBezTo>
                  <a:cubicBezTo>
                    <a:pt x="65" y="70"/>
                    <a:pt x="44" y="44"/>
                    <a:pt x="44" y="44"/>
                  </a:cubicBezTo>
                  <a:cubicBezTo>
                    <a:pt x="44" y="44"/>
                    <a:pt x="45" y="41"/>
                    <a:pt x="46" y="41"/>
                  </a:cubicBezTo>
                  <a:cubicBezTo>
                    <a:pt x="46" y="42"/>
                    <a:pt x="57" y="50"/>
                    <a:pt x="66" y="50"/>
                  </a:cubicBezTo>
                  <a:lnTo>
                    <a:pt x="66" y="33"/>
                  </a:lnTo>
                  <a:lnTo>
                    <a:pt x="47" y="21"/>
                  </a:lnTo>
                  <a:cubicBezTo>
                    <a:pt x="43" y="18"/>
                    <a:pt x="38" y="17"/>
                    <a:pt x="33" y="18"/>
                  </a:cubicBezTo>
                  <a:lnTo>
                    <a:pt x="26" y="20"/>
                  </a:lnTo>
                  <a:cubicBezTo>
                    <a:pt x="22" y="21"/>
                    <a:pt x="18" y="23"/>
                    <a:pt x="15" y="27"/>
                  </a:cubicBezTo>
                  <a:lnTo>
                    <a:pt x="9" y="37"/>
                  </a:lnTo>
                  <a:lnTo>
                    <a:pt x="6" y="40"/>
                  </a:lnTo>
                  <a:cubicBezTo>
                    <a:pt x="4" y="44"/>
                    <a:pt x="3" y="48"/>
                    <a:pt x="5" y="52"/>
                  </a:cubicBezTo>
                  <a:lnTo>
                    <a:pt x="8" y="59"/>
                  </a:lnTo>
                  <a:lnTo>
                    <a:pt x="4" y="65"/>
                  </a:lnTo>
                  <a:cubicBezTo>
                    <a:pt x="0" y="70"/>
                    <a:pt x="-1" y="77"/>
                    <a:pt x="2" y="82"/>
                  </a:cubicBezTo>
                  <a:lnTo>
                    <a:pt x="34" y="127"/>
                  </a:lnTo>
                  <a:lnTo>
                    <a:pt x="83" y="207"/>
                  </a:lnTo>
                  <a:lnTo>
                    <a:pt x="135" y="150"/>
                  </a:lnTo>
                  <a:lnTo>
                    <a:pt x="116" y="129"/>
                  </a:lnTo>
                  <a:close/>
                </a:path>
              </a:pathLst>
            </a:custGeom>
            <a:solidFill>
              <a:srgbClr val="B97E69"/>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5" name="Google Shape;875;p26"/>
            <p:cNvSpPr/>
            <p:nvPr/>
          </p:nvSpPr>
          <p:spPr>
            <a:xfrm>
              <a:off x="940677" y="2280222"/>
              <a:ext cx="12754" cy="47373"/>
            </a:xfrm>
            <a:custGeom>
              <a:rect b="b" l="l" r="r" t="t"/>
              <a:pathLst>
                <a:path extrusionOk="0" h="26" w="7">
                  <a:moveTo>
                    <a:pt x="7" y="26"/>
                  </a:moveTo>
                  <a:cubicBezTo>
                    <a:pt x="7" y="26"/>
                    <a:pt x="6" y="25"/>
                    <a:pt x="5" y="23"/>
                  </a:cubicBezTo>
                  <a:cubicBezTo>
                    <a:pt x="5" y="21"/>
                    <a:pt x="5" y="17"/>
                    <a:pt x="7" y="14"/>
                  </a:cubicBezTo>
                  <a:lnTo>
                    <a:pt x="7" y="14"/>
                  </a:lnTo>
                  <a:lnTo>
                    <a:pt x="7" y="14"/>
                  </a:lnTo>
                  <a:lnTo>
                    <a:pt x="7" y="13"/>
                  </a:lnTo>
                  <a:cubicBezTo>
                    <a:pt x="3" y="5"/>
                    <a:pt x="0" y="0"/>
                    <a:pt x="0" y="0"/>
                  </a:cubicBezTo>
                  <a:cubicBezTo>
                    <a:pt x="-1" y="0"/>
                    <a:pt x="2" y="6"/>
                    <a:pt x="5" y="13"/>
                  </a:cubicBezTo>
                  <a:lnTo>
                    <a:pt x="6" y="14"/>
                  </a:lnTo>
                  <a:lnTo>
                    <a:pt x="6" y="14"/>
                  </a:lnTo>
                  <a:cubicBezTo>
                    <a:pt x="4" y="17"/>
                    <a:pt x="4" y="21"/>
                    <a:pt x="5" y="23"/>
                  </a:cubicBezTo>
                  <a:cubicBezTo>
                    <a:pt x="6" y="25"/>
                    <a:pt x="7" y="26"/>
                    <a:pt x="7" y="2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6" name="Google Shape;876;p26"/>
            <p:cNvSpPr/>
            <p:nvPr/>
          </p:nvSpPr>
          <p:spPr>
            <a:xfrm>
              <a:off x="957075" y="2220095"/>
              <a:ext cx="38263" cy="107501"/>
            </a:xfrm>
            <a:custGeom>
              <a:rect b="b" l="l" r="r" t="t"/>
              <a:pathLst>
                <a:path extrusionOk="0" h="59" w="21">
                  <a:moveTo>
                    <a:pt x="2" y="0"/>
                  </a:moveTo>
                  <a:cubicBezTo>
                    <a:pt x="2" y="0"/>
                    <a:pt x="0" y="4"/>
                    <a:pt x="1" y="9"/>
                  </a:cubicBezTo>
                  <a:cubicBezTo>
                    <a:pt x="2" y="15"/>
                    <a:pt x="5" y="23"/>
                    <a:pt x="10" y="30"/>
                  </a:cubicBezTo>
                  <a:cubicBezTo>
                    <a:pt x="11" y="32"/>
                    <a:pt x="12" y="34"/>
                    <a:pt x="13" y="36"/>
                  </a:cubicBezTo>
                  <a:cubicBezTo>
                    <a:pt x="14" y="39"/>
                    <a:pt x="14" y="41"/>
                    <a:pt x="13" y="43"/>
                  </a:cubicBezTo>
                  <a:cubicBezTo>
                    <a:pt x="13" y="47"/>
                    <a:pt x="13" y="50"/>
                    <a:pt x="15" y="53"/>
                  </a:cubicBezTo>
                  <a:cubicBezTo>
                    <a:pt x="17" y="58"/>
                    <a:pt x="21" y="59"/>
                    <a:pt x="21" y="59"/>
                  </a:cubicBezTo>
                  <a:cubicBezTo>
                    <a:pt x="21" y="59"/>
                    <a:pt x="17" y="59"/>
                    <a:pt x="13" y="53"/>
                  </a:cubicBezTo>
                  <a:cubicBezTo>
                    <a:pt x="12" y="51"/>
                    <a:pt x="11" y="46"/>
                    <a:pt x="12" y="43"/>
                  </a:cubicBezTo>
                  <a:cubicBezTo>
                    <a:pt x="12" y="41"/>
                    <a:pt x="11" y="39"/>
                    <a:pt x="11" y="37"/>
                  </a:cubicBezTo>
                  <a:cubicBezTo>
                    <a:pt x="10" y="35"/>
                    <a:pt x="9" y="33"/>
                    <a:pt x="8" y="31"/>
                  </a:cubicBezTo>
                  <a:cubicBezTo>
                    <a:pt x="4" y="23"/>
                    <a:pt x="1" y="16"/>
                    <a:pt x="0" y="10"/>
                  </a:cubicBezTo>
                  <a:cubicBezTo>
                    <a:pt x="-1" y="3"/>
                    <a:pt x="2" y="0"/>
                    <a:pt x="2"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7" name="Google Shape;877;p26"/>
            <p:cNvSpPr/>
            <p:nvPr/>
          </p:nvSpPr>
          <p:spPr>
            <a:xfrm>
              <a:off x="997160" y="2231027"/>
              <a:ext cx="12754" cy="25509"/>
            </a:xfrm>
            <a:custGeom>
              <a:rect b="b" l="l" r="r" t="t"/>
              <a:pathLst>
                <a:path extrusionOk="0" h="14" w="7">
                  <a:moveTo>
                    <a:pt x="6" y="14"/>
                  </a:moveTo>
                  <a:cubicBezTo>
                    <a:pt x="6" y="14"/>
                    <a:pt x="6" y="10"/>
                    <a:pt x="4" y="7"/>
                  </a:cubicBezTo>
                  <a:cubicBezTo>
                    <a:pt x="2" y="3"/>
                    <a:pt x="-1" y="0"/>
                    <a:pt x="0" y="0"/>
                  </a:cubicBezTo>
                  <a:cubicBezTo>
                    <a:pt x="0" y="-1"/>
                    <a:pt x="3" y="2"/>
                    <a:pt x="5" y="6"/>
                  </a:cubicBezTo>
                  <a:cubicBezTo>
                    <a:pt x="8" y="10"/>
                    <a:pt x="7" y="14"/>
                    <a:pt x="6" y="1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8" name="Google Shape;878;p26"/>
            <p:cNvSpPr/>
            <p:nvPr/>
          </p:nvSpPr>
          <p:spPr>
            <a:xfrm>
              <a:off x="1026313" y="2398656"/>
              <a:ext cx="371699" cy="553902"/>
            </a:xfrm>
            <a:custGeom>
              <a:rect b="b" l="l" r="r" t="t"/>
              <a:pathLst>
                <a:path extrusionOk="0" h="304" w="204">
                  <a:moveTo>
                    <a:pt x="80" y="279"/>
                  </a:moveTo>
                  <a:lnTo>
                    <a:pt x="100" y="304"/>
                  </a:lnTo>
                  <a:lnTo>
                    <a:pt x="204" y="179"/>
                  </a:lnTo>
                  <a:lnTo>
                    <a:pt x="68" y="0"/>
                  </a:lnTo>
                  <a:lnTo>
                    <a:pt x="0" y="53"/>
                  </a:lnTo>
                  <a:lnTo>
                    <a:pt x="80" y="279"/>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9" name="Google Shape;879;p26"/>
            <p:cNvSpPr/>
            <p:nvPr/>
          </p:nvSpPr>
          <p:spPr>
            <a:xfrm>
              <a:off x="2013865" y="5100752"/>
              <a:ext cx="215002" cy="375341"/>
            </a:xfrm>
            <a:custGeom>
              <a:rect b="b" l="l" r="r" t="t"/>
              <a:pathLst>
                <a:path extrusionOk="0" h="206" w="118">
                  <a:moveTo>
                    <a:pt x="0" y="3"/>
                  </a:moveTo>
                  <a:lnTo>
                    <a:pt x="8" y="206"/>
                  </a:lnTo>
                  <a:lnTo>
                    <a:pt x="118" y="203"/>
                  </a:lnTo>
                  <a:lnTo>
                    <a:pt x="110" y="0"/>
                  </a:lnTo>
                  <a:lnTo>
                    <a:pt x="0" y="3"/>
                  </a:lnTo>
                  <a:close/>
                </a:path>
              </a:pathLst>
            </a:custGeom>
            <a:solidFill>
              <a:schemeClr val="dk2"/>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0" name="Google Shape;880;p26"/>
            <p:cNvSpPr/>
            <p:nvPr/>
          </p:nvSpPr>
          <p:spPr>
            <a:xfrm>
              <a:off x="2104968" y="5098930"/>
              <a:ext cx="21865" cy="360765"/>
            </a:xfrm>
            <a:custGeom>
              <a:rect b="b" l="l" r="r" t="t"/>
              <a:pathLst>
                <a:path extrusionOk="0" h="198" w="12">
                  <a:moveTo>
                    <a:pt x="12" y="198"/>
                  </a:moveTo>
                  <a:cubicBezTo>
                    <a:pt x="13" y="198"/>
                    <a:pt x="11" y="153"/>
                    <a:pt x="8" y="99"/>
                  </a:cubicBezTo>
                  <a:cubicBezTo>
                    <a:pt x="5" y="44"/>
                    <a:pt x="2" y="0"/>
                    <a:pt x="1" y="0"/>
                  </a:cubicBezTo>
                  <a:cubicBezTo>
                    <a:pt x="0" y="0"/>
                    <a:pt x="2" y="44"/>
                    <a:pt x="5" y="99"/>
                  </a:cubicBezTo>
                  <a:cubicBezTo>
                    <a:pt x="8" y="154"/>
                    <a:pt x="11" y="198"/>
                    <a:pt x="12" y="198"/>
                  </a:cubicBezTo>
                  <a:close/>
                </a:path>
              </a:pathLst>
            </a:custGeom>
            <a:solidFill>
              <a:schemeClr val="dk1"/>
            </a:solidFill>
            <a:ln>
              <a:noFill/>
            </a:ln>
          </p:spPr>
          <p:txBody>
            <a:bodyPr anchorCtr="1" anchor="ctr" bIns="26275" lIns="90000" spcFirstLastPara="1" rIns="90000" wrap="square" tIns="26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1" name="Google Shape;881;p26"/>
            <p:cNvSpPr/>
            <p:nvPr/>
          </p:nvSpPr>
          <p:spPr>
            <a:xfrm>
              <a:off x="2028441" y="5445119"/>
              <a:ext cx="200426" cy="30975"/>
            </a:xfrm>
            <a:custGeom>
              <a:rect b="b" l="l" r="r" t="t"/>
              <a:pathLst>
                <a:path extrusionOk="0" h="17" w="110">
                  <a:moveTo>
                    <a:pt x="0" y="3"/>
                  </a:moveTo>
                  <a:lnTo>
                    <a:pt x="109" y="0"/>
                  </a:lnTo>
                  <a:lnTo>
                    <a:pt x="110" y="14"/>
                  </a:lnTo>
                  <a:lnTo>
                    <a:pt x="0" y="17"/>
                  </a:lnTo>
                  <a:lnTo>
                    <a:pt x="0" y="3"/>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2" name="Google Shape;882;p26"/>
            <p:cNvSpPr/>
            <p:nvPr/>
          </p:nvSpPr>
          <p:spPr>
            <a:xfrm>
              <a:off x="2026619" y="5297533"/>
              <a:ext cx="196782" cy="69238"/>
            </a:xfrm>
            <a:custGeom>
              <a:rect b="b" l="l" r="r" t="t"/>
              <a:pathLst>
                <a:path extrusionOk="0" h="38" w="108">
                  <a:moveTo>
                    <a:pt x="108" y="30"/>
                  </a:moveTo>
                  <a:cubicBezTo>
                    <a:pt x="108" y="30"/>
                    <a:pt x="107" y="29"/>
                    <a:pt x="105" y="26"/>
                  </a:cubicBezTo>
                  <a:cubicBezTo>
                    <a:pt x="103" y="23"/>
                    <a:pt x="100" y="20"/>
                    <a:pt x="95" y="16"/>
                  </a:cubicBezTo>
                  <a:cubicBezTo>
                    <a:pt x="90" y="12"/>
                    <a:pt x="84" y="8"/>
                    <a:pt x="77" y="5"/>
                  </a:cubicBezTo>
                  <a:cubicBezTo>
                    <a:pt x="69" y="2"/>
                    <a:pt x="60" y="0"/>
                    <a:pt x="51" y="0"/>
                  </a:cubicBezTo>
                  <a:cubicBezTo>
                    <a:pt x="32" y="1"/>
                    <a:pt x="17" y="11"/>
                    <a:pt x="9" y="21"/>
                  </a:cubicBezTo>
                  <a:cubicBezTo>
                    <a:pt x="5" y="25"/>
                    <a:pt x="3" y="30"/>
                    <a:pt x="2" y="33"/>
                  </a:cubicBezTo>
                  <a:cubicBezTo>
                    <a:pt x="0" y="36"/>
                    <a:pt x="0" y="38"/>
                    <a:pt x="0" y="38"/>
                  </a:cubicBezTo>
                  <a:cubicBezTo>
                    <a:pt x="1" y="38"/>
                    <a:pt x="3" y="31"/>
                    <a:pt x="11" y="22"/>
                  </a:cubicBezTo>
                  <a:cubicBezTo>
                    <a:pt x="19" y="13"/>
                    <a:pt x="33" y="4"/>
                    <a:pt x="51" y="4"/>
                  </a:cubicBezTo>
                  <a:cubicBezTo>
                    <a:pt x="69" y="3"/>
                    <a:pt x="84" y="11"/>
                    <a:pt x="94" y="18"/>
                  </a:cubicBezTo>
                  <a:cubicBezTo>
                    <a:pt x="103" y="25"/>
                    <a:pt x="108" y="31"/>
                    <a:pt x="108" y="3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3" name="Google Shape;883;p26"/>
            <p:cNvSpPr/>
            <p:nvPr/>
          </p:nvSpPr>
          <p:spPr>
            <a:xfrm>
              <a:off x="2017509" y="5206430"/>
              <a:ext cx="202248" cy="43729"/>
            </a:xfrm>
            <a:custGeom>
              <a:rect b="b" l="l" r="r" t="t"/>
              <a:pathLst>
                <a:path extrusionOk="0" h="24" w="111">
                  <a:moveTo>
                    <a:pt x="110" y="0"/>
                  </a:moveTo>
                  <a:lnTo>
                    <a:pt x="111" y="22"/>
                  </a:lnTo>
                  <a:lnTo>
                    <a:pt x="1" y="24"/>
                  </a:lnTo>
                  <a:lnTo>
                    <a:pt x="0" y="7"/>
                  </a:lnTo>
                  <a:lnTo>
                    <a:pt x="110" y="0"/>
                  </a:ln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4" name="Google Shape;884;p26"/>
            <p:cNvSpPr/>
            <p:nvPr/>
          </p:nvSpPr>
          <p:spPr>
            <a:xfrm>
              <a:off x="1326952" y="5126260"/>
              <a:ext cx="435471" cy="353477"/>
            </a:xfrm>
            <a:custGeom>
              <a:rect b="b" l="l" r="r" t="t"/>
              <a:pathLst>
                <a:path extrusionOk="0" h="194" w="239">
                  <a:moveTo>
                    <a:pt x="119" y="1"/>
                  </a:moveTo>
                  <a:lnTo>
                    <a:pt x="124" y="124"/>
                  </a:lnTo>
                  <a:cubicBezTo>
                    <a:pt x="124" y="124"/>
                    <a:pt x="1" y="171"/>
                    <a:pt x="0" y="194"/>
                  </a:cubicBezTo>
                  <a:lnTo>
                    <a:pt x="239" y="192"/>
                  </a:lnTo>
                  <a:lnTo>
                    <a:pt x="239" y="0"/>
                  </a:lnTo>
                  <a:lnTo>
                    <a:pt x="119" y="1"/>
                  </a:lnTo>
                  <a:close/>
                </a:path>
              </a:pathLst>
            </a:custGeom>
            <a:solidFill>
              <a:schemeClr val="dk2"/>
            </a:solidFill>
            <a:ln>
              <a:noFill/>
            </a:ln>
          </p:spPr>
          <p:txBody>
            <a:bodyPr anchorCtr="1" anchor="ctr" bIns="24825" lIns="90000" spcFirstLastPara="1" rIns="90000" wrap="square" tIns="24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5" name="Google Shape;885;p26"/>
            <p:cNvSpPr/>
            <p:nvPr/>
          </p:nvSpPr>
          <p:spPr>
            <a:xfrm>
              <a:off x="1662209" y="5332152"/>
              <a:ext cx="36441" cy="34619"/>
            </a:xfrm>
            <a:custGeom>
              <a:rect b="b" l="l" r="r" t="t"/>
              <a:pathLst>
                <a:path extrusionOk="0" h="19" w="20">
                  <a:moveTo>
                    <a:pt x="13" y="1"/>
                  </a:moveTo>
                  <a:cubicBezTo>
                    <a:pt x="18" y="2"/>
                    <a:pt x="21" y="7"/>
                    <a:pt x="20" y="12"/>
                  </a:cubicBezTo>
                  <a:cubicBezTo>
                    <a:pt x="19" y="17"/>
                    <a:pt x="13" y="20"/>
                    <a:pt x="9" y="19"/>
                  </a:cubicBezTo>
                  <a:cubicBezTo>
                    <a:pt x="4" y="18"/>
                    <a:pt x="-1" y="11"/>
                    <a:pt x="1" y="7"/>
                  </a:cubicBezTo>
                  <a:cubicBezTo>
                    <a:pt x="2" y="2"/>
                    <a:pt x="10" y="-1"/>
                    <a:pt x="14" y="1"/>
                  </a:cubicBezTo>
                  <a:lnTo>
                    <a:pt x="13" y="1"/>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6" name="Google Shape;886;p26"/>
            <p:cNvSpPr/>
            <p:nvPr/>
          </p:nvSpPr>
          <p:spPr>
            <a:xfrm>
              <a:off x="1323308" y="5441475"/>
              <a:ext cx="439115" cy="38263"/>
            </a:xfrm>
            <a:custGeom>
              <a:rect b="b" l="l" r="r" t="t"/>
              <a:pathLst>
                <a:path extrusionOk="0" h="21" w="241">
                  <a:moveTo>
                    <a:pt x="241" y="19"/>
                  </a:moveTo>
                  <a:lnTo>
                    <a:pt x="241" y="0"/>
                  </a:lnTo>
                  <a:lnTo>
                    <a:pt x="9" y="9"/>
                  </a:lnTo>
                  <a:cubicBezTo>
                    <a:pt x="9" y="9"/>
                    <a:pt x="-1" y="14"/>
                    <a:pt x="0" y="21"/>
                  </a:cubicBezTo>
                  <a:lnTo>
                    <a:pt x="241" y="19"/>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7" name="Google Shape;887;p26"/>
            <p:cNvSpPr/>
            <p:nvPr/>
          </p:nvSpPr>
          <p:spPr>
            <a:xfrm>
              <a:off x="1549242" y="5352194"/>
              <a:ext cx="40085" cy="27331"/>
            </a:xfrm>
            <a:custGeom>
              <a:rect b="b" l="l" r="r" t="t"/>
              <a:pathLst>
                <a:path extrusionOk="0" h="15" w="22">
                  <a:moveTo>
                    <a:pt x="0" y="1"/>
                  </a:moveTo>
                  <a:cubicBezTo>
                    <a:pt x="0" y="2"/>
                    <a:pt x="6" y="3"/>
                    <a:pt x="12" y="7"/>
                  </a:cubicBezTo>
                  <a:cubicBezTo>
                    <a:pt x="18" y="10"/>
                    <a:pt x="21" y="15"/>
                    <a:pt x="22" y="15"/>
                  </a:cubicBezTo>
                  <a:cubicBezTo>
                    <a:pt x="23" y="15"/>
                    <a:pt x="21" y="8"/>
                    <a:pt x="14" y="3"/>
                  </a:cubicBezTo>
                  <a:cubicBezTo>
                    <a:pt x="7" y="-1"/>
                    <a:pt x="0" y="0"/>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8" name="Google Shape;888;p26"/>
            <p:cNvSpPr/>
            <p:nvPr/>
          </p:nvSpPr>
          <p:spPr>
            <a:xfrm>
              <a:off x="1503691" y="5372237"/>
              <a:ext cx="29153" cy="34619"/>
            </a:xfrm>
            <a:custGeom>
              <a:rect b="b" l="l" r="r" t="t"/>
              <a:pathLst>
                <a:path extrusionOk="0" h="19" w="16">
                  <a:moveTo>
                    <a:pt x="0" y="1"/>
                  </a:moveTo>
                  <a:cubicBezTo>
                    <a:pt x="0" y="2"/>
                    <a:pt x="5" y="4"/>
                    <a:pt x="9" y="9"/>
                  </a:cubicBezTo>
                  <a:cubicBezTo>
                    <a:pt x="13" y="14"/>
                    <a:pt x="14" y="19"/>
                    <a:pt x="15" y="19"/>
                  </a:cubicBezTo>
                  <a:cubicBezTo>
                    <a:pt x="16" y="19"/>
                    <a:pt x="17" y="12"/>
                    <a:pt x="12" y="6"/>
                  </a:cubicBezTo>
                  <a:cubicBezTo>
                    <a:pt x="7" y="0"/>
                    <a:pt x="0" y="0"/>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9" name="Google Shape;889;p26"/>
            <p:cNvSpPr/>
            <p:nvPr/>
          </p:nvSpPr>
          <p:spPr>
            <a:xfrm>
              <a:off x="1459961" y="5392279"/>
              <a:ext cx="20043" cy="36441"/>
            </a:xfrm>
            <a:custGeom>
              <a:rect b="b" l="l" r="r" t="t"/>
              <a:pathLst>
                <a:path extrusionOk="0" h="20" w="11">
                  <a:moveTo>
                    <a:pt x="10" y="20"/>
                  </a:moveTo>
                  <a:cubicBezTo>
                    <a:pt x="11" y="21"/>
                    <a:pt x="12" y="14"/>
                    <a:pt x="9" y="8"/>
                  </a:cubicBezTo>
                  <a:cubicBezTo>
                    <a:pt x="5" y="1"/>
                    <a:pt x="1" y="-1"/>
                    <a:pt x="0" y="0"/>
                  </a:cubicBezTo>
                  <a:cubicBezTo>
                    <a:pt x="0" y="1"/>
                    <a:pt x="3" y="5"/>
                    <a:pt x="6" y="10"/>
                  </a:cubicBezTo>
                  <a:cubicBezTo>
                    <a:pt x="8" y="15"/>
                    <a:pt x="9" y="20"/>
                    <a:pt x="10" y="2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0" name="Google Shape;890;p26"/>
            <p:cNvSpPr/>
            <p:nvPr/>
          </p:nvSpPr>
          <p:spPr>
            <a:xfrm>
              <a:off x="1552886" y="5293889"/>
              <a:ext cx="45551" cy="10932"/>
            </a:xfrm>
            <a:custGeom>
              <a:rect b="b" l="l" r="r" t="t"/>
              <a:pathLst>
                <a:path extrusionOk="0" h="6" w="25">
                  <a:moveTo>
                    <a:pt x="0" y="5"/>
                  </a:moveTo>
                  <a:cubicBezTo>
                    <a:pt x="1" y="6"/>
                    <a:pt x="6" y="4"/>
                    <a:pt x="13" y="5"/>
                  </a:cubicBezTo>
                  <a:cubicBezTo>
                    <a:pt x="19" y="5"/>
                    <a:pt x="25" y="7"/>
                    <a:pt x="25" y="6"/>
                  </a:cubicBezTo>
                  <a:cubicBezTo>
                    <a:pt x="26" y="5"/>
                    <a:pt x="21" y="1"/>
                    <a:pt x="13" y="0"/>
                  </a:cubicBezTo>
                  <a:cubicBezTo>
                    <a:pt x="5" y="0"/>
                    <a:pt x="0" y="4"/>
                    <a:pt x="0" y="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1" name="Google Shape;891;p26"/>
            <p:cNvSpPr/>
            <p:nvPr/>
          </p:nvSpPr>
          <p:spPr>
            <a:xfrm>
              <a:off x="1545598" y="5219185"/>
              <a:ext cx="65594" cy="36441"/>
            </a:xfrm>
            <a:custGeom>
              <a:rect b="b" l="l" r="r" t="t"/>
              <a:pathLst>
                <a:path extrusionOk="0" h="20" w="36">
                  <a:moveTo>
                    <a:pt x="0" y="19"/>
                  </a:moveTo>
                  <a:cubicBezTo>
                    <a:pt x="0" y="20"/>
                    <a:pt x="4" y="20"/>
                    <a:pt x="12" y="19"/>
                  </a:cubicBezTo>
                  <a:cubicBezTo>
                    <a:pt x="15" y="18"/>
                    <a:pt x="20" y="17"/>
                    <a:pt x="24" y="15"/>
                  </a:cubicBezTo>
                  <a:cubicBezTo>
                    <a:pt x="27" y="14"/>
                    <a:pt x="29" y="13"/>
                    <a:pt x="31" y="11"/>
                  </a:cubicBezTo>
                  <a:cubicBezTo>
                    <a:pt x="32" y="11"/>
                    <a:pt x="34" y="10"/>
                    <a:pt x="35" y="9"/>
                  </a:cubicBezTo>
                  <a:cubicBezTo>
                    <a:pt x="36" y="7"/>
                    <a:pt x="37" y="4"/>
                    <a:pt x="35" y="2"/>
                  </a:cubicBezTo>
                  <a:cubicBezTo>
                    <a:pt x="34" y="0"/>
                    <a:pt x="32" y="0"/>
                    <a:pt x="30" y="0"/>
                  </a:cubicBezTo>
                  <a:cubicBezTo>
                    <a:pt x="29" y="0"/>
                    <a:pt x="27" y="0"/>
                    <a:pt x="26" y="0"/>
                  </a:cubicBezTo>
                  <a:cubicBezTo>
                    <a:pt x="23" y="1"/>
                    <a:pt x="21" y="2"/>
                    <a:pt x="18" y="3"/>
                  </a:cubicBezTo>
                  <a:cubicBezTo>
                    <a:pt x="14" y="5"/>
                    <a:pt x="10" y="8"/>
                    <a:pt x="7" y="10"/>
                  </a:cubicBezTo>
                  <a:cubicBezTo>
                    <a:pt x="2" y="16"/>
                    <a:pt x="0" y="20"/>
                    <a:pt x="0" y="20"/>
                  </a:cubicBezTo>
                  <a:cubicBezTo>
                    <a:pt x="1" y="21"/>
                    <a:pt x="3" y="17"/>
                    <a:pt x="9" y="13"/>
                  </a:cubicBezTo>
                  <a:cubicBezTo>
                    <a:pt x="12" y="10"/>
                    <a:pt x="16" y="8"/>
                    <a:pt x="20" y="6"/>
                  </a:cubicBezTo>
                  <a:cubicBezTo>
                    <a:pt x="22" y="6"/>
                    <a:pt x="24" y="5"/>
                    <a:pt x="27" y="4"/>
                  </a:cubicBezTo>
                  <a:cubicBezTo>
                    <a:pt x="29" y="4"/>
                    <a:pt x="31" y="4"/>
                    <a:pt x="32" y="5"/>
                  </a:cubicBezTo>
                  <a:lnTo>
                    <a:pt x="32" y="6"/>
                  </a:lnTo>
                  <a:cubicBezTo>
                    <a:pt x="31" y="7"/>
                    <a:pt x="30" y="7"/>
                    <a:pt x="29" y="8"/>
                  </a:cubicBezTo>
                  <a:cubicBezTo>
                    <a:pt x="27" y="9"/>
                    <a:pt x="25" y="11"/>
                    <a:pt x="23" y="12"/>
                  </a:cubicBezTo>
                  <a:cubicBezTo>
                    <a:pt x="19" y="14"/>
                    <a:pt x="15" y="15"/>
                    <a:pt x="11" y="16"/>
                  </a:cubicBezTo>
                  <a:cubicBezTo>
                    <a:pt x="4" y="18"/>
                    <a:pt x="0" y="19"/>
                    <a:pt x="0" y="19"/>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2" name="Google Shape;892;p26"/>
            <p:cNvSpPr/>
            <p:nvPr/>
          </p:nvSpPr>
          <p:spPr>
            <a:xfrm>
              <a:off x="1518267" y="5188210"/>
              <a:ext cx="34619" cy="69238"/>
            </a:xfrm>
            <a:custGeom>
              <a:rect b="b" l="l" r="r" t="t"/>
              <a:pathLst>
                <a:path extrusionOk="0" h="38" w="19">
                  <a:moveTo>
                    <a:pt x="16" y="38"/>
                  </a:moveTo>
                  <a:cubicBezTo>
                    <a:pt x="17" y="38"/>
                    <a:pt x="19" y="34"/>
                    <a:pt x="19" y="26"/>
                  </a:cubicBezTo>
                  <a:cubicBezTo>
                    <a:pt x="20" y="22"/>
                    <a:pt x="19" y="18"/>
                    <a:pt x="18" y="13"/>
                  </a:cubicBezTo>
                  <a:cubicBezTo>
                    <a:pt x="17" y="11"/>
                    <a:pt x="16" y="8"/>
                    <a:pt x="14" y="6"/>
                  </a:cubicBezTo>
                  <a:cubicBezTo>
                    <a:pt x="13" y="3"/>
                    <a:pt x="11" y="0"/>
                    <a:pt x="7" y="0"/>
                  </a:cubicBezTo>
                  <a:cubicBezTo>
                    <a:pt x="4" y="0"/>
                    <a:pt x="2" y="1"/>
                    <a:pt x="2" y="3"/>
                  </a:cubicBezTo>
                  <a:cubicBezTo>
                    <a:pt x="1" y="5"/>
                    <a:pt x="1" y="6"/>
                    <a:pt x="0" y="8"/>
                  </a:cubicBezTo>
                  <a:cubicBezTo>
                    <a:pt x="0" y="10"/>
                    <a:pt x="0" y="13"/>
                    <a:pt x="0" y="16"/>
                  </a:cubicBezTo>
                  <a:cubicBezTo>
                    <a:pt x="1" y="21"/>
                    <a:pt x="3" y="25"/>
                    <a:pt x="6" y="28"/>
                  </a:cubicBezTo>
                  <a:cubicBezTo>
                    <a:pt x="10" y="34"/>
                    <a:pt x="15" y="36"/>
                    <a:pt x="15" y="35"/>
                  </a:cubicBezTo>
                  <a:cubicBezTo>
                    <a:pt x="16" y="35"/>
                    <a:pt x="12" y="32"/>
                    <a:pt x="8" y="27"/>
                  </a:cubicBezTo>
                  <a:cubicBezTo>
                    <a:pt x="6" y="24"/>
                    <a:pt x="5" y="20"/>
                    <a:pt x="4" y="15"/>
                  </a:cubicBezTo>
                  <a:cubicBezTo>
                    <a:pt x="4" y="13"/>
                    <a:pt x="4" y="11"/>
                    <a:pt x="4" y="8"/>
                  </a:cubicBezTo>
                  <a:cubicBezTo>
                    <a:pt x="5" y="6"/>
                    <a:pt x="6" y="4"/>
                    <a:pt x="7" y="4"/>
                  </a:cubicBezTo>
                  <a:cubicBezTo>
                    <a:pt x="8" y="4"/>
                    <a:pt x="10" y="6"/>
                    <a:pt x="11" y="8"/>
                  </a:cubicBezTo>
                  <a:cubicBezTo>
                    <a:pt x="12" y="10"/>
                    <a:pt x="13" y="12"/>
                    <a:pt x="14" y="14"/>
                  </a:cubicBezTo>
                  <a:cubicBezTo>
                    <a:pt x="16" y="19"/>
                    <a:pt x="16" y="23"/>
                    <a:pt x="16" y="26"/>
                  </a:cubicBezTo>
                  <a:cubicBezTo>
                    <a:pt x="17" y="33"/>
                    <a:pt x="16" y="38"/>
                    <a:pt x="16" y="38"/>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3" name="Google Shape;893;p26"/>
            <p:cNvSpPr/>
            <p:nvPr/>
          </p:nvSpPr>
          <p:spPr>
            <a:xfrm>
              <a:off x="1551064" y="5261092"/>
              <a:ext cx="211358" cy="49195"/>
            </a:xfrm>
            <a:custGeom>
              <a:rect b="b" l="l" r="r" t="t"/>
              <a:pathLst>
                <a:path extrusionOk="0" h="27" w="116">
                  <a:moveTo>
                    <a:pt x="116" y="0"/>
                  </a:moveTo>
                  <a:lnTo>
                    <a:pt x="116" y="27"/>
                  </a:lnTo>
                  <a:lnTo>
                    <a:pt x="0" y="27"/>
                  </a:lnTo>
                  <a:lnTo>
                    <a:pt x="0" y="2"/>
                  </a:lnTo>
                  <a:lnTo>
                    <a:pt x="116" y="0"/>
                  </a:ln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4" name="Google Shape;894;p26"/>
            <p:cNvSpPr/>
            <p:nvPr/>
          </p:nvSpPr>
          <p:spPr>
            <a:xfrm>
              <a:off x="2401962" y="1483988"/>
              <a:ext cx="273308" cy="428181"/>
            </a:xfrm>
            <a:custGeom>
              <a:rect b="b" l="l" r="r" t="t"/>
              <a:pathLst>
                <a:path extrusionOk="0" h="235" w="150">
                  <a:moveTo>
                    <a:pt x="36" y="20"/>
                  </a:moveTo>
                  <a:lnTo>
                    <a:pt x="54" y="86"/>
                  </a:lnTo>
                  <a:cubicBezTo>
                    <a:pt x="54" y="86"/>
                    <a:pt x="60" y="123"/>
                    <a:pt x="43" y="123"/>
                  </a:cubicBezTo>
                  <a:cubicBezTo>
                    <a:pt x="28" y="123"/>
                    <a:pt x="26" y="103"/>
                    <a:pt x="26" y="103"/>
                  </a:cubicBezTo>
                  <a:cubicBezTo>
                    <a:pt x="26" y="103"/>
                    <a:pt x="34" y="63"/>
                    <a:pt x="14" y="65"/>
                  </a:cubicBezTo>
                  <a:cubicBezTo>
                    <a:pt x="11" y="65"/>
                    <a:pt x="4" y="93"/>
                    <a:pt x="1" y="107"/>
                  </a:cubicBezTo>
                  <a:cubicBezTo>
                    <a:pt x="-1" y="112"/>
                    <a:pt x="0" y="118"/>
                    <a:pt x="3" y="122"/>
                  </a:cubicBezTo>
                  <a:lnTo>
                    <a:pt x="31" y="173"/>
                  </a:lnTo>
                  <a:cubicBezTo>
                    <a:pt x="36" y="182"/>
                    <a:pt x="44" y="190"/>
                    <a:pt x="54" y="195"/>
                  </a:cubicBezTo>
                  <a:lnTo>
                    <a:pt x="68" y="204"/>
                  </a:lnTo>
                  <a:lnTo>
                    <a:pt x="70" y="234"/>
                  </a:lnTo>
                  <a:lnTo>
                    <a:pt x="150" y="235"/>
                  </a:lnTo>
                  <a:lnTo>
                    <a:pt x="125" y="141"/>
                  </a:lnTo>
                  <a:lnTo>
                    <a:pt x="115" y="84"/>
                  </a:lnTo>
                  <a:cubicBezTo>
                    <a:pt x="112" y="78"/>
                    <a:pt x="107" y="74"/>
                    <a:pt x="101" y="73"/>
                  </a:cubicBezTo>
                  <a:lnTo>
                    <a:pt x="93" y="72"/>
                  </a:lnTo>
                  <a:lnTo>
                    <a:pt x="91" y="65"/>
                  </a:lnTo>
                  <a:cubicBezTo>
                    <a:pt x="89" y="61"/>
                    <a:pt x="85" y="58"/>
                    <a:pt x="80" y="57"/>
                  </a:cubicBezTo>
                  <a:lnTo>
                    <a:pt x="76" y="57"/>
                  </a:lnTo>
                  <a:lnTo>
                    <a:pt x="69" y="40"/>
                  </a:lnTo>
                  <a:cubicBezTo>
                    <a:pt x="67" y="35"/>
                    <a:pt x="51" y="0"/>
                    <a:pt x="45" y="0"/>
                  </a:cubicBezTo>
                  <a:cubicBezTo>
                    <a:pt x="45" y="0"/>
                    <a:pt x="32" y="3"/>
                    <a:pt x="37" y="20"/>
                  </a:cubicBezTo>
                  <a:lnTo>
                    <a:pt x="36" y="20"/>
                  </a:lnTo>
                  <a:close/>
                </a:path>
              </a:pathLst>
            </a:custGeom>
            <a:solidFill>
              <a:srgbClr val="B97E69"/>
            </a:solidFill>
            <a:ln>
              <a:noFill/>
            </a:ln>
          </p:spPr>
          <p:txBody>
            <a:bodyPr anchorCtr="1" anchor="ctr" bIns="39600" lIns="90000" spcFirstLastPara="1" rIns="90000" wrap="square" tIns="39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5" name="Google Shape;895;p26"/>
            <p:cNvSpPr/>
            <p:nvPr/>
          </p:nvSpPr>
          <p:spPr>
            <a:xfrm>
              <a:off x="2536794" y="1582378"/>
              <a:ext cx="36441" cy="83814"/>
            </a:xfrm>
            <a:custGeom>
              <a:rect b="b" l="l" r="r" t="t"/>
              <a:pathLst>
                <a:path extrusionOk="0" h="46" w="20">
                  <a:moveTo>
                    <a:pt x="20" y="46"/>
                  </a:moveTo>
                  <a:cubicBezTo>
                    <a:pt x="20" y="46"/>
                    <a:pt x="20" y="43"/>
                    <a:pt x="18" y="39"/>
                  </a:cubicBezTo>
                  <a:cubicBezTo>
                    <a:pt x="17" y="34"/>
                    <a:pt x="13" y="29"/>
                    <a:pt x="7" y="25"/>
                  </a:cubicBezTo>
                  <a:cubicBezTo>
                    <a:pt x="4" y="18"/>
                    <a:pt x="2" y="12"/>
                    <a:pt x="1" y="7"/>
                  </a:cubicBezTo>
                  <a:cubicBezTo>
                    <a:pt x="0" y="3"/>
                    <a:pt x="0" y="0"/>
                    <a:pt x="0" y="0"/>
                  </a:cubicBezTo>
                  <a:cubicBezTo>
                    <a:pt x="1" y="0"/>
                    <a:pt x="1" y="3"/>
                    <a:pt x="2" y="7"/>
                  </a:cubicBezTo>
                  <a:cubicBezTo>
                    <a:pt x="3" y="12"/>
                    <a:pt x="5" y="18"/>
                    <a:pt x="8" y="24"/>
                  </a:cubicBezTo>
                  <a:cubicBezTo>
                    <a:pt x="10" y="25"/>
                    <a:pt x="11" y="26"/>
                    <a:pt x="12" y="27"/>
                  </a:cubicBezTo>
                  <a:cubicBezTo>
                    <a:pt x="14" y="28"/>
                    <a:pt x="15" y="30"/>
                    <a:pt x="16" y="31"/>
                  </a:cubicBezTo>
                  <a:cubicBezTo>
                    <a:pt x="17" y="34"/>
                    <a:pt x="18" y="35"/>
                    <a:pt x="19" y="38"/>
                  </a:cubicBezTo>
                  <a:cubicBezTo>
                    <a:pt x="19" y="40"/>
                    <a:pt x="20" y="43"/>
                    <a:pt x="20" y="44"/>
                  </a:cubicBezTo>
                  <a:cubicBezTo>
                    <a:pt x="20" y="45"/>
                    <a:pt x="20" y="46"/>
                    <a:pt x="20" y="4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6" name="Google Shape;896;p26"/>
            <p:cNvSpPr/>
            <p:nvPr/>
          </p:nvSpPr>
          <p:spPr>
            <a:xfrm>
              <a:off x="2567768" y="1609709"/>
              <a:ext cx="27331" cy="43729"/>
            </a:xfrm>
            <a:custGeom>
              <a:rect b="b" l="l" r="r" t="t"/>
              <a:pathLst>
                <a:path extrusionOk="0" h="24" w="15">
                  <a:moveTo>
                    <a:pt x="15" y="24"/>
                  </a:moveTo>
                  <a:cubicBezTo>
                    <a:pt x="15" y="24"/>
                    <a:pt x="15" y="23"/>
                    <a:pt x="14" y="21"/>
                  </a:cubicBezTo>
                  <a:cubicBezTo>
                    <a:pt x="13" y="19"/>
                    <a:pt x="10" y="16"/>
                    <a:pt x="6" y="16"/>
                  </a:cubicBezTo>
                  <a:lnTo>
                    <a:pt x="6" y="16"/>
                  </a:lnTo>
                  <a:lnTo>
                    <a:pt x="6" y="15"/>
                  </a:lnTo>
                  <a:lnTo>
                    <a:pt x="5" y="14"/>
                  </a:lnTo>
                  <a:cubicBezTo>
                    <a:pt x="3" y="6"/>
                    <a:pt x="0" y="0"/>
                    <a:pt x="1" y="0"/>
                  </a:cubicBezTo>
                  <a:cubicBezTo>
                    <a:pt x="1" y="-1"/>
                    <a:pt x="4" y="6"/>
                    <a:pt x="7" y="14"/>
                  </a:cubicBezTo>
                  <a:lnTo>
                    <a:pt x="7" y="15"/>
                  </a:lnTo>
                  <a:lnTo>
                    <a:pt x="6" y="14"/>
                  </a:lnTo>
                  <a:cubicBezTo>
                    <a:pt x="11" y="15"/>
                    <a:pt x="14" y="18"/>
                    <a:pt x="15" y="20"/>
                  </a:cubicBezTo>
                  <a:cubicBezTo>
                    <a:pt x="16" y="23"/>
                    <a:pt x="15" y="24"/>
                    <a:pt x="15" y="2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7" name="Google Shape;897;p26"/>
            <p:cNvSpPr/>
            <p:nvPr/>
          </p:nvSpPr>
          <p:spPr>
            <a:xfrm>
              <a:off x="1636700" y="1616997"/>
              <a:ext cx="362588" cy="623139"/>
            </a:xfrm>
            <a:custGeom>
              <a:rect b="b" l="l" r="r" t="t"/>
              <a:pathLst>
                <a:path extrusionOk="0" h="342" w="199">
                  <a:moveTo>
                    <a:pt x="54" y="342"/>
                  </a:moveTo>
                  <a:lnTo>
                    <a:pt x="199" y="340"/>
                  </a:lnTo>
                  <a:lnTo>
                    <a:pt x="183" y="216"/>
                  </a:lnTo>
                  <a:cubicBezTo>
                    <a:pt x="183" y="216"/>
                    <a:pt x="192" y="214"/>
                    <a:pt x="193" y="160"/>
                  </a:cubicBezTo>
                  <a:cubicBezTo>
                    <a:pt x="193" y="106"/>
                    <a:pt x="197" y="15"/>
                    <a:pt x="197" y="15"/>
                  </a:cubicBezTo>
                  <a:lnTo>
                    <a:pt x="197" y="15"/>
                  </a:lnTo>
                  <a:cubicBezTo>
                    <a:pt x="134" y="-12"/>
                    <a:pt x="62" y="-3"/>
                    <a:pt x="8" y="38"/>
                  </a:cubicBezTo>
                  <a:lnTo>
                    <a:pt x="0" y="44"/>
                  </a:lnTo>
                  <a:lnTo>
                    <a:pt x="54" y="342"/>
                  </a:lnTo>
                  <a:close/>
                </a:path>
              </a:pathLst>
            </a:custGeom>
            <a:solidFill>
              <a:srgbClr val="B97E6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8" name="Google Shape;898;p26"/>
            <p:cNvSpPr/>
            <p:nvPr/>
          </p:nvSpPr>
          <p:spPr>
            <a:xfrm>
              <a:off x="1602081" y="1815600"/>
              <a:ext cx="69238" cy="102035"/>
            </a:xfrm>
            <a:custGeom>
              <a:rect b="b" l="l" r="r" t="t"/>
              <a:pathLst>
                <a:path extrusionOk="0" h="56" w="38">
                  <a:moveTo>
                    <a:pt x="36" y="2"/>
                  </a:moveTo>
                  <a:cubicBezTo>
                    <a:pt x="35" y="1"/>
                    <a:pt x="-2" y="-9"/>
                    <a:pt x="0" y="28"/>
                  </a:cubicBezTo>
                  <a:cubicBezTo>
                    <a:pt x="1" y="64"/>
                    <a:pt x="38" y="56"/>
                    <a:pt x="38" y="55"/>
                  </a:cubicBezTo>
                  <a:cubicBezTo>
                    <a:pt x="38" y="54"/>
                    <a:pt x="36" y="2"/>
                    <a:pt x="36" y="2"/>
                  </a:cubicBezTo>
                  <a:close/>
                </a:path>
              </a:pathLst>
            </a:custGeom>
            <a:solidFill>
              <a:srgbClr val="B97E6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9" name="Google Shape;899;p26"/>
            <p:cNvSpPr/>
            <p:nvPr/>
          </p:nvSpPr>
          <p:spPr>
            <a:xfrm>
              <a:off x="1973780" y="1802846"/>
              <a:ext cx="69238" cy="103857"/>
            </a:xfrm>
            <a:custGeom>
              <a:rect b="b" l="l" r="r" t="t"/>
              <a:pathLst>
                <a:path extrusionOk="0" h="57" w="38">
                  <a:moveTo>
                    <a:pt x="5" y="1"/>
                  </a:moveTo>
                  <a:cubicBezTo>
                    <a:pt x="6" y="1"/>
                    <a:pt x="39" y="-8"/>
                    <a:pt x="38" y="29"/>
                  </a:cubicBezTo>
                  <a:cubicBezTo>
                    <a:pt x="37" y="65"/>
                    <a:pt x="0" y="57"/>
                    <a:pt x="0" y="56"/>
                  </a:cubicBezTo>
                  <a:cubicBezTo>
                    <a:pt x="0" y="55"/>
                    <a:pt x="5" y="1"/>
                    <a:pt x="5" y="1"/>
                  </a:cubicBezTo>
                  <a:close/>
                </a:path>
              </a:pathLst>
            </a:custGeom>
            <a:solidFill>
              <a:srgbClr val="B97E6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0" name="Google Shape;900;p26"/>
            <p:cNvSpPr/>
            <p:nvPr/>
          </p:nvSpPr>
          <p:spPr>
            <a:xfrm>
              <a:off x="1645811" y="1607887"/>
              <a:ext cx="362588" cy="481020"/>
            </a:xfrm>
            <a:custGeom>
              <a:rect b="b" l="l" r="r" t="t"/>
              <a:pathLst>
                <a:path extrusionOk="0" h="264" w="199">
                  <a:moveTo>
                    <a:pt x="0" y="112"/>
                  </a:moveTo>
                  <a:cubicBezTo>
                    <a:pt x="6" y="143"/>
                    <a:pt x="5" y="159"/>
                    <a:pt x="10" y="179"/>
                  </a:cubicBezTo>
                  <a:cubicBezTo>
                    <a:pt x="18" y="212"/>
                    <a:pt x="34" y="236"/>
                    <a:pt x="64" y="253"/>
                  </a:cubicBezTo>
                  <a:cubicBezTo>
                    <a:pt x="93" y="269"/>
                    <a:pt x="133" y="269"/>
                    <a:pt x="158" y="247"/>
                  </a:cubicBezTo>
                  <a:cubicBezTo>
                    <a:pt x="175" y="232"/>
                    <a:pt x="187" y="214"/>
                    <a:pt x="190" y="191"/>
                  </a:cubicBezTo>
                  <a:cubicBezTo>
                    <a:pt x="192" y="168"/>
                    <a:pt x="196" y="127"/>
                    <a:pt x="196" y="104"/>
                  </a:cubicBezTo>
                  <a:cubicBezTo>
                    <a:pt x="196" y="61"/>
                    <a:pt x="199" y="21"/>
                    <a:pt x="199" y="21"/>
                  </a:cubicBezTo>
                  <a:lnTo>
                    <a:pt x="79" y="0"/>
                  </a:lnTo>
                  <a:lnTo>
                    <a:pt x="10" y="40"/>
                  </a:lnTo>
                  <a:lnTo>
                    <a:pt x="0" y="112"/>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1" name="Google Shape;901;p26"/>
            <p:cNvSpPr/>
            <p:nvPr/>
          </p:nvSpPr>
          <p:spPr>
            <a:xfrm>
              <a:off x="1797041" y="2094374"/>
              <a:ext cx="74704" cy="12754"/>
            </a:xfrm>
            <a:custGeom>
              <a:rect b="b" l="l" r="r" t="t"/>
              <a:pathLst>
                <a:path extrusionOk="0" h="7" w="41">
                  <a:moveTo>
                    <a:pt x="41" y="5"/>
                  </a:moveTo>
                  <a:cubicBezTo>
                    <a:pt x="42" y="6"/>
                    <a:pt x="32" y="8"/>
                    <a:pt x="20" y="7"/>
                  </a:cubicBezTo>
                  <a:cubicBezTo>
                    <a:pt x="8" y="5"/>
                    <a:pt x="0" y="1"/>
                    <a:pt x="0" y="0"/>
                  </a:cubicBezTo>
                  <a:cubicBezTo>
                    <a:pt x="0" y="-1"/>
                    <a:pt x="9" y="2"/>
                    <a:pt x="21" y="3"/>
                  </a:cubicBezTo>
                  <a:cubicBezTo>
                    <a:pt x="32" y="5"/>
                    <a:pt x="41" y="4"/>
                    <a:pt x="41" y="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2" name="Google Shape;902;p26"/>
            <p:cNvSpPr/>
            <p:nvPr/>
          </p:nvSpPr>
          <p:spPr>
            <a:xfrm>
              <a:off x="1627590" y="1514963"/>
              <a:ext cx="413606" cy="391740"/>
            </a:xfrm>
            <a:custGeom>
              <a:rect b="b" l="l" r="r" t="t"/>
              <a:pathLst>
                <a:path extrusionOk="0" h="215" w="227">
                  <a:moveTo>
                    <a:pt x="16" y="215"/>
                  </a:moveTo>
                  <a:cubicBezTo>
                    <a:pt x="13" y="183"/>
                    <a:pt x="10" y="147"/>
                    <a:pt x="5" y="114"/>
                  </a:cubicBezTo>
                  <a:cubicBezTo>
                    <a:pt x="4" y="101"/>
                    <a:pt x="-1" y="83"/>
                    <a:pt x="0" y="71"/>
                  </a:cubicBezTo>
                  <a:cubicBezTo>
                    <a:pt x="1" y="58"/>
                    <a:pt x="3" y="45"/>
                    <a:pt x="8" y="34"/>
                  </a:cubicBezTo>
                  <a:cubicBezTo>
                    <a:pt x="15" y="19"/>
                    <a:pt x="29" y="9"/>
                    <a:pt x="45" y="5"/>
                  </a:cubicBezTo>
                  <a:cubicBezTo>
                    <a:pt x="60" y="2"/>
                    <a:pt x="77" y="7"/>
                    <a:pt x="89" y="17"/>
                  </a:cubicBezTo>
                  <a:cubicBezTo>
                    <a:pt x="98" y="4"/>
                    <a:pt x="115" y="-3"/>
                    <a:pt x="131" y="1"/>
                  </a:cubicBezTo>
                  <a:cubicBezTo>
                    <a:pt x="146" y="5"/>
                    <a:pt x="158" y="18"/>
                    <a:pt x="160" y="34"/>
                  </a:cubicBezTo>
                  <a:cubicBezTo>
                    <a:pt x="169" y="26"/>
                    <a:pt x="183" y="24"/>
                    <a:pt x="193" y="30"/>
                  </a:cubicBezTo>
                  <a:cubicBezTo>
                    <a:pt x="203" y="36"/>
                    <a:pt x="208" y="50"/>
                    <a:pt x="205" y="61"/>
                  </a:cubicBezTo>
                  <a:cubicBezTo>
                    <a:pt x="214" y="62"/>
                    <a:pt x="222" y="68"/>
                    <a:pt x="225" y="76"/>
                  </a:cubicBezTo>
                  <a:cubicBezTo>
                    <a:pt x="229" y="84"/>
                    <a:pt x="228" y="94"/>
                    <a:pt x="223" y="101"/>
                  </a:cubicBezTo>
                  <a:cubicBezTo>
                    <a:pt x="217" y="110"/>
                    <a:pt x="207" y="115"/>
                    <a:pt x="201" y="123"/>
                  </a:cubicBezTo>
                  <a:cubicBezTo>
                    <a:pt x="194" y="132"/>
                    <a:pt x="194" y="146"/>
                    <a:pt x="199" y="156"/>
                  </a:cubicBezTo>
                  <a:lnTo>
                    <a:pt x="16" y="215"/>
                  </a:lnTo>
                  <a:close/>
                </a:path>
              </a:pathLst>
            </a:custGeom>
            <a:solidFill>
              <a:srgbClr val="263238"/>
            </a:solidFill>
            <a:ln>
              <a:noFill/>
            </a:ln>
          </p:spPr>
          <p:txBody>
            <a:bodyPr anchorCtr="1" anchor="ctr" bIns="32400" lIns="90000" spcFirstLastPara="1" rIns="90000" wrap="square" tIns="32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3" name="Google Shape;903;p26"/>
            <p:cNvSpPr/>
            <p:nvPr/>
          </p:nvSpPr>
          <p:spPr>
            <a:xfrm>
              <a:off x="1676786" y="1675303"/>
              <a:ext cx="284240" cy="72882"/>
            </a:xfrm>
            <a:custGeom>
              <a:rect b="b" l="l" r="r" t="t"/>
              <a:pathLst>
                <a:path extrusionOk="0" h="40" w="156">
                  <a:moveTo>
                    <a:pt x="156" y="13"/>
                  </a:moveTo>
                  <a:cubicBezTo>
                    <a:pt x="156" y="13"/>
                    <a:pt x="156" y="14"/>
                    <a:pt x="155" y="16"/>
                  </a:cubicBezTo>
                  <a:cubicBezTo>
                    <a:pt x="154" y="18"/>
                    <a:pt x="151" y="21"/>
                    <a:pt x="148" y="24"/>
                  </a:cubicBezTo>
                  <a:cubicBezTo>
                    <a:pt x="144" y="27"/>
                    <a:pt x="139" y="29"/>
                    <a:pt x="132" y="29"/>
                  </a:cubicBezTo>
                  <a:cubicBezTo>
                    <a:pt x="126" y="29"/>
                    <a:pt x="118" y="26"/>
                    <a:pt x="113" y="20"/>
                  </a:cubicBezTo>
                  <a:lnTo>
                    <a:pt x="115" y="19"/>
                  </a:lnTo>
                  <a:cubicBezTo>
                    <a:pt x="114" y="27"/>
                    <a:pt x="108" y="34"/>
                    <a:pt x="99" y="38"/>
                  </a:cubicBezTo>
                  <a:cubicBezTo>
                    <a:pt x="91" y="41"/>
                    <a:pt x="80" y="40"/>
                    <a:pt x="72" y="34"/>
                  </a:cubicBezTo>
                  <a:cubicBezTo>
                    <a:pt x="65" y="29"/>
                    <a:pt x="60" y="22"/>
                    <a:pt x="57" y="14"/>
                  </a:cubicBezTo>
                  <a:lnTo>
                    <a:pt x="60" y="15"/>
                  </a:lnTo>
                  <a:cubicBezTo>
                    <a:pt x="53" y="24"/>
                    <a:pt x="42" y="29"/>
                    <a:pt x="33" y="30"/>
                  </a:cubicBezTo>
                  <a:cubicBezTo>
                    <a:pt x="23" y="30"/>
                    <a:pt x="15" y="25"/>
                    <a:pt x="10" y="20"/>
                  </a:cubicBezTo>
                  <a:cubicBezTo>
                    <a:pt x="5" y="15"/>
                    <a:pt x="2" y="10"/>
                    <a:pt x="1" y="6"/>
                  </a:cubicBezTo>
                  <a:cubicBezTo>
                    <a:pt x="0" y="2"/>
                    <a:pt x="1" y="0"/>
                    <a:pt x="1" y="0"/>
                  </a:cubicBezTo>
                  <a:cubicBezTo>
                    <a:pt x="1" y="0"/>
                    <a:pt x="1" y="2"/>
                    <a:pt x="2" y="6"/>
                  </a:cubicBezTo>
                  <a:cubicBezTo>
                    <a:pt x="4" y="9"/>
                    <a:pt x="6" y="14"/>
                    <a:pt x="11" y="19"/>
                  </a:cubicBezTo>
                  <a:cubicBezTo>
                    <a:pt x="16" y="23"/>
                    <a:pt x="23" y="27"/>
                    <a:pt x="32" y="27"/>
                  </a:cubicBezTo>
                  <a:cubicBezTo>
                    <a:pt x="41" y="26"/>
                    <a:pt x="51" y="22"/>
                    <a:pt x="57" y="13"/>
                  </a:cubicBezTo>
                  <a:lnTo>
                    <a:pt x="59" y="10"/>
                  </a:lnTo>
                  <a:lnTo>
                    <a:pt x="60" y="13"/>
                  </a:lnTo>
                  <a:cubicBezTo>
                    <a:pt x="63" y="20"/>
                    <a:pt x="67" y="27"/>
                    <a:pt x="74" y="31"/>
                  </a:cubicBezTo>
                  <a:cubicBezTo>
                    <a:pt x="81" y="37"/>
                    <a:pt x="91" y="38"/>
                    <a:pt x="98" y="35"/>
                  </a:cubicBezTo>
                  <a:cubicBezTo>
                    <a:pt x="106" y="32"/>
                    <a:pt x="111" y="26"/>
                    <a:pt x="113" y="19"/>
                  </a:cubicBezTo>
                  <a:lnTo>
                    <a:pt x="113" y="16"/>
                  </a:lnTo>
                  <a:lnTo>
                    <a:pt x="115" y="18"/>
                  </a:lnTo>
                  <a:cubicBezTo>
                    <a:pt x="120" y="24"/>
                    <a:pt x="126" y="26"/>
                    <a:pt x="132" y="27"/>
                  </a:cubicBezTo>
                  <a:cubicBezTo>
                    <a:pt x="138" y="27"/>
                    <a:pt x="143" y="25"/>
                    <a:pt x="147" y="23"/>
                  </a:cubicBezTo>
                  <a:cubicBezTo>
                    <a:pt x="154" y="18"/>
                    <a:pt x="156" y="12"/>
                    <a:pt x="156" y="13"/>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4" name="Google Shape;904;p26"/>
            <p:cNvSpPr/>
            <p:nvPr/>
          </p:nvSpPr>
          <p:spPr>
            <a:xfrm>
              <a:off x="1798863" y="1575090"/>
              <a:ext cx="162163" cy="96568"/>
            </a:xfrm>
            <a:custGeom>
              <a:rect b="b" l="l" r="r" t="t"/>
              <a:pathLst>
                <a:path extrusionOk="0" h="53" w="89">
                  <a:moveTo>
                    <a:pt x="89" y="53"/>
                  </a:moveTo>
                  <a:cubicBezTo>
                    <a:pt x="88" y="53"/>
                    <a:pt x="89" y="47"/>
                    <a:pt x="84" y="40"/>
                  </a:cubicBezTo>
                  <a:cubicBezTo>
                    <a:pt x="81" y="36"/>
                    <a:pt x="77" y="33"/>
                    <a:pt x="71" y="31"/>
                  </a:cubicBezTo>
                  <a:cubicBezTo>
                    <a:pt x="65" y="30"/>
                    <a:pt x="58" y="31"/>
                    <a:pt x="53" y="35"/>
                  </a:cubicBezTo>
                  <a:lnTo>
                    <a:pt x="50" y="37"/>
                  </a:lnTo>
                  <a:lnTo>
                    <a:pt x="50" y="33"/>
                  </a:lnTo>
                  <a:cubicBezTo>
                    <a:pt x="50" y="30"/>
                    <a:pt x="50" y="26"/>
                    <a:pt x="49" y="23"/>
                  </a:cubicBezTo>
                  <a:cubicBezTo>
                    <a:pt x="46" y="15"/>
                    <a:pt x="41" y="8"/>
                    <a:pt x="34" y="5"/>
                  </a:cubicBezTo>
                  <a:cubicBezTo>
                    <a:pt x="28" y="2"/>
                    <a:pt x="21" y="2"/>
                    <a:pt x="15" y="4"/>
                  </a:cubicBezTo>
                  <a:cubicBezTo>
                    <a:pt x="4" y="7"/>
                    <a:pt x="0" y="13"/>
                    <a:pt x="0" y="13"/>
                  </a:cubicBezTo>
                  <a:cubicBezTo>
                    <a:pt x="0" y="12"/>
                    <a:pt x="0" y="11"/>
                    <a:pt x="3" y="8"/>
                  </a:cubicBezTo>
                  <a:cubicBezTo>
                    <a:pt x="5" y="6"/>
                    <a:pt x="9" y="3"/>
                    <a:pt x="15" y="1"/>
                  </a:cubicBezTo>
                  <a:cubicBezTo>
                    <a:pt x="20" y="0"/>
                    <a:pt x="28" y="-1"/>
                    <a:pt x="35" y="3"/>
                  </a:cubicBezTo>
                  <a:cubicBezTo>
                    <a:pt x="43" y="6"/>
                    <a:pt x="49" y="13"/>
                    <a:pt x="52" y="22"/>
                  </a:cubicBezTo>
                  <a:cubicBezTo>
                    <a:pt x="53" y="26"/>
                    <a:pt x="54" y="30"/>
                    <a:pt x="53" y="34"/>
                  </a:cubicBezTo>
                  <a:lnTo>
                    <a:pt x="51" y="32"/>
                  </a:lnTo>
                  <a:cubicBezTo>
                    <a:pt x="57" y="27"/>
                    <a:pt x="65" y="27"/>
                    <a:pt x="72" y="28"/>
                  </a:cubicBezTo>
                  <a:cubicBezTo>
                    <a:pt x="78" y="30"/>
                    <a:pt x="83" y="34"/>
                    <a:pt x="85" y="39"/>
                  </a:cubicBezTo>
                  <a:cubicBezTo>
                    <a:pt x="88" y="43"/>
                    <a:pt x="89" y="47"/>
                    <a:pt x="89" y="49"/>
                  </a:cubicBezTo>
                  <a:cubicBezTo>
                    <a:pt x="89" y="52"/>
                    <a:pt x="89" y="53"/>
                    <a:pt x="89" y="53"/>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5" name="Google Shape;905;p26"/>
            <p:cNvSpPr/>
            <p:nvPr/>
          </p:nvSpPr>
          <p:spPr>
            <a:xfrm>
              <a:off x="1793397" y="1622463"/>
              <a:ext cx="30975" cy="51017"/>
            </a:xfrm>
            <a:custGeom>
              <a:rect b="b" l="l" r="r" t="t"/>
              <a:pathLst>
                <a:path extrusionOk="0" h="28" w="17">
                  <a:moveTo>
                    <a:pt x="15" y="28"/>
                  </a:moveTo>
                  <a:cubicBezTo>
                    <a:pt x="15" y="28"/>
                    <a:pt x="15" y="26"/>
                    <a:pt x="15" y="23"/>
                  </a:cubicBezTo>
                  <a:cubicBezTo>
                    <a:pt x="15" y="20"/>
                    <a:pt x="14" y="16"/>
                    <a:pt x="11" y="12"/>
                  </a:cubicBezTo>
                  <a:cubicBezTo>
                    <a:pt x="9" y="8"/>
                    <a:pt x="6" y="5"/>
                    <a:pt x="4" y="3"/>
                  </a:cubicBezTo>
                  <a:cubicBezTo>
                    <a:pt x="3" y="1"/>
                    <a:pt x="1" y="2"/>
                    <a:pt x="1" y="2"/>
                  </a:cubicBezTo>
                  <a:cubicBezTo>
                    <a:pt x="0" y="2"/>
                    <a:pt x="0" y="1"/>
                    <a:pt x="1" y="0"/>
                  </a:cubicBezTo>
                  <a:cubicBezTo>
                    <a:pt x="2" y="0"/>
                    <a:pt x="4" y="-1"/>
                    <a:pt x="6" y="1"/>
                  </a:cubicBezTo>
                  <a:cubicBezTo>
                    <a:pt x="8" y="2"/>
                    <a:pt x="9" y="3"/>
                    <a:pt x="10" y="5"/>
                  </a:cubicBezTo>
                  <a:cubicBezTo>
                    <a:pt x="11" y="6"/>
                    <a:pt x="13" y="8"/>
                    <a:pt x="14" y="11"/>
                  </a:cubicBezTo>
                  <a:cubicBezTo>
                    <a:pt x="17" y="15"/>
                    <a:pt x="18" y="20"/>
                    <a:pt x="17" y="23"/>
                  </a:cubicBezTo>
                  <a:cubicBezTo>
                    <a:pt x="17" y="27"/>
                    <a:pt x="16" y="28"/>
                    <a:pt x="15" y="28"/>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6" name="Google Shape;906;p26"/>
            <p:cNvSpPr/>
            <p:nvPr/>
          </p:nvSpPr>
          <p:spPr>
            <a:xfrm>
              <a:off x="1691362" y="1562336"/>
              <a:ext cx="65594" cy="27331"/>
            </a:xfrm>
            <a:custGeom>
              <a:rect b="b" l="l" r="r" t="t"/>
              <a:pathLst>
                <a:path extrusionOk="0" h="15" w="36">
                  <a:moveTo>
                    <a:pt x="0" y="15"/>
                  </a:moveTo>
                  <a:cubicBezTo>
                    <a:pt x="0" y="15"/>
                    <a:pt x="0" y="12"/>
                    <a:pt x="2" y="8"/>
                  </a:cubicBezTo>
                  <a:cubicBezTo>
                    <a:pt x="3" y="6"/>
                    <a:pt x="5" y="4"/>
                    <a:pt x="8" y="2"/>
                  </a:cubicBezTo>
                  <a:cubicBezTo>
                    <a:pt x="10" y="1"/>
                    <a:pt x="14" y="0"/>
                    <a:pt x="17" y="0"/>
                  </a:cubicBezTo>
                  <a:cubicBezTo>
                    <a:pt x="25" y="1"/>
                    <a:pt x="29" y="6"/>
                    <a:pt x="32" y="9"/>
                  </a:cubicBezTo>
                  <a:cubicBezTo>
                    <a:pt x="35" y="13"/>
                    <a:pt x="36" y="15"/>
                    <a:pt x="36" y="15"/>
                  </a:cubicBezTo>
                  <a:cubicBezTo>
                    <a:pt x="35" y="16"/>
                    <a:pt x="33" y="14"/>
                    <a:pt x="30" y="11"/>
                  </a:cubicBezTo>
                  <a:cubicBezTo>
                    <a:pt x="27" y="8"/>
                    <a:pt x="23" y="4"/>
                    <a:pt x="17" y="4"/>
                  </a:cubicBezTo>
                  <a:cubicBezTo>
                    <a:pt x="11" y="3"/>
                    <a:pt x="7" y="6"/>
                    <a:pt x="4" y="9"/>
                  </a:cubicBezTo>
                  <a:cubicBezTo>
                    <a:pt x="2" y="13"/>
                    <a:pt x="0" y="15"/>
                    <a:pt x="0" y="15"/>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7" name="Google Shape;907;p26"/>
            <p:cNvSpPr/>
            <p:nvPr/>
          </p:nvSpPr>
          <p:spPr>
            <a:xfrm>
              <a:off x="1693184" y="1782804"/>
              <a:ext cx="32797" cy="91102"/>
            </a:xfrm>
            <a:custGeom>
              <a:rect b="b" l="l" r="r" t="t"/>
              <a:pathLst>
                <a:path extrusionOk="0" h="50" w="18">
                  <a:moveTo>
                    <a:pt x="18" y="50"/>
                  </a:moveTo>
                  <a:cubicBezTo>
                    <a:pt x="17" y="51"/>
                    <a:pt x="10" y="41"/>
                    <a:pt x="5" y="27"/>
                  </a:cubicBezTo>
                  <a:cubicBezTo>
                    <a:pt x="0" y="12"/>
                    <a:pt x="0" y="0"/>
                    <a:pt x="0" y="0"/>
                  </a:cubicBezTo>
                  <a:cubicBezTo>
                    <a:pt x="1" y="0"/>
                    <a:pt x="3" y="12"/>
                    <a:pt x="8" y="25"/>
                  </a:cubicBezTo>
                  <a:cubicBezTo>
                    <a:pt x="13" y="39"/>
                    <a:pt x="18" y="50"/>
                    <a:pt x="18" y="50"/>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8" name="Google Shape;908;p26"/>
            <p:cNvSpPr/>
            <p:nvPr/>
          </p:nvSpPr>
          <p:spPr>
            <a:xfrm>
              <a:off x="1729625" y="1826533"/>
              <a:ext cx="25509" cy="63772"/>
            </a:xfrm>
            <a:custGeom>
              <a:rect b="b" l="l" r="r" t="t"/>
              <a:pathLst>
                <a:path extrusionOk="0" h="35" w="14">
                  <a:moveTo>
                    <a:pt x="14" y="35"/>
                  </a:moveTo>
                  <a:cubicBezTo>
                    <a:pt x="13" y="35"/>
                    <a:pt x="9" y="28"/>
                    <a:pt x="5" y="18"/>
                  </a:cubicBezTo>
                  <a:cubicBezTo>
                    <a:pt x="1" y="8"/>
                    <a:pt x="0" y="0"/>
                    <a:pt x="0" y="0"/>
                  </a:cubicBezTo>
                  <a:cubicBezTo>
                    <a:pt x="1" y="-1"/>
                    <a:pt x="4" y="7"/>
                    <a:pt x="8" y="17"/>
                  </a:cubicBezTo>
                  <a:cubicBezTo>
                    <a:pt x="12" y="27"/>
                    <a:pt x="15" y="35"/>
                    <a:pt x="14" y="35"/>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9" name="Google Shape;909;p26"/>
            <p:cNvSpPr/>
            <p:nvPr/>
          </p:nvSpPr>
          <p:spPr>
            <a:xfrm>
              <a:off x="1899076" y="1893948"/>
              <a:ext cx="40085" cy="109323"/>
            </a:xfrm>
            <a:custGeom>
              <a:rect b="b" l="l" r="r" t="t"/>
              <a:pathLst>
                <a:path extrusionOk="0" h="60" w="22">
                  <a:moveTo>
                    <a:pt x="22" y="1"/>
                  </a:moveTo>
                  <a:cubicBezTo>
                    <a:pt x="23" y="0"/>
                    <a:pt x="24" y="16"/>
                    <a:pt x="18" y="33"/>
                  </a:cubicBezTo>
                  <a:cubicBezTo>
                    <a:pt x="11" y="50"/>
                    <a:pt x="0" y="61"/>
                    <a:pt x="0" y="60"/>
                  </a:cubicBezTo>
                  <a:cubicBezTo>
                    <a:pt x="-1" y="59"/>
                    <a:pt x="9" y="48"/>
                    <a:pt x="15" y="32"/>
                  </a:cubicBezTo>
                  <a:cubicBezTo>
                    <a:pt x="21" y="15"/>
                    <a:pt x="21" y="0"/>
                    <a:pt x="22" y="0"/>
                  </a:cubicBezTo>
                  <a:lnTo>
                    <a:pt x="22" y="1"/>
                  </a:ln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0" name="Google Shape;910;p26"/>
            <p:cNvSpPr/>
            <p:nvPr/>
          </p:nvSpPr>
          <p:spPr>
            <a:xfrm>
              <a:off x="1950093" y="1846575"/>
              <a:ext cx="25509" cy="100212"/>
            </a:xfrm>
            <a:custGeom>
              <a:rect b="b" l="l" r="r" t="t"/>
              <a:pathLst>
                <a:path extrusionOk="0" h="55" w="14">
                  <a:moveTo>
                    <a:pt x="10" y="0"/>
                  </a:moveTo>
                  <a:cubicBezTo>
                    <a:pt x="11" y="-1"/>
                    <a:pt x="16" y="12"/>
                    <a:pt x="13" y="29"/>
                  </a:cubicBezTo>
                  <a:cubicBezTo>
                    <a:pt x="10" y="45"/>
                    <a:pt x="1" y="56"/>
                    <a:pt x="0" y="55"/>
                  </a:cubicBezTo>
                  <a:cubicBezTo>
                    <a:pt x="-1" y="55"/>
                    <a:pt x="6" y="44"/>
                    <a:pt x="9" y="28"/>
                  </a:cubicBezTo>
                  <a:cubicBezTo>
                    <a:pt x="12" y="13"/>
                    <a:pt x="9" y="0"/>
                    <a:pt x="10" y="0"/>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1" name="Google Shape;911;p26"/>
            <p:cNvSpPr/>
            <p:nvPr/>
          </p:nvSpPr>
          <p:spPr>
            <a:xfrm>
              <a:off x="1394368" y="3262306"/>
              <a:ext cx="854543" cy="2011538"/>
            </a:xfrm>
            <a:custGeom>
              <a:rect b="b" l="l" r="r" t="t"/>
              <a:pathLst>
                <a:path extrusionOk="0" h="1104" w="469">
                  <a:moveTo>
                    <a:pt x="269" y="239"/>
                  </a:moveTo>
                  <a:lnTo>
                    <a:pt x="304" y="580"/>
                  </a:lnTo>
                  <a:lnTo>
                    <a:pt x="329" y="1094"/>
                  </a:lnTo>
                  <a:lnTo>
                    <a:pt x="465" y="1094"/>
                  </a:lnTo>
                  <a:lnTo>
                    <a:pt x="469" y="0"/>
                  </a:lnTo>
                  <a:lnTo>
                    <a:pt x="80" y="28"/>
                  </a:lnTo>
                  <a:lnTo>
                    <a:pt x="0" y="602"/>
                  </a:lnTo>
                  <a:lnTo>
                    <a:pt x="70" y="1104"/>
                  </a:lnTo>
                  <a:lnTo>
                    <a:pt x="218" y="1104"/>
                  </a:lnTo>
                  <a:lnTo>
                    <a:pt x="184" y="626"/>
                  </a:lnTo>
                  <a:lnTo>
                    <a:pt x="269" y="239"/>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2" name="Google Shape;912;p26"/>
            <p:cNvSpPr/>
            <p:nvPr/>
          </p:nvSpPr>
          <p:spPr>
            <a:xfrm>
              <a:off x="1784287" y="3697775"/>
              <a:ext cx="100213" cy="89280"/>
            </a:xfrm>
            <a:custGeom>
              <a:rect b="b" l="l" r="r" t="t"/>
              <a:pathLst>
                <a:path extrusionOk="0" h="49" w="55">
                  <a:moveTo>
                    <a:pt x="55" y="0"/>
                  </a:moveTo>
                  <a:cubicBezTo>
                    <a:pt x="55" y="0"/>
                    <a:pt x="43" y="12"/>
                    <a:pt x="28" y="26"/>
                  </a:cubicBezTo>
                  <a:cubicBezTo>
                    <a:pt x="13" y="39"/>
                    <a:pt x="0" y="50"/>
                    <a:pt x="0" y="49"/>
                  </a:cubicBezTo>
                  <a:cubicBezTo>
                    <a:pt x="-1" y="49"/>
                    <a:pt x="10" y="37"/>
                    <a:pt x="26" y="23"/>
                  </a:cubicBezTo>
                  <a:cubicBezTo>
                    <a:pt x="40" y="10"/>
                    <a:pt x="54" y="-1"/>
                    <a:pt x="5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3" name="Google Shape;913;p26"/>
            <p:cNvSpPr/>
            <p:nvPr/>
          </p:nvSpPr>
          <p:spPr>
            <a:xfrm>
              <a:off x="1880855" y="3524681"/>
              <a:ext cx="9110" cy="160340"/>
            </a:xfrm>
            <a:custGeom>
              <a:rect b="b" l="l" r="r" t="t"/>
              <a:pathLst>
                <a:path extrusionOk="0" h="88" w="5">
                  <a:moveTo>
                    <a:pt x="1" y="88"/>
                  </a:moveTo>
                  <a:cubicBezTo>
                    <a:pt x="0" y="88"/>
                    <a:pt x="1" y="68"/>
                    <a:pt x="2" y="44"/>
                  </a:cubicBezTo>
                  <a:cubicBezTo>
                    <a:pt x="3" y="20"/>
                    <a:pt x="4" y="0"/>
                    <a:pt x="4" y="0"/>
                  </a:cubicBezTo>
                  <a:cubicBezTo>
                    <a:pt x="5" y="0"/>
                    <a:pt x="6" y="20"/>
                    <a:pt x="5" y="44"/>
                  </a:cubicBezTo>
                  <a:cubicBezTo>
                    <a:pt x="4" y="68"/>
                    <a:pt x="2" y="88"/>
                    <a:pt x="1" y="8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4" name="Google Shape;914;p26"/>
            <p:cNvSpPr/>
            <p:nvPr/>
          </p:nvSpPr>
          <p:spPr>
            <a:xfrm>
              <a:off x="1964670" y="3442689"/>
              <a:ext cx="233223" cy="225934"/>
            </a:xfrm>
            <a:custGeom>
              <a:rect b="b" l="l" r="r" t="t"/>
              <a:pathLst>
                <a:path extrusionOk="0" h="124" w="128">
                  <a:moveTo>
                    <a:pt x="0" y="6"/>
                  </a:moveTo>
                  <a:cubicBezTo>
                    <a:pt x="0" y="6"/>
                    <a:pt x="1" y="5"/>
                    <a:pt x="2" y="5"/>
                  </a:cubicBezTo>
                  <a:cubicBezTo>
                    <a:pt x="4" y="5"/>
                    <a:pt x="6" y="5"/>
                    <a:pt x="9" y="5"/>
                  </a:cubicBezTo>
                  <a:cubicBezTo>
                    <a:pt x="15" y="5"/>
                    <a:pt x="24" y="4"/>
                    <a:pt x="35" y="4"/>
                  </a:cubicBezTo>
                  <a:cubicBezTo>
                    <a:pt x="57" y="3"/>
                    <a:pt x="89" y="1"/>
                    <a:pt x="127" y="0"/>
                  </a:cubicBezTo>
                  <a:lnTo>
                    <a:pt x="128" y="0"/>
                  </a:lnTo>
                  <a:lnTo>
                    <a:pt x="128" y="1"/>
                  </a:lnTo>
                  <a:cubicBezTo>
                    <a:pt x="128" y="30"/>
                    <a:pt x="128" y="63"/>
                    <a:pt x="128" y="97"/>
                  </a:cubicBezTo>
                  <a:lnTo>
                    <a:pt x="128" y="100"/>
                  </a:lnTo>
                  <a:lnTo>
                    <a:pt x="127" y="100"/>
                  </a:lnTo>
                  <a:cubicBezTo>
                    <a:pt x="107" y="109"/>
                    <a:pt x="86" y="117"/>
                    <a:pt x="68" y="124"/>
                  </a:cubicBezTo>
                  <a:lnTo>
                    <a:pt x="67" y="124"/>
                  </a:lnTo>
                  <a:lnTo>
                    <a:pt x="66" y="124"/>
                  </a:lnTo>
                  <a:cubicBezTo>
                    <a:pt x="47" y="118"/>
                    <a:pt x="30" y="111"/>
                    <a:pt x="13" y="106"/>
                  </a:cubicBezTo>
                  <a:lnTo>
                    <a:pt x="13" y="106"/>
                  </a:lnTo>
                  <a:lnTo>
                    <a:pt x="13" y="105"/>
                  </a:lnTo>
                  <a:cubicBezTo>
                    <a:pt x="9" y="75"/>
                    <a:pt x="5" y="50"/>
                    <a:pt x="3" y="32"/>
                  </a:cubicBezTo>
                  <a:cubicBezTo>
                    <a:pt x="2" y="24"/>
                    <a:pt x="1" y="17"/>
                    <a:pt x="1" y="12"/>
                  </a:cubicBezTo>
                  <a:cubicBezTo>
                    <a:pt x="0" y="8"/>
                    <a:pt x="0" y="5"/>
                    <a:pt x="0" y="6"/>
                  </a:cubicBezTo>
                  <a:lnTo>
                    <a:pt x="0" y="8"/>
                  </a:lnTo>
                  <a:cubicBezTo>
                    <a:pt x="1" y="9"/>
                    <a:pt x="1" y="11"/>
                    <a:pt x="1" y="13"/>
                  </a:cubicBezTo>
                  <a:cubicBezTo>
                    <a:pt x="2" y="18"/>
                    <a:pt x="3" y="25"/>
                    <a:pt x="5" y="33"/>
                  </a:cubicBezTo>
                  <a:cubicBezTo>
                    <a:pt x="7" y="51"/>
                    <a:pt x="11" y="75"/>
                    <a:pt x="15" y="104"/>
                  </a:cubicBezTo>
                  <a:lnTo>
                    <a:pt x="14" y="103"/>
                  </a:lnTo>
                  <a:cubicBezTo>
                    <a:pt x="31" y="109"/>
                    <a:pt x="48" y="115"/>
                    <a:pt x="67" y="121"/>
                  </a:cubicBezTo>
                  <a:lnTo>
                    <a:pt x="66" y="121"/>
                  </a:lnTo>
                  <a:cubicBezTo>
                    <a:pt x="85" y="114"/>
                    <a:pt x="105" y="105"/>
                    <a:pt x="126" y="97"/>
                  </a:cubicBezTo>
                  <a:lnTo>
                    <a:pt x="125" y="99"/>
                  </a:lnTo>
                  <a:lnTo>
                    <a:pt x="125" y="97"/>
                  </a:lnTo>
                  <a:cubicBezTo>
                    <a:pt x="125" y="63"/>
                    <a:pt x="125" y="30"/>
                    <a:pt x="125" y="1"/>
                  </a:cubicBezTo>
                  <a:lnTo>
                    <a:pt x="127" y="3"/>
                  </a:lnTo>
                  <a:cubicBezTo>
                    <a:pt x="90" y="4"/>
                    <a:pt x="58" y="5"/>
                    <a:pt x="36" y="5"/>
                  </a:cubicBezTo>
                  <a:cubicBezTo>
                    <a:pt x="25" y="5"/>
                    <a:pt x="16" y="5"/>
                    <a:pt x="10" y="6"/>
                  </a:cubicBezTo>
                  <a:cubicBezTo>
                    <a:pt x="7" y="6"/>
                    <a:pt x="5" y="6"/>
                    <a:pt x="3" y="6"/>
                  </a:cubicBezTo>
                  <a:cubicBezTo>
                    <a:pt x="1" y="6"/>
                    <a:pt x="0" y="6"/>
                    <a:pt x="0" y="5"/>
                  </a:cubicBezTo>
                  <a:lnTo>
                    <a:pt x="0" y="6"/>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5" name="Google Shape;915;p26"/>
            <p:cNvSpPr/>
            <p:nvPr/>
          </p:nvSpPr>
          <p:spPr>
            <a:xfrm>
              <a:off x="1602081" y="3449977"/>
              <a:ext cx="218646" cy="251442"/>
            </a:xfrm>
            <a:custGeom>
              <a:rect b="b" l="l" r="r" t="t"/>
              <a:pathLst>
                <a:path extrusionOk="0" h="138" w="120">
                  <a:moveTo>
                    <a:pt x="3" y="3"/>
                  </a:moveTo>
                  <a:cubicBezTo>
                    <a:pt x="3" y="3"/>
                    <a:pt x="4" y="3"/>
                    <a:pt x="5" y="3"/>
                  </a:cubicBezTo>
                  <a:cubicBezTo>
                    <a:pt x="7" y="3"/>
                    <a:pt x="9" y="3"/>
                    <a:pt x="11" y="3"/>
                  </a:cubicBezTo>
                  <a:cubicBezTo>
                    <a:pt x="17" y="3"/>
                    <a:pt x="25" y="2"/>
                    <a:pt x="35" y="2"/>
                  </a:cubicBezTo>
                  <a:cubicBezTo>
                    <a:pt x="55" y="2"/>
                    <a:pt x="84" y="1"/>
                    <a:pt x="118" y="0"/>
                  </a:cubicBezTo>
                  <a:lnTo>
                    <a:pt x="120" y="0"/>
                  </a:lnTo>
                  <a:lnTo>
                    <a:pt x="120" y="2"/>
                  </a:lnTo>
                  <a:cubicBezTo>
                    <a:pt x="119" y="30"/>
                    <a:pt x="118" y="63"/>
                    <a:pt x="117" y="97"/>
                  </a:cubicBezTo>
                  <a:lnTo>
                    <a:pt x="117" y="98"/>
                  </a:lnTo>
                  <a:lnTo>
                    <a:pt x="116" y="99"/>
                  </a:lnTo>
                  <a:cubicBezTo>
                    <a:pt x="113" y="101"/>
                    <a:pt x="110" y="103"/>
                    <a:pt x="106" y="105"/>
                  </a:cubicBezTo>
                  <a:cubicBezTo>
                    <a:pt x="89" y="116"/>
                    <a:pt x="73" y="127"/>
                    <a:pt x="57" y="137"/>
                  </a:cubicBezTo>
                  <a:lnTo>
                    <a:pt x="56" y="138"/>
                  </a:lnTo>
                  <a:lnTo>
                    <a:pt x="56" y="137"/>
                  </a:lnTo>
                  <a:cubicBezTo>
                    <a:pt x="36" y="125"/>
                    <a:pt x="17" y="114"/>
                    <a:pt x="0" y="103"/>
                  </a:cubicBezTo>
                  <a:lnTo>
                    <a:pt x="0" y="103"/>
                  </a:lnTo>
                  <a:lnTo>
                    <a:pt x="0" y="102"/>
                  </a:lnTo>
                  <a:cubicBezTo>
                    <a:pt x="1" y="72"/>
                    <a:pt x="1" y="48"/>
                    <a:pt x="2" y="30"/>
                  </a:cubicBezTo>
                  <a:cubicBezTo>
                    <a:pt x="2" y="22"/>
                    <a:pt x="3" y="15"/>
                    <a:pt x="3" y="10"/>
                  </a:cubicBezTo>
                  <a:cubicBezTo>
                    <a:pt x="3" y="6"/>
                    <a:pt x="3" y="3"/>
                    <a:pt x="3" y="3"/>
                  </a:cubicBezTo>
                  <a:cubicBezTo>
                    <a:pt x="3" y="3"/>
                    <a:pt x="4" y="4"/>
                    <a:pt x="4" y="5"/>
                  </a:cubicBezTo>
                  <a:cubicBezTo>
                    <a:pt x="4" y="7"/>
                    <a:pt x="4" y="8"/>
                    <a:pt x="4" y="11"/>
                  </a:cubicBezTo>
                  <a:cubicBezTo>
                    <a:pt x="4" y="16"/>
                    <a:pt x="4" y="22"/>
                    <a:pt x="3" y="31"/>
                  </a:cubicBezTo>
                  <a:cubicBezTo>
                    <a:pt x="3" y="48"/>
                    <a:pt x="3" y="73"/>
                    <a:pt x="2" y="102"/>
                  </a:cubicBezTo>
                  <a:lnTo>
                    <a:pt x="2" y="101"/>
                  </a:lnTo>
                  <a:cubicBezTo>
                    <a:pt x="19" y="111"/>
                    <a:pt x="37" y="122"/>
                    <a:pt x="57" y="134"/>
                  </a:cubicBezTo>
                  <a:lnTo>
                    <a:pt x="56" y="134"/>
                  </a:lnTo>
                  <a:cubicBezTo>
                    <a:pt x="71" y="124"/>
                    <a:pt x="88" y="113"/>
                    <a:pt x="105" y="102"/>
                  </a:cubicBezTo>
                  <a:lnTo>
                    <a:pt x="114" y="96"/>
                  </a:lnTo>
                  <a:lnTo>
                    <a:pt x="114" y="97"/>
                  </a:lnTo>
                  <a:cubicBezTo>
                    <a:pt x="115" y="62"/>
                    <a:pt x="116" y="30"/>
                    <a:pt x="117" y="1"/>
                  </a:cubicBezTo>
                  <a:lnTo>
                    <a:pt x="119" y="3"/>
                  </a:lnTo>
                  <a:cubicBezTo>
                    <a:pt x="85" y="3"/>
                    <a:pt x="56" y="3"/>
                    <a:pt x="36" y="4"/>
                  </a:cubicBezTo>
                  <a:cubicBezTo>
                    <a:pt x="26" y="4"/>
                    <a:pt x="18" y="4"/>
                    <a:pt x="12" y="4"/>
                  </a:cubicBezTo>
                  <a:cubicBezTo>
                    <a:pt x="9" y="4"/>
                    <a:pt x="7" y="4"/>
                    <a:pt x="6" y="3"/>
                  </a:cubicBezTo>
                  <a:cubicBezTo>
                    <a:pt x="4" y="3"/>
                    <a:pt x="3" y="3"/>
                    <a:pt x="3" y="3"/>
                  </a:cubicBez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6" name="Google Shape;916;p26"/>
            <p:cNvSpPr/>
            <p:nvPr/>
          </p:nvSpPr>
          <p:spPr>
            <a:xfrm>
              <a:off x="1946449" y="3706885"/>
              <a:ext cx="225935" cy="30975"/>
            </a:xfrm>
            <a:custGeom>
              <a:rect b="b" l="l" r="r" t="t"/>
              <a:pathLst>
                <a:path extrusionOk="0" h="17" w="124">
                  <a:moveTo>
                    <a:pt x="124" y="17"/>
                  </a:moveTo>
                  <a:cubicBezTo>
                    <a:pt x="124" y="17"/>
                    <a:pt x="116" y="17"/>
                    <a:pt x="105" y="16"/>
                  </a:cubicBezTo>
                  <a:cubicBezTo>
                    <a:pt x="93" y="15"/>
                    <a:pt x="79" y="14"/>
                    <a:pt x="61" y="12"/>
                  </a:cubicBezTo>
                  <a:cubicBezTo>
                    <a:pt x="44" y="9"/>
                    <a:pt x="29" y="7"/>
                    <a:pt x="18" y="5"/>
                  </a:cubicBezTo>
                  <a:cubicBezTo>
                    <a:pt x="6" y="3"/>
                    <a:pt x="0" y="1"/>
                    <a:pt x="0" y="1"/>
                  </a:cubicBezTo>
                  <a:cubicBezTo>
                    <a:pt x="0" y="0"/>
                    <a:pt x="7" y="1"/>
                    <a:pt x="18" y="2"/>
                  </a:cubicBezTo>
                  <a:cubicBezTo>
                    <a:pt x="30" y="4"/>
                    <a:pt x="45" y="6"/>
                    <a:pt x="62" y="8"/>
                  </a:cubicBezTo>
                  <a:cubicBezTo>
                    <a:pt x="78" y="10"/>
                    <a:pt x="93" y="12"/>
                    <a:pt x="106" y="14"/>
                  </a:cubicBezTo>
                  <a:cubicBezTo>
                    <a:pt x="117" y="15"/>
                    <a:pt x="124" y="16"/>
                    <a:pt x="124"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7" name="Google Shape;917;p26"/>
            <p:cNvSpPr/>
            <p:nvPr/>
          </p:nvSpPr>
          <p:spPr>
            <a:xfrm>
              <a:off x="1997466" y="4295407"/>
              <a:ext cx="169451" cy="151230"/>
            </a:xfrm>
            <a:custGeom>
              <a:rect b="b" l="l" r="r" t="t"/>
              <a:pathLst>
                <a:path extrusionOk="0" h="83" w="93">
                  <a:moveTo>
                    <a:pt x="93" y="74"/>
                  </a:moveTo>
                  <a:cubicBezTo>
                    <a:pt x="93" y="74"/>
                    <a:pt x="92" y="76"/>
                    <a:pt x="89" y="78"/>
                  </a:cubicBezTo>
                  <a:cubicBezTo>
                    <a:pt x="87" y="81"/>
                    <a:pt x="82" y="83"/>
                    <a:pt x="76" y="83"/>
                  </a:cubicBezTo>
                  <a:cubicBezTo>
                    <a:pt x="69" y="83"/>
                    <a:pt x="62" y="80"/>
                    <a:pt x="55" y="75"/>
                  </a:cubicBezTo>
                  <a:cubicBezTo>
                    <a:pt x="49" y="70"/>
                    <a:pt x="43" y="64"/>
                    <a:pt x="37" y="57"/>
                  </a:cubicBezTo>
                  <a:cubicBezTo>
                    <a:pt x="25" y="43"/>
                    <a:pt x="15" y="29"/>
                    <a:pt x="9" y="18"/>
                  </a:cubicBezTo>
                  <a:cubicBezTo>
                    <a:pt x="3" y="8"/>
                    <a:pt x="0" y="1"/>
                    <a:pt x="1" y="0"/>
                  </a:cubicBezTo>
                  <a:cubicBezTo>
                    <a:pt x="1" y="0"/>
                    <a:pt x="4" y="7"/>
                    <a:pt x="11" y="17"/>
                  </a:cubicBezTo>
                  <a:cubicBezTo>
                    <a:pt x="17" y="27"/>
                    <a:pt x="27" y="41"/>
                    <a:pt x="39" y="55"/>
                  </a:cubicBezTo>
                  <a:cubicBezTo>
                    <a:pt x="45" y="62"/>
                    <a:pt x="51" y="68"/>
                    <a:pt x="57" y="73"/>
                  </a:cubicBezTo>
                  <a:cubicBezTo>
                    <a:pt x="63" y="78"/>
                    <a:pt x="70" y="81"/>
                    <a:pt x="76" y="81"/>
                  </a:cubicBezTo>
                  <a:cubicBezTo>
                    <a:pt x="81" y="81"/>
                    <a:pt x="86" y="79"/>
                    <a:pt x="89" y="77"/>
                  </a:cubicBezTo>
                  <a:cubicBezTo>
                    <a:pt x="91" y="76"/>
                    <a:pt x="92" y="74"/>
                    <a:pt x="93" y="7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8" name="Google Shape;918;p26"/>
            <p:cNvSpPr/>
            <p:nvPr/>
          </p:nvSpPr>
          <p:spPr>
            <a:xfrm>
              <a:off x="1521911" y="4384687"/>
              <a:ext cx="156697" cy="100212"/>
            </a:xfrm>
            <a:custGeom>
              <a:rect b="b" l="l" r="r" t="t"/>
              <a:pathLst>
                <a:path extrusionOk="0" h="55" w="86">
                  <a:moveTo>
                    <a:pt x="86" y="37"/>
                  </a:moveTo>
                  <a:cubicBezTo>
                    <a:pt x="86" y="37"/>
                    <a:pt x="86" y="39"/>
                    <a:pt x="84" y="41"/>
                  </a:cubicBezTo>
                  <a:cubicBezTo>
                    <a:pt x="82" y="44"/>
                    <a:pt x="79" y="47"/>
                    <a:pt x="75" y="50"/>
                  </a:cubicBezTo>
                  <a:cubicBezTo>
                    <a:pt x="70" y="53"/>
                    <a:pt x="63" y="55"/>
                    <a:pt x="56" y="55"/>
                  </a:cubicBezTo>
                  <a:cubicBezTo>
                    <a:pt x="49" y="55"/>
                    <a:pt x="41" y="53"/>
                    <a:pt x="34" y="48"/>
                  </a:cubicBezTo>
                  <a:cubicBezTo>
                    <a:pt x="19" y="39"/>
                    <a:pt x="12" y="25"/>
                    <a:pt x="7" y="16"/>
                  </a:cubicBezTo>
                  <a:cubicBezTo>
                    <a:pt x="2" y="6"/>
                    <a:pt x="0" y="0"/>
                    <a:pt x="0" y="0"/>
                  </a:cubicBezTo>
                  <a:cubicBezTo>
                    <a:pt x="0" y="0"/>
                    <a:pt x="3" y="6"/>
                    <a:pt x="9" y="15"/>
                  </a:cubicBezTo>
                  <a:cubicBezTo>
                    <a:pt x="14" y="24"/>
                    <a:pt x="22" y="37"/>
                    <a:pt x="35" y="45"/>
                  </a:cubicBezTo>
                  <a:cubicBezTo>
                    <a:pt x="42" y="50"/>
                    <a:pt x="49" y="52"/>
                    <a:pt x="56" y="52"/>
                  </a:cubicBezTo>
                  <a:cubicBezTo>
                    <a:pt x="63" y="52"/>
                    <a:pt x="69" y="51"/>
                    <a:pt x="73" y="48"/>
                  </a:cubicBezTo>
                  <a:cubicBezTo>
                    <a:pt x="83" y="43"/>
                    <a:pt x="85" y="37"/>
                    <a:pt x="86" y="3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9" name="Google Shape;919;p26"/>
            <p:cNvSpPr/>
            <p:nvPr/>
          </p:nvSpPr>
          <p:spPr>
            <a:xfrm>
              <a:off x="1541954" y="4359178"/>
              <a:ext cx="153052" cy="23687"/>
            </a:xfrm>
            <a:custGeom>
              <a:rect b="b" l="l" r="r" t="t"/>
              <a:pathLst>
                <a:path extrusionOk="0" h="13" w="84">
                  <a:moveTo>
                    <a:pt x="84" y="0"/>
                  </a:moveTo>
                  <a:cubicBezTo>
                    <a:pt x="84" y="0"/>
                    <a:pt x="80" y="3"/>
                    <a:pt x="72" y="6"/>
                  </a:cubicBezTo>
                  <a:cubicBezTo>
                    <a:pt x="65" y="9"/>
                    <a:pt x="54" y="12"/>
                    <a:pt x="42" y="13"/>
                  </a:cubicBezTo>
                  <a:cubicBezTo>
                    <a:pt x="30" y="13"/>
                    <a:pt x="19" y="11"/>
                    <a:pt x="11" y="9"/>
                  </a:cubicBezTo>
                  <a:cubicBezTo>
                    <a:pt x="4" y="6"/>
                    <a:pt x="-1" y="3"/>
                    <a:pt x="0" y="3"/>
                  </a:cubicBezTo>
                  <a:cubicBezTo>
                    <a:pt x="0" y="2"/>
                    <a:pt x="18" y="11"/>
                    <a:pt x="42" y="9"/>
                  </a:cubicBezTo>
                  <a:cubicBezTo>
                    <a:pt x="66" y="9"/>
                    <a:pt x="83" y="-1"/>
                    <a:pt x="84"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0" name="Google Shape;920;p26"/>
            <p:cNvSpPr/>
            <p:nvPr/>
          </p:nvSpPr>
          <p:spPr>
            <a:xfrm>
              <a:off x="2021153" y="1855685"/>
              <a:ext cx="734287" cy="712420"/>
            </a:xfrm>
            <a:custGeom>
              <a:rect b="b" l="l" r="r" t="t"/>
              <a:pathLst>
                <a:path extrusionOk="0" h="391" w="403">
                  <a:moveTo>
                    <a:pt x="262" y="169"/>
                  </a:moveTo>
                  <a:lnTo>
                    <a:pt x="64" y="169"/>
                  </a:lnTo>
                  <a:cubicBezTo>
                    <a:pt x="64" y="169"/>
                    <a:pt x="37" y="154"/>
                    <a:pt x="24" y="157"/>
                  </a:cubicBezTo>
                  <a:cubicBezTo>
                    <a:pt x="11" y="159"/>
                    <a:pt x="0" y="173"/>
                    <a:pt x="0" y="173"/>
                  </a:cubicBezTo>
                  <a:lnTo>
                    <a:pt x="26" y="391"/>
                  </a:lnTo>
                  <a:lnTo>
                    <a:pt x="90" y="343"/>
                  </a:lnTo>
                  <a:lnTo>
                    <a:pt x="328" y="319"/>
                  </a:lnTo>
                  <a:cubicBezTo>
                    <a:pt x="349" y="318"/>
                    <a:pt x="369" y="310"/>
                    <a:pt x="383" y="295"/>
                  </a:cubicBezTo>
                  <a:lnTo>
                    <a:pt x="383" y="295"/>
                  </a:lnTo>
                  <a:cubicBezTo>
                    <a:pt x="398" y="278"/>
                    <a:pt x="406" y="256"/>
                    <a:pt x="403" y="234"/>
                  </a:cubicBezTo>
                  <a:lnTo>
                    <a:pt x="359" y="0"/>
                  </a:lnTo>
                  <a:lnTo>
                    <a:pt x="268" y="2"/>
                  </a:lnTo>
                  <a:lnTo>
                    <a:pt x="265" y="62"/>
                  </a:lnTo>
                  <a:lnTo>
                    <a:pt x="262" y="169"/>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sp>
          <p:nvSpPr>
            <p:cNvPr id="921" name="Google Shape;921;p26"/>
            <p:cNvSpPr/>
            <p:nvPr/>
          </p:nvSpPr>
          <p:spPr>
            <a:xfrm>
              <a:off x="1162967" y="2263824"/>
              <a:ext cx="368055" cy="714242"/>
            </a:xfrm>
            <a:custGeom>
              <a:rect b="b" l="l" r="r" t="t"/>
              <a:pathLst>
                <a:path extrusionOk="0" h="392" w="202">
                  <a:moveTo>
                    <a:pt x="189" y="0"/>
                  </a:moveTo>
                  <a:cubicBezTo>
                    <a:pt x="189" y="0"/>
                    <a:pt x="157" y="18"/>
                    <a:pt x="141" y="56"/>
                  </a:cubicBezTo>
                  <a:cubicBezTo>
                    <a:pt x="129" y="83"/>
                    <a:pt x="51" y="222"/>
                    <a:pt x="9" y="294"/>
                  </a:cubicBezTo>
                  <a:cubicBezTo>
                    <a:pt x="-6" y="320"/>
                    <a:pt x="-2" y="353"/>
                    <a:pt x="19" y="375"/>
                  </a:cubicBezTo>
                  <a:lnTo>
                    <a:pt x="19" y="375"/>
                  </a:lnTo>
                  <a:cubicBezTo>
                    <a:pt x="44" y="402"/>
                    <a:pt x="74" y="391"/>
                    <a:pt x="111" y="379"/>
                  </a:cubicBezTo>
                  <a:cubicBezTo>
                    <a:pt x="128" y="374"/>
                    <a:pt x="202" y="260"/>
                    <a:pt x="202" y="260"/>
                  </a:cubicBezTo>
                  <a:lnTo>
                    <a:pt x="189"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2" name="Google Shape;922;p26"/>
            <p:cNvSpPr/>
            <p:nvPr/>
          </p:nvSpPr>
          <p:spPr>
            <a:xfrm>
              <a:off x="1487292" y="2156323"/>
              <a:ext cx="767084" cy="1202550"/>
            </a:xfrm>
            <a:custGeom>
              <a:rect b="b" l="l" r="r" t="t"/>
              <a:pathLst>
                <a:path extrusionOk="0" h="660" w="421">
                  <a:moveTo>
                    <a:pt x="45" y="553"/>
                  </a:moveTo>
                  <a:lnTo>
                    <a:pt x="0" y="163"/>
                  </a:lnTo>
                  <a:lnTo>
                    <a:pt x="11" y="59"/>
                  </a:lnTo>
                  <a:lnTo>
                    <a:pt x="126" y="10"/>
                  </a:lnTo>
                  <a:lnTo>
                    <a:pt x="275" y="0"/>
                  </a:lnTo>
                  <a:lnTo>
                    <a:pt x="418" y="16"/>
                  </a:lnTo>
                  <a:lnTo>
                    <a:pt x="384" y="416"/>
                  </a:lnTo>
                  <a:lnTo>
                    <a:pt x="421" y="642"/>
                  </a:lnTo>
                  <a:lnTo>
                    <a:pt x="22" y="660"/>
                  </a:lnTo>
                  <a:lnTo>
                    <a:pt x="45" y="553"/>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3" name="Google Shape;923;p26"/>
            <p:cNvSpPr/>
            <p:nvPr/>
          </p:nvSpPr>
          <p:spPr>
            <a:xfrm>
              <a:off x="1487292" y="2453317"/>
              <a:ext cx="81992" cy="708776"/>
            </a:xfrm>
            <a:custGeom>
              <a:rect b="b" l="l" r="r" t="t"/>
              <a:pathLst>
                <a:path extrusionOk="0" h="389" w="45">
                  <a:moveTo>
                    <a:pt x="45" y="389"/>
                  </a:moveTo>
                  <a:cubicBezTo>
                    <a:pt x="44" y="389"/>
                    <a:pt x="33" y="302"/>
                    <a:pt x="21" y="195"/>
                  </a:cubicBezTo>
                  <a:cubicBezTo>
                    <a:pt x="8" y="87"/>
                    <a:pt x="-1" y="0"/>
                    <a:pt x="0" y="0"/>
                  </a:cubicBezTo>
                  <a:cubicBezTo>
                    <a:pt x="1" y="0"/>
                    <a:pt x="11" y="87"/>
                    <a:pt x="24" y="194"/>
                  </a:cubicBezTo>
                  <a:cubicBezTo>
                    <a:pt x="36" y="301"/>
                    <a:pt x="46" y="389"/>
                    <a:pt x="45" y="38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4" name="Google Shape;924;p26"/>
            <p:cNvSpPr/>
            <p:nvPr/>
          </p:nvSpPr>
          <p:spPr>
            <a:xfrm>
              <a:off x="2185138" y="2345816"/>
              <a:ext cx="58306" cy="624961"/>
            </a:xfrm>
            <a:custGeom>
              <a:rect b="b" l="l" r="r" t="t"/>
              <a:pathLst>
                <a:path extrusionOk="0" h="343" w="32">
                  <a:moveTo>
                    <a:pt x="32" y="0"/>
                  </a:moveTo>
                  <a:cubicBezTo>
                    <a:pt x="32" y="0"/>
                    <a:pt x="32" y="1"/>
                    <a:pt x="32" y="3"/>
                  </a:cubicBezTo>
                  <a:cubicBezTo>
                    <a:pt x="31" y="6"/>
                    <a:pt x="31" y="9"/>
                    <a:pt x="31" y="13"/>
                  </a:cubicBezTo>
                  <a:cubicBezTo>
                    <a:pt x="30" y="22"/>
                    <a:pt x="29" y="35"/>
                    <a:pt x="27" y="50"/>
                  </a:cubicBezTo>
                  <a:cubicBezTo>
                    <a:pt x="24" y="81"/>
                    <a:pt x="20" y="124"/>
                    <a:pt x="15" y="171"/>
                  </a:cubicBezTo>
                  <a:cubicBezTo>
                    <a:pt x="10" y="219"/>
                    <a:pt x="7" y="262"/>
                    <a:pt x="4" y="293"/>
                  </a:cubicBezTo>
                  <a:cubicBezTo>
                    <a:pt x="3" y="308"/>
                    <a:pt x="2" y="320"/>
                    <a:pt x="2" y="330"/>
                  </a:cubicBezTo>
                  <a:cubicBezTo>
                    <a:pt x="1" y="334"/>
                    <a:pt x="1" y="337"/>
                    <a:pt x="1" y="340"/>
                  </a:cubicBezTo>
                  <a:cubicBezTo>
                    <a:pt x="1" y="342"/>
                    <a:pt x="1" y="343"/>
                    <a:pt x="0" y="343"/>
                  </a:cubicBezTo>
                  <a:cubicBezTo>
                    <a:pt x="0" y="343"/>
                    <a:pt x="0" y="342"/>
                    <a:pt x="0" y="340"/>
                  </a:cubicBezTo>
                  <a:cubicBezTo>
                    <a:pt x="0" y="337"/>
                    <a:pt x="0" y="334"/>
                    <a:pt x="0" y="329"/>
                  </a:cubicBezTo>
                  <a:cubicBezTo>
                    <a:pt x="1" y="321"/>
                    <a:pt x="1" y="308"/>
                    <a:pt x="2" y="293"/>
                  </a:cubicBezTo>
                  <a:cubicBezTo>
                    <a:pt x="4" y="261"/>
                    <a:pt x="7" y="218"/>
                    <a:pt x="12" y="171"/>
                  </a:cubicBezTo>
                  <a:cubicBezTo>
                    <a:pt x="16" y="124"/>
                    <a:pt x="21" y="81"/>
                    <a:pt x="25" y="50"/>
                  </a:cubicBezTo>
                  <a:cubicBezTo>
                    <a:pt x="27" y="34"/>
                    <a:pt x="28" y="22"/>
                    <a:pt x="29" y="13"/>
                  </a:cubicBezTo>
                  <a:cubicBezTo>
                    <a:pt x="30" y="9"/>
                    <a:pt x="31" y="6"/>
                    <a:pt x="31" y="3"/>
                  </a:cubicBezTo>
                  <a:cubicBezTo>
                    <a:pt x="31" y="1"/>
                    <a:pt x="32" y="0"/>
                    <a:pt x="32"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5" name="Google Shape;925;p26"/>
            <p:cNvSpPr/>
            <p:nvPr/>
          </p:nvSpPr>
          <p:spPr>
            <a:xfrm>
              <a:off x="1698650" y="3052771"/>
              <a:ext cx="419072" cy="142120"/>
            </a:xfrm>
            <a:custGeom>
              <a:rect b="b" l="l" r="r" t="t"/>
              <a:pathLst>
                <a:path extrusionOk="0" h="78" w="230">
                  <a:moveTo>
                    <a:pt x="230" y="0"/>
                  </a:moveTo>
                  <a:cubicBezTo>
                    <a:pt x="230" y="0"/>
                    <a:pt x="228" y="3"/>
                    <a:pt x="224" y="8"/>
                  </a:cubicBezTo>
                  <a:cubicBezTo>
                    <a:pt x="222" y="10"/>
                    <a:pt x="219" y="13"/>
                    <a:pt x="216" y="16"/>
                  </a:cubicBezTo>
                  <a:cubicBezTo>
                    <a:pt x="212" y="19"/>
                    <a:pt x="209" y="23"/>
                    <a:pt x="204" y="26"/>
                  </a:cubicBezTo>
                  <a:cubicBezTo>
                    <a:pt x="200" y="30"/>
                    <a:pt x="195" y="34"/>
                    <a:pt x="189" y="38"/>
                  </a:cubicBezTo>
                  <a:cubicBezTo>
                    <a:pt x="184" y="42"/>
                    <a:pt x="177" y="45"/>
                    <a:pt x="171" y="49"/>
                  </a:cubicBezTo>
                  <a:cubicBezTo>
                    <a:pt x="158" y="56"/>
                    <a:pt x="142" y="63"/>
                    <a:pt x="125" y="68"/>
                  </a:cubicBezTo>
                  <a:cubicBezTo>
                    <a:pt x="108" y="73"/>
                    <a:pt x="92" y="76"/>
                    <a:pt x="77" y="77"/>
                  </a:cubicBezTo>
                  <a:cubicBezTo>
                    <a:pt x="69" y="78"/>
                    <a:pt x="62" y="78"/>
                    <a:pt x="55" y="78"/>
                  </a:cubicBezTo>
                  <a:cubicBezTo>
                    <a:pt x="48" y="78"/>
                    <a:pt x="42" y="77"/>
                    <a:pt x="36" y="77"/>
                  </a:cubicBezTo>
                  <a:cubicBezTo>
                    <a:pt x="31" y="76"/>
                    <a:pt x="25" y="75"/>
                    <a:pt x="21" y="74"/>
                  </a:cubicBezTo>
                  <a:cubicBezTo>
                    <a:pt x="16" y="73"/>
                    <a:pt x="13" y="72"/>
                    <a:pt x="10" y="71"/>
                  </a:cubicBezTo>
                  <a:cubicBezTo>
                    <a:pt x="3" y="70"/>
                    <a:pt x="0" y="69"/>
                    <a:pt x="0" y="68"/>
                  </a:cubicBezTo>
                  <a:cubicBezTo>
                    <a:pt x="0" y="68"/>
                    <a:pt x="14" y="72"/>
                    <a:pt x="37" y="74"/>
                  </a:cubicBezTo>
                  <a:cubicBezTo>
                    <a:pt x="42" y="75"/>
                    <a:pt x="48" y="75"/>
                    <a:pt x="55" y="75"/>
                  </a:cubicBezTo>
                  <a:cubicBezTo>
                    <a:pt x="62" y="75"/>
                    <a:pt x="69" y="75"/>
                    <a:pt x="76" y="74"/>
                  </a:cubicBezTo>
                  <a:cubicBezTo>
                    <a:pt x="91" y="73"/>
                    <a:pt x="108" y="70"/>
                    <a:pt x="124" y="65"/>
                  </a:cubicBezTo>
                  <a:cubicBezTo>
                    <a:pt x="141" y="60"/>
                    <a:pt x="156" y="54"/>
                    <a:pt x="170" y="47"/>
                  </a:cubicBezTo>
                  <a:cubicBezTo>
                    <a:pt x="176" y="43"/>
                    <a:pt x="182" y="39"/>
                    <a:pt x="188" y="36"/>
                  </a:cubicBezTo>
                  <a:cubicBezTo>
                    <a:pt x="193" y="32"/>
                    <a:pt x="198" y="28"/>
                    <a:pt x="203" y="25"/>
                  </a:cubicBezTo>
                  <a:cubicBezTo>
                    <a:pt x="221" y="10"/>
                    <a:pt x="230" y="-1"/>
                    <a:pt x="230"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6" name="Google Shape;926;p26"/>
            <p:cNvSpPr/>
            <p:nvPr/>
          </p:nvSpPr>
          <p:spPr>
            <a:xfrm>
              <a:off x="2163273" y="2178188"/>
              <a:ext cx="67416" cy="94746"/>
            </a:xfrm>
            <a:custGeom>
              <a:rect b="b" l="l" r="r" t="t"/>
              <a:pathLst>
                <a:path extrusionOk="0" h="52" w="37">
                  <a:moveTo>
                    <a:pt x="0" y="0"/>
                  </a:moveTo>
                  <a:cubicBezTo>
                    <a:pt x="0" y="0"/>
                    <a:pt x="15" y="6"/>
                    <a:pt x="26" y="21"/>
                  </a:cubicBezTo>
                  <a:cubicBezTo>
                    <a:pt x="37" y="36"/>
                    <a:pt x="38" y="52"/>
                    <a:pt x="37" y="52"/>
                  </a:cubicBezTo>
                  <a:cubicBezTo>
                    <a:pt x="36" y="52"/>
                    <a:pt x="34" y="37"/>
                    <a:pt x="23" y="23"/>
                  </a:cubicBezTo>
                  <a:cubicBezTo>
                    <a:pt x="13" y="8"/>
                    <a:pt x="0" y="1"/>
                    <a:pt x="0"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7" name="Google Shape;927;p26"/>
            <p:cNvSpPr/>
            <p:nvPr/>
          </p:nvSpPr>
          <p:spPr>
            <a:xfrm>
              <a:off x="1483648" y="2163611"/>
              <a:ext cx="654117" cy="160340"/>
            </a:xfrm>
            <a:custGeom>
              <a:rect b="b" l="l" r="r" t="t"/>
              <a:pathLst>
                <a:path extrusionOk="0" h="88" w="359">
                  <a:moveTo>
                    <a:pt x="359" y="4"/>
                  </a:moveTo>
                  <a:cubicBezTo>
                    <a:pt x="359" y="4"/>
                    <a:pt x="358" y="3"/>
                    <a:pt x="356" y="2"/>
                  </a:cubicBezTo>
                  <a:cubicBezTo>
                    <a:pt x="354" y="1"/>
                    <a:pt x="350" y="0"/>
                    <a:pt x="345" y="1"/>
                  </a:cubicBezTo>
                  <a:cubicBezTo>
                    <a:pt x="341" y="2"/>
                    <a:pt x="335" y="5"/>
                    <a:pt x="331" y="10"/>
                  </a:cubicBezTo>
                  <a:cubicBezTo>
                    <a:pt x="326" y="15"/>
                    <a:pt x="321" y="21"/>
                    <a:pt x="314" y="27"/>
                  </a:cubicBezTo>
                  <a:cubicBezTo>
                    <a:pt x="307" y="32"/>
                    <a:pt x="298" y="34"/>
                    <a:pt x="288" y="35"/>
                  </a:cubicBezTo>
                  <a:cubicBezTo>
                    <a:pt x="277" y="35"/>
                    <a:pt x="267" y="34"/>
                    <a:pt x="255" y="34"/>
                  </a:cubicBezTo>
                  <a:cubicBezTo>
                    <a:pt x="233" y="33"/>
                    <a:pt x="208" y="34"/>
                    <a:pt x="181" y="36"/>
                  </a:cubicBezTo>
                  <a:cubicBezTo>
                    <a:pt x="129" y="40"/>
                    <a:pt x="83" y="52"/>
                    <a:pt x="51" y="64"/>
                  </a:cubicBezTo>
                  <a:cubicBezTo>
                    <a:pt x="35" y="71"/>
                    <a:pt x="22" y="77"/>
                    <a:pt x="14" y="81"/>
                  </a:cubicBezTo>
                  <a:cubicBezTo>
                    <a:pt x="10" y="83"/>
                    <a:pt x="6" y="85"/>
                    <a:pt x="4" y="86"/>
                  </a:cubicBezTo>
                  <a:cubicBezTo>
                    <a:pt x="2" y="87"/>
                    <a:pt x="0" y="88"/>
                    <a:pt x="0" y="88"/>
                  </a:cubicBezTo>
                  <a:cubicBezTo>
                    <a:pt x="0" y="88"/>
                    <a:pt x="1" y="87"/>
                    <a:pt x="4" y="86"/>
                  </a:cubicBezTo>
                  <a:cubicBezTo>
                    <a:pt x="6" y="85"/>
                    <a:pt x="9" y="83"/>
                    <a:pt x="13" y="81"/>
                  </a:cubicBezTo>
                  <a:cubicBezTo>
                    <a:pt x="22" y="76"/>
                    <a:pt x="34" y="70"/>
                    <a:pt x="50" y="64"/>
                  </a:cubicBezTo>
                  <a:cubicBezTo>
                    <a:pt x="82" y="51"/>
                    <a:pt x="129" y="39"/>
                    <a:pt x="181" y="34"/>
                  </a:cubicBezTo>
                  <a:cubicBezTo>
                    <a:pt x="207" y="32"/>
                    <a:pt x="233" y="32"/>
                    <a:pt x="255" y="33"/>
                  </a:cubicBezTo>
                  <a:cubicBezTo>
                    <a:pt x="267" y="33"/>
                    <a:pt x="277" y="34"/>
                    <a:pt x="287" y="34"/>
                  </a:cubicBezTo>
                  <a:cubicBezTo>
                    <a:pt x="297" y="33"/>
                    <a:pt x="307" y="31"/>
                    <a:pt x="314" y="26"/>
                  </a:cubicBezTo>
                  <a:cubicBezTo>
                    <a:pt x="321" y="21"/>
                    <a:pt x="325" y="14"/>
                    <a:pt x="330" y="10"/>
                  </a:cubicBezTo>
                  <a:cubicBezTo>
                    <a:pt x="335" y="5"/>
                    <a:pt x="340" y="2"/>
                    <a:pt x="345" y="1"/>
                  </a:cubicBezTo>
                  <a:cubicBezTo>
                    <a:pt x="350" y="0"/>
                    <a:pt x="354" y="1"/>
                    <a:pt x="356" y="2"/>
                  </a:cubicBezTo>
                  <a:cubicBezTo>
                    <a:pt x="358" y="3"/>
                    <a:pt x="359" y="4"/>
                    <a:pt x="359" y="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8" name="Google Shape;928;p26"/>
            <p:cNvSpPr/>
            <p:nvPr/>
          </p:nvSpPr>
          <p:spPr>
            <a:xfrm>
              <a:off x="1498225" y="2313019"/>
              <a:ext cx="721533" cy="118433"/>
            </a:xfrm>
            <a:custGeom>
              <a:rect b="b" l="l" r="r" t="t"/>
              <a:pathLst>
                <a:path extrusionOk="0" h="65" w="396">
                  <a:moveTo>
                    <a:pt x="396" y="2"/>
                  </a:moveTo>
                  <a:cubicBezTo>
                    <a:pt x="396" y="2"/>
                    <a:pt x="395" y="1"/>
                    <a:pt x="392" y="1"/>
                  </a:cubicBezTo>
                  <a:cubicBezTo>
                    <a:pt x="389" y="1"/>
                    <a:pt x="386" y="0"/>
                    <a:pt x="380" y="1"/>
                  </a:cubicBezTo>
                  <a:cubicBezTo>
                    <a:pt x="375" y="1"/>
                    <a:pt x="369" y="3"/>
                    <a:pt x="363" y="5"/>
                  </a:cubicBezTo>
                  <a:cubicBezTo>
                    <a:pt x="356" y="8"/>
                    <a:pt x="349" y="12"/>
                    <a:pt x="341" y="17"/>
                  </a:cubicBezTo>
                  <a:cubicBezTo>
                    <a:pt x="333" y="21"/>
                    <a:pt x="324" y="26"/>
                    <a:pt x="313" y="28"/>
                  </a:cubicBezTo>
                  <a:cubicBezTo>
                    <a:pt x="303" y="31"/>
                    <a:pt x="291" y="33"/>
                    <a:pt x="279" y="34"/>
                  </a:cubicBezTo>
                  <a:cubicBezTo>
                    <a:pt x="255" y="35"/>
                    <a:pt x="228" y="36"/>
                    <a:pt x="201" y="38"/>
                  </a:cubicBezTo>
                  <a:cubicBezTo>
                    <a:pt x="145" y="42"/>
                    <a:pt x="95" y="49"/>
                    <a:pt x="59" y="54"/>
                  </a:cubicBezTo>
                  <a:cubicBezTo>
                    <a:pt x="41" y="57"/>
                    <a:pt x="26" y="60"/>
                    <a:pt x="16" y="62"/>
                  </a:cubicBezTo>
                  <a:cubicBezTo>
                    <a:pt x="11" y="63"/>
                    <a:pt x="7" y="63"/>
                    <a:pt x="4" y="64"/>
                  </a:cubicBezTo>
                  <a:cubicBezTo>
                    <a:pt x="2" y="65"/>
                    <a:pt x="0" y="65"/>
                    <a:pt x="0" y="65"/>
                  </a:cubicBezTo>
                  <a:cubicBezTo>
                    <a:pt x="0" y="65"/>
                    <a:pt x="2" y="64"/>
                    <a:pt x="4" y="64"/>
                  </a:cubicBezTo>
                  <a:cubicBezTo>
                    <a:pt x="7" y="63"/>
                    <a:pt x="11" y="62"/>
                    <a:pt x="16" y="61"/>
                  </a:cubicBezTo>
                  <a:cubicBezTo>
                    <a:pt x="26" y="59"/>
                    <a:pt x="40" y="56"/>
                    <a:pt x="58" y="53"/>
                  </a:cubicBezTo>
                  <a:cubicBezTo>
                    <a:pt x="95" y="47"/>
                    <a:pt x="145" y="40"/>
                    <a:pt x="200" y="36"/>
                  </a:cubicBezTo>
                  <a:cubicBezTo>
                    <a:pt x="228" y="34"/>
                    <a:pt x="255" y="34"/>
                    <a:pt x="279" y="33"/>
                  </a:cubicBezTo>
                  <a:cubicBezTo>
                    <a:pt x="291" y="32"/>
                    <a:pt x="302" y="30"/>
                    <a:pt x="313" y="27"/>
                  </a:cubicBezTo>
                  <a:cubicBezTo>
                    <a:pt x="323" y="24"/>
                    <a:pt x="332" y="20"/>
                    <a:pt x="340" y="16"/>
                  </a:cubicBezTo>
                  <a:cubicBezTo>
                    <a:pt x="348" y="11"/>
                    <a:pt x="355" y="7"/>
                    <a:pt x="362" y="5"/>
                  </a:cubicBezTo>
                  <a:cubicBezTo>
                    <a:pt x="369" y="2"/>
                    <a:pt x="375" y="0"/>
                    <a:pt x="380" y="0"/>
                  </a:cubicBezTo>
                  <a:cubicBezTo>
                    <a:pt x="385" y="0"/>
                    <a:pt x="389" y="0"/>
                    <a:pt x="392" y="1"/>
                  </a:cubicBezTo>
                  <a:cubicBezTo>
                    <a:pt x="395" y="1"/>
                    <a:pt x="396" y="2"/>
                    <a:pt x="396" y="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9" name="Google Shape;929;p26"/>
            <p:cNvSpPr/>
            <p:nvPr/>
          </p:nvSpPr>
          <p:spPr>
            <a:xfrm>
              <a:off x="1510979" y="2517089"/>
              <a:ext cx="710600" cy="74704"/>
            </a:xfrm>
            <a:custGeom>
              <a:rect b="b" l="l" r="r" t="t"/>
              <a:pathLst>
                <a:path extrusionOk="0" h="41" w="390">
                  <a:moveTo>
                    <a:pt x="390" y="0"/>
                  </a:moveTo>
                  <a:cubicBezTo>
                    <a:pt x="390" y="0"/>
                    <a:pt x="385" y="2"/>
                    <a:pt x="376" y="6"/>
                  </a:cubicBezTo>
                  <a:cubicBezTo>
                    <a:pt x="366" y="10"/>
                    <a:pt x="353" y="14"/>
                    <a:pt x="336" y="19"/>
                  </a:cubicBezTo>
                  <a:cubicBezTo>
                    <a:pt x="301" y="29"/>
                    <a:pt x="252" y="38"/>
                    <a:pt x="198" y="40"/>
                  </a:cubicBezTo>
                  <a:cubicBezTo>
                    <a:pt x="143" y="42"/>
                    <a:pt x="93" y="39"/>
                    <a:pt x="58" y="37"/>
                  </a:cubicBezTo>
                  <a:cubicBezTo>
                    <a:pt x="40" y="35"/>
                    <a:pt x="26" y="34"/>
                    <a:pt x="16" y="33"/>
                  </a:cubicBezTo>
                  <a:cubicBezTo>
                    <a:pt x="11" y="33"/>
                    <a:pt x="7" y="32"/>
                    <a:pt x="4" y="32"/>
                  </a:cubicBezTo>
                  <a:cubicBezTo>
                    <a:pt x="1" y="32"/>
                    <a:pt x="0" y="32"/>
                    <a:pt x="0" y="32"/>
                  </a:cubicBezTo>
                  <a:cubicBezTo>
                    <a:pt x="0" y="32"/>
                    <a:pt x="1" y="32"/>
                    <a:pt x="4" y="32"/>
                  </a:cubicBezTo>
                  <a:cubicBezTo>
                    <a:pt x="7" y="32"/>
                    <a:pt x="11" y="32"/>
                    <a:pt x="16" y="33"/>
                  </a:cubicBezTo>
                  <a:cubicBezTo>
                    <a:pt x="26" y="33"/>
                    <a:pt x="40" y="34"/>
                    <a:pt x="58" y="36"/>
                  </a:cubicBezTo>
                  <a:cubicBezTo>
                    <a:pt x="94" y="38"/>
                    <a:pt x="143" y="41"/>
                    <a:pt x="197" y="39"/>
                  </a:cubicBezTo>
                  <a:cubicBezTo>
                    <a:pt x="252" y="36"/>
                    <a:pt x="301" y="28"/>
                    <a:pt x="335" y="18"/>
                  </a:cubicBezTo>
                  <a:cubicBezTo>
                    <a:pt x="352" y="14"/>
                    <a:pt x="366" y="9"/>
                    <a:pt x="376" y="5"/>
                  </a:cubicBezTo>
                  <a:cubicBezTo>
                    <a:pt x="380" y="4"/>
                    <a:pt x="384" y="2"/>
                    <a:pt x="386" y="1"/>
                  </a:cubicBezTo>
                  <a:cubicBezTo>
                    <a:pt x="389" y="0"/>
                    <a:pt x="390" y="0"/>
                    <a:pt x="39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0" name="Google Shape;930;p26"/>
            <p:cNvSpPr/>
            <p:nvPr/>
          </p:nvSpPr>
          <p:spPr>
            <a:xfrm>
              <a:off x="1534666" y="2748489"/>
              <a:ext cx="659583" cy="36441"/>
            </a:xfrm>
            <a:custGeom>
              <a:rect b="b" l="l" r="r" t="t"/>
              <a:pathLst>
                <a:path extrusionOk="0" h="20" w="362">
                  <a:moveTo>
                    <a:pt x="362" y="0"/>
                  </a:moveTo>
                  <a:cubicBezTo>
                    <a:pt x="362" y="0"/>
                    <a:pt x="357" y="2"/>
                    <a:pt x="349" y="5"/>
                  </a:cubicBezTo>
                  <a:cubicBezTo>
                    <a:pt x="340" y="8"/>
                    <a:pt x="327" y="11"/>
                    <a:pt x="311" y="15"/>
                  </a:cubicBezTo>
                  <a:cubicBezTo>
                    <a:pt x="294" y="18"/>
                    <a:pt x="275" y="20"/>
                    <a:pt x="253" y="20"/>
                  </a:cubicBezTo>
                  <a:cubicBezTo>
                    <a:pt x="231" y="21"/>
                    <a:pt x="207" y="20"/>
                    <a:pt x="182" y="19"/>
                  </a:cubicBezTo>
                  <a:cubicBezTo>
                    <a:pt x="132" y="16"/>
                    <a:pt x="86" y="12"/>
                    <a:pt x="53" y="13"/>
                  </a:cubicBezTo>
                  <a:cubicBezTo>
                    <a:pt x="37" y="14"/>
                    <a:pt x="23" y="15"/>
                    <a:pt x="14" y="16"/>
                  </a:cubicBezTo>
                  <a:cubicBezTo>
                    <a:pt x="9" y="16"/>
                    <a:pt x="6" y="17"/>
                    <a:pt x="4" y="17"/>
                  </a:cubicBezTo>
                  <a:cubicBezTo>
                    <a:pt x="1" y="17"/>
                    <a:pt x="0" y="17"/>
                    <a:pt x="0" y="17"/>
                  </a:cubicBezTo>
                  <a:cubicBezTo>
                    <a:pt x="0" y="17"/>
                    <a:pt x="20" y="13"/>
                    <a:pt x="53" y="12"/>
                  </a:cubicBezTo>
                  <a:cubicBezTo>
                    <a:pt x="86" y="11"/>
                    <a:pt x="132" y="14"/>
                    <a:pt x="182" y="18"/>
                  </a:cubicBezTo>
                  <a:cubicBezTo>
                    <a:pt x="207" y="19"/>
                    <a:pt x="231" y="20"/>
                    <a:pt x="253" y="19"/>
                  </a:cubicBezTo>
                  <a:cubicBezTo>
                    <a:pt x="275" y="18"/>
                    <a:pt x="294" y="16"/>
                    <a:pt x="311" y="13"/>
                  </a:cubicBezTo>
                  <a:cubicBezTo>
                    <a:pt x="327" y="11"/>
                    <a:pt x="340" y="7"/>
                    <a:pt x="348" y="4"/>
                  </a:cubicBezTo>
                  <a:cubicBezTo>
                    <a:pt x="353" y="3"/>
                    <a:pt x="356" y="2"/>
                    <a:pt x="359" y="1"/>
                  </a:cubicBezTo>
                  <a:cubicBezTo>
                    <a:pt x="361" y="0"/>
                    <a:pt x="362" y="0"/>
                    <a:pt x="362"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1" name="Google Shape;931;p26"/>
            <p:cNvSpPr/>
            <p:nvPr/>
          </p:nvSpPr>
          <p:spPr>
            <a:xfrm>
              <a:off x="1554708" y="2927049"/>
              <a:ext cx="617676" cy="56483"/>
            </a:xfrm>
            <a:custGeom>
              <a:rect b="b" l="l" r="r" t="t"/>
              <a:pathLst>
                <a:path extrusionOk="0" h="31" w="339">
                  <a:moveTo>
                    <a:pt x="339" y="0"/>
                  </a:moveTo>
                  <a:cubicBezTo>
                    <a:pt x="339" y="0"/>
                    <a:pt x="320" y="6"/>
                    <a:pt x="290" y="13"/>
                  </a:cubicBezTo>
                  <a:cubicBezTo>
                    <a:pt x="275" y="16"/>
                    <a:pt x="257" y="20"/>
                    <a:pt x="237" y="23"/>
                  </a:cubicBezTo>
                  <a:cubicBezTo>
                    <a:pt x="216" y="26"/>
                    <a:pt x="194" y="29"/>
                    <a:pt x="170" y="30"/>
                  </a:cubicBezTo>
                  <a:cubicBezTo>
                    <a:pt x="147" y="31"/>
                    <a:pt x="124" y="32"/>
                    <a:pt x="104" y="31"/>
                  </a:cubicBezTo>
                  <a:cubicBezTo>
                    <a:pt x="83" y="30"/>
                    <a:pt x="65" y="29"/>
                    <a:pt x="49" y="27"/>
                  </a:cubicBezTo>
                  <a:cubicBezTo>
                    <a:pt x="18" y="24"/>
                    <a:pt x="0" y="20"/>
                    <a:pt x="0" y="20"/>
                  </a:cubicBezTo>
                  <a:cubicBezTo>
                    <a:pt x="0" y="20"/>
                    <a:pt x="1" y="21"/>
                    <a:pt x="3" y="21"/>
                  </a:cubicBezTo>
                  <a:cubicBezTo>
                    <a:pt x="6" y="21"/>
                    <a:pt x="9" y="22"/>
                    <a:pt x="13" y="22"/>
                  </a:cubicBezTo>
                  <a:cubicBezTo>
                    <a:pt x="21" y="23"/>
                    <a:pt x="34" y="25"/>
                    <a:pt x="49" y="26"/>
                  </a:cubicBezTo>
                  <a:cubicBezTo>
                    <a:pt x="65" y="28"/>
                    <a:pt x="83" y="29"/>
                    <a:pt x="104" y="30"/>
                  </a:cubicBezTo>
                  <a:cubicBezTo>
                    <a:pt x="124" y="30"/>
                    <a:pt x="147" y="30"/>
                    <a:pt x="170" y="29"/>
                  </a:cubicBezTo>
                  <a:cubicBezTo>
                    <a:pt x="194" y="27"/>
                    <a:pt x="216" y="25"/>
                    <a:pt x="237" y="22"/>
                  </a:cubicBezTo>
                  <a:cubicBezTo>
                    <a:pt x="257" y="19"/>
                    <a:pt x="275" y="15"/>
                    <a:pt x="290" y="12"/>
                  </a:cubicBezTo>
                  <a:cubicBezTo>
                    <a:pt x="305" y="8"/>
                    <a:pt x="317" y="6"/>
                    <a:pt x="326" y="3"/>
                  </a:cubicBezTo>
                  <a:cubicBezTo>
                    <a:pt x="330" y="2"/>
                    <a:pt x="333" y="1"/>
                    <a:pt x="335" y="1"/>
                  </a:cubicBezTo>
                  <a:cubicBezTo>
                    <a:pt x="338" y="0"/>
                    <a:pt x="339" y="0"/>
                    <a:pt x="339"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2" name="Google Shape;932;p26"/>
            <p:cNvSpPr/>
            <p:nvPr/>
          </p:nvSpPr>
          <p:spPr>
            <a:xfrm>
              <a:off x="1571107" y="2992643"/>
              <a:ext cx="624964" cy="127543"/>
            </a:xfrm>
            <a:custGeom>
              <a:rect b="b" l="l" r="r" t="t"/>
              <a:pathLst>
                <a:path extrusionOk="0" h="70" w="343">
                  <a:moveTo>
                    <a:pt x="343" y="0"/>
                  </a:moveTo>
                  <a:cubicBezTo>
                    <a:pt x="343" y="0"/>
                    <a:pt x="342" y="0"/>
                    <a:pt x="340" y="1"/>
                  </a:cubicBezTo>
                  <a:cubicBezTo>
                    <a:pt x="337" y="2"/>
                    <a:pt x="334" y="3"/>
                    <a:pt x="330" y="5"/>
                  </a:cubicBezTo>
                  <a:cubicBezTo>
                    <a:pt x="322" y="8"/>
                    <a:pt x="310" y="13"/>
                    <a:pt x="295" y="19"/>
                  </a:cubicBezTo>
                  <a:cubicBezTo>
                    <a:pt x="280" y="26"/>
                    <a:pt x="263" y="34"/>
                    <a:pt x="243" y="42"/>
                  </a:cubicBezTo>
                  <a:cubicBezTo>
                    <a:pt x="224" y="50"/>
                    <a:pt x="201" y="58"/>
                    <a:pt x="177" y="62"/>
                  </a:cubicBezTo>
                  <a:cubicBezTo>
                    <a:pt x="129" y="71"/>
                    <a:pt x="84" y="70"/>
                    <a:pt x="52" y="69"/>
                  </a:cubicBezTo>
                  <a:cubicBezTo>
                    <a:pt x="36" y="68"/>
                    <a:pt x="23" y="67"/>
                    <a:pt x="14" y="67"/>
                  </a:cubicBezTo>
                  <a:cubicBezTo>
                    <a:pt x="10" y="67"/>
                    <a:pt x="6" y="66"/>
                    <a:pt x="4" y="66"/>
                  </a:cubicBezTo>
                  <a:cubicBezTo>
                    <a:pt x="1" y="66"/>
                    <a:pt x="0" y="66"/>
                    <a:pt x="0" y="66"/>
                  </a:cubicBezTo>
                  <a:cubicBezTo>
                    <a:pt x="0" y="66"/>
                    <a:pt x="1" y="66"/>
                    <a:pt x="4" y="66"/>
                  </a:cubicBezTo>
                  <a:cubicBezTo>
                    <a:pt x="6" y="66"/>
                    <a:pt x="10" y="66"/>
                    <a:pt x="14" y="66"/>
                  </a:cubicBezTo>
                  <a:cubicBezTo>
                    <a:pt x="23" y="67"/>
                    <a:pt x="36" y="67"/>
                    <a:pt x="52" y="68"/>
                  </a:cubicBezTo>
                  <a:cubicBezTo>
                    <a:pt x="84" y="69"/>
                    <a:pt x="129" y="70"/>
                    <a:pt x="177" y="61"/>
                  </a:cubicBezTo>
                  <a:cubicBezTo>
                    <a:pt x="201" y="56"/>
                    <a:pt x="223" y="49"/>
                    <a:pt x="243" y="41"/>
                  </a:cubicBezTo>
                  <a:cubicBezTo>
                    <a:pt x="263" y="33"/>
                    <a:pt x="280" y="25"/>
                    <a:pt x="295" y="18"/>
                  </a:cubicBezTo>
                  <a:cubicBezTo>
                    <a:pt x="309" y="12"/>
                    <a:pt x="322" y="7"/>
                    <a:pt x="330" y="4"/>
                  </a:cubicBezTo>
                  <a:cubicBezTo>
                    <a:pt x="339" y="1"/>
                    <a:pt x="343" y="0"/>
                    <a:pt x="343"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3" name="Google Shape;933;p26"/>
            <p:cNvSpPr/>
            <p:nvPr/>
          </p:nvSpPr>
          <p:spPr>
            <a:xfrm>
              <a:off x="1551064" y="3187602"/>
              <a:ext cx="683270" cy="85636"/>
            </a:xfrm>
            <a:custGeom>
              <a:rect b="b" l="l" r="r" t="t"/>
              <a:pathLst>
                <a:path extrusionOk="0" h="47" w="375">
                  <a:moveTo>
                    <a:pt x="375" y="0"/>
                  </a:moveTo>
                  <a:cubicBezTo>
                    <a:pt x="375" y="0"/>
                    <a:pt x="370" y="3"/>
                    <a:pt x="362" y="8"/>
                  </a:cubicBezTo>
                  <a:cubicBezTo>
                    <a:pt x="353" y="13"/>
                    <a:pt x="341" y="19"/>
                    <a:pt x="324" y="25"/>
                  </a:cubicBezTo>
                  <a:cubicBezTo>
                    <a:pt x="292" y="37"/>
                    <a:pt x="244" y="46"/>
                    <a:pt x="191" y="47"/>
                  </a:cubicBezTo>
                  <a:cubicBezTo>
                    <a:pt x="138" y="48"/>
                    <a:pt x="90" y="44"/>
                    <a:pt x="56" y="43"/>
                  </a:cubicBezTo>
                  <a:cubicBezTo>
                    <a:pt x="39" y="42"/>
                    <a:pt x="25" y="41"/>
                    <a:pt x="15" y="41"/>
                  </a:cubicBezTo>
                  <a:cubicBezTo>
                    <a:pt x="10" y="41"/>
                    <a:pt x="7" y="41"/>
                    <a:pt x="4" y="41"/>
                  </a:cubicBezTo>
                  <a:cubicBezTo>
                    <a:pt x="1" y="41"/>
                    <a:pt x="0" y="41"/>
                    <a:pt x="0" y="41"/>
                  </a:cubicBezTo>
                  <a:cubicBezTo>
                    <a:pt x="0" y="41"/>
                    <a:pt x="1" y="41"/>
                    <a:pt x="4" y="41"/>
                  </a:cubicBezTo>
                  <a:cubicBezTo>
                    <a:pt x="7" y="41"/>
                    <a:pt x="10" y="41"/>
                    <a:pt x="15" y="41"/>
                  </a:cubicBezTo>
                  <a:cubicBezTo>
                    <a:pt x="25" y="41"/>
                    <a:pt x="39" y="41"/>
                    <a:pt x="56" y="42"/>
                  </a:cubicBezTo>
                  <a:cubicBezTo>
                    <a:pt x="91" y="43"/>
                    <a:pt x="138" y="47"/>
                    <a:pt x="191" y="46"/>
                  </a:cubicBezTo>
                  <a:cubicBezTo>
                    <a:pt x="244" y="45"/>
                    <a:pt x="292" y="36"/>
                    <a:pt x="324" y="24"/>
                  </a:cubicBezTo>
                  <a:cubicBezTo>
                    <a:pt x="340" y="18"/>
                    <a:pt x="353" y="12"/>
                    <a:pt x="362" y="7"/>
                  </a:cubicBezTo>
                  <a:cubicBezTo>
                    <a:pt x="366" y="5"/>
                    <a:pt x="369" y="3"/>
                    <a:pt x="371" y="2"/>
                  </a:cubicBezTo>
                  <a:cubicBezTo>
                    <a:pt x="373" y="1"/>
                    <a:pt x="375" y="0"/>
                    <a:pt x="375"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4" name="Google Shape;934;p26"/>
            <p:cNvSpPr/>
            <p:nvPr/>
          </p:nvSpPr>
          <p:spPr>
            <a:xfrm>
              <a:off x="2338190" y="2176366"/>
              <a:ext cx="27331" cy="291527"/>
            </a:xfrm>
            <a:custGeom>
              <a:rect b="b" l="l" r="r" t="t"/>
              <a:pathLst>
                <a:path extrusionOk="0" h="160" w="15">
                  <a:moveTo>
                    <a:pt x="3" y="160"/>
                  </a:moveTo>
                  <a:cubicBezTo>
                    <a:pt x="3" y="160"/>
                    <a:pt x="3" y="159"/>
                    <a:pt x="3" y="158"/>
                  </a:cubicBezTo>
                  <a:cubicBezTo>
                    <a:pt x="4" y="157"/>
                    <a:pt x="4" y="156"/>
                    <a:pt x="4" y="154"/>
                  </a:cubicBezTo>
                  <a:cubicBezTo>
                    <a:pt x="6" y="150"/>
                    <a:pt x="7" y="144"/>
                    <a:pt x="8" y="137"/>
                  </a:cubicBezTo>
                  <a:cubicBezTo>
                    <a:pt x="12" y="122"/>
                    <a:pt x="14" y="102"/>
                    <a:pt x="14" y="80"/>
                  </a:cubicBezTo>
                  <a:cubicBezTo>
                    <a:pt x="14" y="57"/>
                    <a:pt x="10" y="37"/>
                    <a:pt x="7" y="23"/>
                  </a:cubicBezTo>
                  <a:cubicBezTo>
                    <a:pt x="5" y="16"/>
                    <a:pt x="3" y="10"/>
                    <a:pt x="2" y="6"/>
                  </a:cubicBezTo>
                  <a:cubicBezTo>
                    <a:pt x="2" y="4"/>
                    <a:pt x="1" y="3"/>
                    <a:pt x="1" y="1"/>
                  </a:cubicBezTo>
                  <a:cubicBezTo>
                    <a:pt x="0" y="0"/>
                    <a:pt x="0" y="0"/>
                    <a:pt x="0" y="0"/>
                  </a:cubicBezTo>
                  <a:cubicBezTo>
                    <a:pt x="0" y="0"/>
                    <a:pt x="1" y="0"/>
                    <a:pt x="1" y="1"/>
                  </a:cubicBezTo>
                  <a:cubicBezTo>
                    <a:pt x="2" y="3"/>
                    <a:pt x="2" y="4"/>
                    <a:pt x="3" y="6"/>
                  </a:cubicBezTo>
                  <a:cubicBezTo>
                    <a:pt x="4" y="10"/>
                    <a:pt x="6" y="15"/>
                    <a:pt x="8" y="23"/>
                  </a:cubicBezTo>
                  <a:cubicBezTo>
                    <a:pt x="11" y="37"/>
                    <a:pt x="14" y="57"/>
                    <a:pt x="15" y="80"/>
                  </a:cubicBezTo>
                  <a:cubicBezTo>
                    <a:pt x="15" y="102"/>
                    <a:pt x="13" y="123"/>
                    <a:pt x="9" y="137"/>
                  </a:cubicBezTo>
                  <a:cubicBezTo>
                    <a:pt x="8" y="144"/>
                    <a:pt x="6" y="150"/>
                    <a:pt x="5" y="154"/>
                  </a:cubicBezTo>
                  <a:cubicBezTo>
                    <a:pt x="4" y="156"/>
                    <a:pt x="4" y="157"/>
                    <a:pt x="3" y="159"/>
                  </a:cubicBezTo>
                  <a:cubicBezTo>
                    <a:pt x="3" y="160"/>
                    <a:pt x="3" y="160"/>
                    <a:pt x="3" y="160"/>
                  </a:cubicBezTo>
                  <a:close/>
                </a:path>
              </a:pathLst>
            </a:custGeom>
            <a:solidFill>
              <a:schemeClr val="lt1"/>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5" name="Google Shape;935;p26"/>
            <p:cNvSpPr/>
            <p:nvPr/>
          </p:nvSpPr>
          <p:spPr>
            <a:xfrm>
              <a:off x="2460267" y="2172722"/>
              <a:ext cx="60128" cy="253264"/>
            </a:xfrm>
            <a:custGeom>
              <a:rect b="b" l="l" r="r" t="t"/>
              <a:pathLst>
                <a:path extrusionOk="0" h="139" w="33">
                  <a:moveTo>
                    <a:pt x="32" y="139"/>
                  </a:moveTo>
                  <a:cubicBezTo>
                    <a:pt x="32" y="139"/>
                    <a:pt x="32" y="138"/>
                    <a:pt x="32" y="137"/>
                  </a:cubicBezTo>
                  <a:cubicBezTo>
                    <a:pt x="32" y="136"/>
                    <a:pt x="32" y="135"/>
                    <a:pt x="32" y="133"/>
                  </a:cubicBezTo>
                  <a:cubicBezTo>
                    <a:pt x="32" y="129"/>
                    <a:pt x="32" y="124"/>
                    <a:pt x="32" y="118"/>
                  </a:cubicBezTo>
                  <a:cubicBezTo>
                    <a:pt x="32" y="104"/>
                    <a:pt x="30" y="86"/>
                    <a:pt x="26" y="67"/>
                  </a:cubicBezTo>
                  <a:cubicBezTo>
                    <a:pt x="21" y="47"/>
                    <a:pt x="15" y="30"/>
                    <a:pt x="9" y="18"/>
                  </a:cubicBezTo>
                  <a:cubicBezTo>
                    <a:pt x="7" y="13"/>
                    <a:pt x="4" y="8"/>
                    <a:pt x="3" y="5"/>
                  </a:cubicBezTo>
                  <a:cubicBezTo>
                    <a:pt x="2" y="3"/>
                    <a:pt x="1" y="2"/>
                    <a:pt x="1" y="1"/>
                  </a:cubicBezTo>
                  <a:cubicBezTo>
                    <a:pt x="0" y="0"/>
                    <a:pt x="0" y="0"/>
                    <a:pt x="0" y="0"/>
                  </a:cubicBezTo>
                  <a:lnTo>
                    <a:pt x="1" y="1"/>
                  </a:lnTo>
                  <a:lnTo>
                    <a:pt x="3" y="4"/>
                  </a:lnTo>
                  <a:cubicBezTo>
                    <a:pt x="5" y="8"/>
                    <a:pt x="7" y="12"/>
                    <a:pt x="10" y="18"/>
                  </a:cubicBezTo>
                  <a:cubicBezTo>
                    <a:pt x="16" y="30"/>
                    <a:pt x="22" y="46"/>
                    <a:pt x="27" y="66"/>
                  </a:cubicBezTo>
                  <a:cubicBezTo>
                    <a:pt x="31" y="85"/>
                    <a:pt x="33" y="104"/>
                    <a:pt x="33" y="118"/>
                  </a:cubicBezTo>
                  <a:cubicBezTo>
                    <a:pt x="33" y="124"/>
                    <a:pt x="33" y="129"/>
                    <a:pt x="32" y="133"/>
                  </a:cubicBezTo>
                  <a:lnTo>
                    <a:pt x="32" y="137"/>
                  </a:lnTo>
                  <a:cubicBezTo>
                    <a:pt x="32" y="138"/>
                    <a:pt x="32" y="139"/>
                    <a:pt x="32" y="139"/>
                  </a:cubicBezTo>
                  <a:close/>
                </a:path>
              </a:pathLst>
            </a:custGeom>
            <a:solidFill>
              <a:schemeClr val="lt1"/>
            </a:solidFill>
            <a:ln>
              <a:noFill/>
            </a:ln>
          </p:spPr>
          <p:txBody>
            <a:bodyPr anchorCtr="1" anchor="ctr" bIns="5025" lIns="90000" spcFirstLastPara="1" rIns="90000" wrap="square" tIns="5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6" name="Google Shape;936;p26"/>
            <p:cNvSpPr/>
            <p:nvPr/>
          </p:nvSpPr>
          <p:spPr>
            <a:xfrm>
              <a:off x="2498531" y="2161789"/>
              <a:ext cx="255087" cy="182204"/>
            </a:xfrm>
            <a:custGeom>
              <a:rect b="b" l="l" r="r" t="t"/>
              <a:pathLst>
                <a:path extrusionOk="0" h="100" w="140">
                  <a:moveTo>
                    <a:pt x="140" y="100"/>
                  </a:moveTo>
                  <a:cubicBezTo>
                    <a:pt x="140" y="100"/>
                    <a:pt x="140" y="99"/>
                    <a:pt x="139" y="98"/>
                  </a:cubicBezTo>
                  <a:cubicBezTo>
                    <a:pt x="138" y="97"/>
                    <a:pt x="137" y="96"/>
                    <a:pt x="135" y="95"/>
                  </a:cubicBezTo>
                  <a:cubicBezTo>
                    <a:pt x="133" y="91"/>
                    <a:pt x="128" y="86"/>
                    <a:pt x="123" y="81"/>
                  </a:cubicBezTo>
                  <a:cubicBezTo>
                    <a:pt x="112" y="69"/>
                    <a:pt x="97" y="54"/>
                    <a:pt x="77" y="40"/>
                  </a:cubicBezTo>
                  <a:cubicBezTo>
                    <a:pt x="57" y="26"/>
                    <a:pt x="38" y="16"/>
                    <a:pt x="24" y="10"/>
                  </a:cubicBezTo>
                  <a:cubicBezTo>
                    <a:pt x="17" y="6"/>
                    <a:pt x="11" y="4"/>
                    <a:pt x="7" y="2"/>
                  </a:cubicBezTo>
                  <a:cubicBezTo>
                    <a:pt x="5" y="2"/>
                    <a:pt x="3" y="1"/>
                    <a:pt x="2" y="1"/>
                  </a:cubicBezTo>
                  <a:cubicBezTo>
                    <a:pt x="1" y="0"/>
                    <a:pt x="0" y="0"/>
                    <a:pt x="0" y="0"/>
                  </a:cubicBezTo>
                  <a:cubicBezTo>
                    <a:pt x="0" y="0"/>
                    <a:pt x="1" y="0"/>
                    <a:pt x="2" y="0"/>
                  </a:cubicBezTo>
                  <a:cubicBezTo>
                    <a:pt x="4" y="1"/>
                    <a:pt x="5" y="1"/>
                    <a:pt x="7" y="2"/>
                  </a:cubicBezTo>
                  <a:cubicBezTo>
                    <a:pt x="11" y="3"/>
                    <a:pt x="17" y="6"/>
                    <a:pt x="24" y="9"/>
                  </a:cubicBezTo>
                  <a:cubicBezTo>
                    <a:pt x="39" y="15"/>
                    <a:pt x="58" y="25"/>
                    <a:pt x="78" y="39"/>
                  </a:cubicBezTo>
                  <a:cubicBezTo>
                    <a:pt x="97" y="53"/>
                    <a:pt x="113" y="68"/>
                    <a:pt x="124" y="80"/>
                  </a:cubicBezTo>
                  <a:cubicBezTo>
                    <a:pt x="129" y="86"/>
                    <a:pt x="133" y="91"/>
                    <a:pt x="136" y="94"/>
                  </a:cubicBezTo>
                  <a:cubicBezTo>
                    <a:pt x="137" y="96"/>
                    <a:pt x="138" y="97"/>
                    <a:pt x="139" y="98"/>
                  </a:cubicBezTo>
                  <a:cubicBezTo>
                    <a:pt x="140" y="99"/>
                    <a:pt x="140" y="100"/>
                    <a:pt x="140" y="10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7" name="Google Shape;937;p26"/>
            <p:cNvSpPr/>
            <p:nvPr/>
          </p:nvSpPr>
          <p:spPr>
            <a:xfrm>
              <a:off x="2509463" y="2006915"/>
              <a:ext cx="191316" cy="5466"/>
            </a:xfrm>
            <a:custGeom>
              <a:rect b="b" l="l" r="r" t="t"/>
              <a:pathLst>
                <a:path extrusionOk="0" h="3" w="105">
                  <a:moveTo>
                    <a:pt x="105" y="2"/>
                  </a:moveTo>
                  <a:cubicBezTo>
                    <a:pt x="105" y="2"/>
                    <a:pt x="103" y="2"/>
                    <a:pt x="100" y="2"/>
                  </a:cubicBezTo>
                  <a:cubicBezTo>
                    <a:pt x="97" y="2"/>
                    <a:pt x="93" y="1"/>
                    <a:pt x="89" y="1"/>
                  </a:cubicBezTo>
                  <a:cubicBezTo>
                    <a:pt x="80" y="1"/>
                    <a:pt x="67" y="1"/>
                    <a:pt x="52" y="1"/>
                  </a:cubicBezTo>
                  <a:cubicBezTo>
                    <a:pt x="38" y="2"/>
                    <a:pt x="25" y="2"/>
                    <a:pt x="15" y="3"/>
                  </a:cubicBezTo>
                  <a:cubicBezTo>
                    <a:pt x="11" y="3"/>
                    <a:pt x="8" y="3"/>
                    <a:pt x="4" y="3"/>
                  </a:cubicBezTo>
                  <a:cubicBezTo>
                    <a:pt x="2" y="3"/>
                    <a:pt x="0" y="3"/>
                    <a:pt x="0" y="3"/>
                  </a:cubicBezTo>
                  <a:cubicBezTo>
                    <a:pt x="0" y="3"/>
                    <a:pt x="2" y="3"/>
                    <a:pt x="4" y="3"/>
                  </a:cubicBezTo>
                  <a:cubicBezTo>
                    <a:pt x="7" y="2"/>
                    <a:pt x="11" y="2"/>
                    <a:pt x="15" y="2"/>
                  </a:cubicBezTo>
                  <a:cubicBezTo>
                    <a:pt x="25" y="1"/>
                    <a:pt x="38" y="0"/>
                    <a:pt x="52" y="0"/>
                  </a:cubicBezTo>
                  <a:cubicBezTo>
                    <a:pt x="67" y="0"/>
                    <a:pt x="80" y="0"/>
                    <a:pt x="89" y="1"/>
                  </a:cubicBezTo>
                  <a:cubicBezTo>
                    <a:pt x="94" y="1"/>
                    <a:pt x="98" y="1"/>
                    <a:pt x="100" y="1"/>
                  </a:cubicBezTo>
                  <a:cubicBezTo>
                    <a:pt x="103" y="1"/>
                    <a:pt x="105" y="1"/>
                    <a:pt x="105" y="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8" name="Google Shape;938;p26"/>
            <p:cNvSpPr/>
            <p:nvPr/>
          </p:nvSpPr>
          <p:spPr>
            <a:xfrm>
              <a:off x="1365215" y="2477004"/>
              <a:ext cx="131188" cy="96568"/>
            </a:xfrm>
            <a:custGeom>
              <a:rect b="b" l="l" r="r" t="t"/>
              <a:pathLst>
                <a:path extrusionOk="0" h="53" w="72">
                  <a:moveTo>
                    <a:pt x="0" y="0"/>
                  </a:moveTo>
                  <a:cubicBezTo>
                    <a:pt x="0" y="0"/>
                    <a:pt x="1" y="1"/>
                    <a:pt x="3" y="3"/>
                  </a:cubicBezTo>
                  <a:cubicBezTo>
                    <a:pt x="4" y="5"/>
                    <a:pt x="6" y="7"/>
                    <a:pt x="9" y="10"/>
                  </a:cubicBezTo>
                  <a:cubicBezTo>
                    <a:pt x="15" y="15"/>
                    <a:pt x="23" y="23"/>
                    <a:pt x="33" y="30"/>
                  </a:cubicBezTo>
                  <a:cubicBezTo>
                    <a:pt x="44" y="37"/>
                    <a:pt x="53" y="42"/>
                    <a:pt x="60" y="46"/>
                  </a:cubicBezTo>
                  <a:cubicBezTo>
                    <a:pt x="63" y="48"/>
                    <a:pt x="66" y="49"/>
                    <a:pt x="69" y="51"/>
                  </a:cubicBezTo>
                  <a:cubicBezTo>
                    <a:pt x="71" y="52"/>
                    <a:pt x="72" y="53"/>
                    <a:pt x="72" y="53"/>
                  </a:cubicBezTo>
                  <a:cubicBezTo>
                    <a:pt x="72" y="53"/>
                    <a:pt x="71" y="52"/>
                    <a:pt x="69" y="51"/>
                  </a:cubicBezTo>
                  <a:cubicBezTo>
                    <a:pt x="67" y="50"/>
                    <a:pt x="64" y="49"/>
                    <a:pt x="60" y="47"/>
                  </a:cubicBezTo>
                  <a:cubicBezTo>
                    <a:pt x="53" y="43"/>
                    <a:pt x="43" y="38"/>
                    <a:pt x="33" y="31"/>
                  </a:cubicBezTo>
                  <a:cubicBezTo>
                    <a:pt x="22" y="24"/>
                    <a:pt x="14" y="16"/>
                    <a:pt x="8" y="10"/>
                  </a:cubicBezTo>
                  <a:cubicBezTo>
                    <a:pt x="6" y="7"/>
                    <a:pt x="4" y="5"/>
                    <a:pt x="2" y="3"/>
                  </a:cubicBezTo>
                  <a:cubicBezTo>
                    <a:pt x="1" y="1"/>
                    <a:pt x="0" y="0"/>
                    <a:pt x="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9" name="Google Shape;939;p26"/>
            <p:cNvSpPr/>
            <p:nvPr/>
          </p:nvSpPr>
          <p:spPr>
            <a:xfrm>
              <a:off x="1414410" y="2382257"/>
              <a:ext cx="69238" cy="51017"/>
            </a:xfrm>
            <a:custGeom>
              <a:rect b="b" l="l" r="r" t="t"/>
              <a:pathLst>
                <a:path extrusionOk="0" h="28" w="38">
                  <a:moveTo>
                    <a:pt x="0" y="0"/>
                  </a:moveTo>
                  <a:cubicBezTo>
                    <a:pt x="0" y="0"/>
                    <a:pt x="2" y="3"/>
                    <a:pt x="5" y="6"/>
                  </a:cubicBezTo>
                  <a:cubicBezTo>
                    <a:pt x="8" y="9"/>
                    <a:pt x="13" y="12"/>
                    <a:pt x="18" y="16"/>
                  </a:cubicBezTo>
                  <a:cubicBezTo>
                    <a:pt x="23" y="20"/>
                    <a:pt x="29" y="23"/>
                    <a:pt x="32" y="25"/>
                  </a:cubicBezTo>
                  <a:cubicBezTo>
                    <a:pt x="36" y="27"/>
                    <a:pt x="39" y="28"/>
                    <a:pt x="38" y="28"/>
                  </a:cubicBezTo>
                  <a:cubicBezTo>
                    <a:pt x="38" y="28"/>
                    <a:pt x="28" y="25"/>
                    <a:pt x="17" y="17"/>
                  </a:cubicBezTo>
                  <a:cubicBezTo>
                    <a:pt x="12" y="13"/>
                    <a:pt x="7" y="9"/>
                    <a:pt x="4" y="6"/>
                  </a:cubicBezTo>
                  <a:cubicBezTo>
                    <a:pt x="1" y="3"/>
                    <a:pt x="0" y="0"/>
                    <a:pt x="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0" name="Google Shape;940;p26"/>
            <p:cNvSpPr/>
            <p:nvPr/>
          </p:nvSpPr>
          <p:spPr>
            <a:xfrm>
              <a:off x="1301443" y="2595437"/>
              <a:ext cx="196782" cy="189493"/>
            </a:xfrm>
            <a:custGeom>
              <a:rect b="b" l="l" r="r" t="t"/>
              <a:pathLst>
                <a:path extrusionOk="0" h="104" w="108">
                  <a:moveTo>
                    <a:pt x="108" y="104"/>
                  </a:moveTo>
                  <a:lnTo>
                    <a:pt x="107" y="103"/>
                  </a:lnTo>
                  <a:cubicBezTo>
                    <a:pt x="106" y="103"/>
                    <a:pt x="104" y="102"/>
                    <a:pt x="103" y="101"/>
                  </a:cubicBezTo>
                  <a:cubicBezTo>
                    <a:pt x="100" y="100"/>
                    <a:pt x="95" y="97"/>
                    <a:pt x="89" y="93"/>
                  </a:cubicBezTo>
                  <a:cubicBezTo>
                    <a:pt x="77" y="86"/>
                    <a:pt x="62" y="74"/>
                    <a:pt x="47" y="60"/>
                  </a:cubicBezTo>
                  <a:cubicBezTo>
                    <a:pt x="32" y="45"/>
                    <a:pt x="20" y="30"/>
                    <a:pt x="12" y="19"/>
                  </a:cubicBezTo>
                  <a:cubicBezTo>
                    <a:pt x="8" y="13"/>
                    <a:pt x="5" y="8"/>
                    <a:pt x="3" y="5"/>
                  </a:cubicBezTo>
                  <a:cubicBezTo>
                    <a:pt x="2" y="4"/>
                    <a:pt x="2" y="2"/>
                    <a:pt x="1" y="1"/>
                  </a:cubicBezTo>
                  <a:cubicBezTo>
                    <a:pt x="0" y="0"/>
                    <a:pt x="0" y="0"/>
                    <a:pt x="0" y="0"/>
                  </a:cubicBezTo>
                  <a:cubicBezTo>
                    <a:pt x="0" y="0"/>
                    <a:pt x="1" y="0"/>
                    <a:pt x="1" y="1"/>
                  </a:cubicBezTo>
                  <a:cubicBezTo>
                    <a:pt x="2" y="2"/>
                    <a:pt x="3" y="3"/>
                    <a:pt x="4" y="5"/>
                  </a:cubicBezTo>
                  <a:cubicBezTo>
                    <a:pt x="6" y="8"/>
                    <a:pt x="9" y="13"/>
                    <a:pt x="13" y="18"/>
                  </a:cubicBezTo>
                  <a:cubicBezTo>
                    <a:pt x="21" y="30"/>
                    <a:pt x="33" y="44"/>
                    <a:pt x="48" y="59"/>
                  </a:cubicBezTo>
                  <a:cubicBezTo>
                    <a:pt x="63" y="73"/>
                    <a:pt x="78" y="85"/>
                    <a:pt x="90" y="92"/>
                  </a:cubicBezTo>
                  <a:cubicBezTo>
                    <a:pt x="95" y="96"/>
                    <a:pt x="100" y="99"/>
                    <a:pt x="103" y="101"/>
                  </a:cubicBezTo>
                  <a:cubicBezTo>
                    <a:pt x="105" y="102"/>
                    <a:pt x="106" y="102"/>
                    <a:pt x="107" y="103"/>
                  </a:cubicBezTo>
                  <a:cubicBezTo>
                    <a:pt x="108" y="104"/>
                    <a:pt x="108" y="104"/>
                    <a:pt x="108" y="10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1" name="Google Shape;941;p26"/>
            <p:cNvSpPr/>
            <p:nvPr/>
          </p:nvSpPr>
          <p:spPr>
            <a:xfrm>
              <a:off x="1168433" y="2595437"/>
              <a:ext cx="133010" cy="311570"/>
            </a:xfrm>
            <a:custGeom>
              <a:rect b="b" l="l" r="r" t="t"/>
              <a:pathLst>
                <a:path extrusionOk="0" h="171" w="73">
                  <a:moveTo>
                    <a:pt x="2" y="171"/>
                  </a:moveTo>
                  <a:cubicBezTo>
                    <a:pt x="2" y="171"/>
                    <a:pt x="1" y="168"/>
                    <a:pt x="1" y="164"/>
                  </a:cubicBezTo>
                  <a:cubicBezTo>
                    <a:pt x="0" y="159"/>
                    <a:pt x="0" y="152"/>
                    <a:pt x="0" y="143"/>
                  </a:cubicBezTo>
                  <a:cubicBezTo>
                    <a:pt x="1" y="126"/>
                    <a:pt x="7" y="102"/>
                    <a:pt x="22" y="79"/>
                  </a:cubicBezTo>
                  <a:cubicBezTo>
                    <a:pt x="36" y="57"/>
                    <a:pt x="48" y="37"/>
                    <a:pt x="58" y="23"/>
                  </a:cubicBezTo>
                  <a:cubicBezTo>
                    <a:pt x="62" y="16"/>
                    <a:pt x="66" y="10"/>
                    <a:pt x="69" y="6"/>
                  </a:cubicBezTo>
                  <a:cubicBezTo>
                    <a:pt x="72" y="2"/>
                    <a:pt x="73" y="0"/>
                    <a:pt x="73" y="0"/>
                  </a:cubicBezTo>
                  <a:cubicBezTo>
                    <a:pt x="74" y="0"/>
                    <a:pt x="72" y="2"/>
                    <a:pt x="70" y="6"/>
                  </a:cubicBezTo>
                  <a:cubicBezTo>
                    <a:pt x="67" y="11"/>
                    <a:pt x="64" y="17"/>
                    <a:pt x="60" y="24"/>
                  </a:cubicBezTo>
                  <a:cubicBezTo>
                    <a:pt x="51" y="39"/>
                    <a:pt x="38" y="59"/>
                    <a:pt x="24" y="81"/>
                  </a:cubicBezTo>
                  <a:cubicBezTo>
                    <a:pt x="10" y="103"/>
                    <a:pt x="4" y="126"/>
                    <a:pt x="2" y="143"/>
                  </a:cubicBezTo>
                  <a:cubicBezTo>
                    <a:pt x="1" y="160"/>
                    <a:pt x="2" y="171"/>
                    <a:pt x="2" y="171"/>
                  </a:cubicBezTo>
                  <a:close/>
                </a:path>
              </a:pathLst>
            </a:custGeom>
            <a:solidFill>
              <a:schemeClr val="dk1"/>
            </a:solidFill>
            <a:ln>
              <a:noFill/>
            </a:ln>
          </p:spPr>
          <p:txBody>
            <a:bodyPr anchorCtr="1" anchor="ctr" bIns="16550" lIns="90000" spcFirstLastPara="1" rIns="90000" wrap="square" tIns="165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2" name="Google Shape;942;p26"/>
            <p:cNvSpPr/>
            <p:nvPr/>
          </p:nvSpPr>
          <p:spPr>
            <a:xfrm>
              <a:off x="1195764" y="2772175"/>
              <a:ext cx="182205" cy="182205"/>
            </a:xfrm>
            <a:custGeom>
              <a:rect b="b" l="l" r="r" t="t"/>
              <a:pathLst>
                <a:path extrusionOk="0" h="100" w="100">
                  <a:moveTo>
                    <a:pt x="100" y="100"/>
                  </a:moveTo>
                  <a:cubicBezTo>
                    <a:pt x="100" y="100"/>
                    <a:pt x="91" y="100"/>
                    <a:pt x="78" y="97"/>
                  </a:cubicBezTo>
                  <a:cubicBezTo>
                    <a:pt x="64" y="93"/>
                    <a:pt x="46" y="85"/>
                    <a:pt x="31" y="70"/>
                  </a:cubicBezTo>
                  <a:cubicBezTo>
                    <a:pt x="15" y="54"/>
                    <a:pt x="7" y="36"/>
                    <a:pt x="4" y="23"/>
                  </a:cubicBezTo>
                  <a:cubicBezTo>
                    <a:pt x="0" y="9"/>
                    <a:pt x="0" y="0"/>
                    <a:pt x="0" y="0"/>
                  </a:cubicBezTo>
                  <a:cubicBezTo>
                    <a:pt x="0" y="0"/>
                    <a:pt x="0" y="1"/>
                    <a:pt x="1" y="2"/>
                  </a:cubicBezTo>
                  <a:cubicBezTo>
                    <a:pt x="1" y="3"/>
                    <a:pt x="1" y="4"/>
                    <a:pt x="1" y="6"/>
                  </a:cubicBezTo>
                  <a:cubicBezTo>
                    <a:pt x="2" y="10"/>
                    <a:pt x="3" y="16"/>
                    <a:pt x="5" y="22"/>
                  </a:cubicBezTo>
                  <a:cubicBezTo>
                    <a:pt x="8" y="36"/>
                    <a:pt x="17" y="54"/>
                    <a:pt x="32" y="69"/>
                  </a:cubicBezTo>
                  <a:cubicBezTo>
                    <a:pt x="47" y="84"/>
                    <a:pt x="65" y="92"/>
                    <a:pt x="78" y="96"/>
                  </a:cubicBezTo>
                  <a:cubicBezTo>
                    <a:pt x="85" y="98"/>
                    <a:pt x="90" y="99"/>
                    <a:pt x="94" y="99"/>
                  </a:cubicBezTo>
                  <a:cubicBezTo>
                    <a:pt x="96" y="100"/>
                    <a:pt x="97" y="100"/>
                    <a:pt x="98" y="100"/>
                  </a:cubicBezTo>
                  <a:cubicBezTo>
                    <a:pt x="100" y="100"/>
                    <a:pt x="100" y="100"/>
                    <a:pt x="100" y="10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3" name="Google Shape;943;p26"/>
            <p:cNvSpPr/>
            <p:nvPr/>
          </p:nvSpPr>
          <p:spPr>
            <a:xfrm>
              <a:off x="1110128" y="2551707"/>
              <a:ext cx="149408" cy="187671"/>
            </a:xfrm>
            <a:custGeom>
              <a:rect b="b" l="l" r="r" t="t"/>
              <a:pathLst>
                <a:path extrusionOk="0" h="103" w="82">
                  <a:moveTo>
                    <a:pt x="82" y="0"/>
                  </a:moveTo>
                  <a:cubicBezTo>
                    <a:pt x="82" y="0"/>
                    <a:pt x="82" y="1"/>
                    <a:pt x="81" y="1"/>
                  </a:cubicBezTo>
                  <a:cubicBezTo>
                    <a:pt x="80" y="2"/>
                    <a:pt x="79" y="2"/>
                    <a:pt x="78" y="3"/>
                  </a:cubicBezTo>
                  <a:cubicBezTo>
                    <a:pt x="75" y="5"/>
                    <a:pt x="70" y="8"/>
                    <a:pt x="65" y="11"/>
                  </a:cubicBezTo>
                  <a:cubicBezTo>
                    <a:pt x="55" y="18"/>
                    <a:pt x="43" y="29"/>
                    <a:pt x="31" y="44"/>
                  </a:cubicBezTo>
                  <a:cubicBezTo>
                    <a:pt x="19" y="58"/>
                    <a:pt x="11" y="73"/>
                    <a:pt x="7" y="85"/>
                  </a:cubicBezTo>
                  <a:cubicBezTo>
                    <a:pt x="4" y="90"/>
                    <a:pt x="3" y="95"/>
                    <a:pt x="2" y="98"/>
                  </a:cubicBezTo>
                  <a:cubicBezTo>
                    <a:pt x="1" y="99"/>
                    <a:pt x="1" y="101"/>
                    <a:pt x="0" y="102"/>
                  </a:cubicBezTo>
                  <a:cubicBezTo>
                    <a:pt x="0" y="103"/>
                    <a:pt x="0" y="103"/>
                    <a:pt x="0" y="103"/>
                  </a:cubicBezTo>
                  <a:lnTo>
                    <a:pt x="0" y="102"/>
                  </a:lnTo>
                  <a:cubicBezTo>
                    <a:pt x="1" y="101"/>
                    <a:pt x="1" y="99"/>
                    <a:pt x="1" y="98"/>
                  </a:cubicBezTo>
                  <a:cubicBezTo>
                    <a:pt x="2" y="95"/>
                    <a:pt x="4" y="90"/>
                    <a:pt x="6" y="84"/>
                  </a:cubicBezTo>
                  <a:cubicBezTo>
                    <a:pt x="10" y="73"/>
                    <a:pt x="18" y="58"/>
                    <a:pt x="30" y="43"/>
                  </a:cubicBezTo>
                  <a:cubicBezTo>
                    <a:pt x="42" y="28"/>
                    <a:pt x="55" y="17"/>
                    <a:pt x="65" y="10"/>
                  </a:cubicBezTo>
                  <a:cubicBezTo>
                    <a:pt x="70" y="7"/>
                    <a:pt x="74" y="4"/>
                    <a:pt x="77" y="3"/>
                  </a:cubicBezTo>
                  <a:cubicBezTo>
                    <a:pt x="79" y="2"/>
                    <a:pt x="80" y="1"/>
                    <a:pt x="81" y="1"/>
                  </a:cubicBezTo>
                  <a:cubicBezTo>
                    <a:pt x="82" y="0"/>
                    <a:pt x="82" y="0"/>
                    <a:pt x="82"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4" name="Google Shape;944;p26"/>
            <p:cNvSpPr/>
            <p:nvPr/>
          </p:nvSpPr>
          <p:spPr>
            <a:xfrm>
              <a:off x="1053644" y="2464249"/>
              <a:ext cx="140298" cy="109323"/>
            </a:xfrm>
            <a:custGeom>
              <a:rect b="b" l="l" r="r" t="t"/>
              <a:pathLst>
                <a:path extrusionOk="0" h="60" w="77">
                  <a:moveTo>
                    <a:pt x="77" y="0"/>
                  </a:moveTo>
                  <a:cubicBezTo>
                    <a:pt x="77" y="0"/>
                    <a:pt x="75" y="1"/>
                    <a:pt x="73" y="2"/>
                  </a:cubicBezTo>
                  <a:cubicBezTo>
                    <a:pt x="71" y="2"/>
                    <a:pt x="67" y="4"/>
                    <a:pt x="63" y="5"/>
                  </a:cubicBezTo>
                  <a:cubicBezTo>
                    <a:pt x="55" y="9"/>
                    <a:pt x="43" y="14"/>
                    <a:pt x="33" y="23"/>
                  </a:cubicBezTo>
                  <a:cubicBezTo>
                    <a:pt x="22" y="31"/>
                    <a:pt x="15" y="42"/>
                    <a:pt x="9" y="49"/>
                  </a:cubicBezTo>
                  <a:cubicBezTo>
                    <a:pt x="7" y="52"/>
                    <a:pt x="4" y="55"/>
                    <a:pt x="3" y="57"/>
                  </a:cubicBezTo>
                  <a:cubicBezTo>
                    <a:pt x="1" y="59"/>
                    <a:pt x="1" y="60"/>
                    <a:pt x="0" y="60"/>
                  </a:cubicBezTo>
                  <a:cubicBezTo>
                    <a:pt x="0" y="60"/>
                    <a:pt x="0" y="59"/>
                    <a:pt x="2" y="57"/>
                  </a:cubicBezTo>
                  <a:cubicBezTo>
                    <a:pt x="3" y="55"/>
                    <a:pt x="6" y="52"/>
                    <a:pt x="9" y="48"/>
                  </a:cubicBezTo>
                  <a:cubicBezTo>
                    <a:pt x="14" y="41"/>
                    <a:pt x="22" y="31"/>
                    <a:pt x="33" y="22"/>
                  </a:cubicBezTo>
                  <a:cubicBezTo>
                    <a:pt x="43" y="13"/>
                    <a:pt x="54" y="8"/>
                    <a:pt x="63" y="4"/>
                  </a:cubicBezTo>
                  <a:cubicBezTo>
                    <a:pt x="67" y="3"/>
                    <a:pt x="70" y="1"/>
                    <a:pt x="73" y="1"/>
                  </a:cubicBezTo>
                  <a:cubicBezTo>
                    <a:pt x="75" y="0"/>
                    <a:pt x="77" y="0"/>
                    <a:pt x="77"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5" name="Google Shape;945;p26"/>
            <p:cNvSpPr/>
            <p:nvPr/>
          </p:nvSpPr>
          <p:spPr>
            <a:xfrm>
              <a:off x="2369165" y="370717"/>
              <a:ext cx="535683" cy="533859"/>
            </a:xfrm>
            <a:custGeom>
              <a:rect b="b" l="l" r="r" t="t"/>
              <a:pathLst>
                <a:path extrusionOk="0" h="293" w="294">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sp>
        <p:nvSpPr>
          <p:cNvPr id="1226" name="Google Shape;1226;p35"/>
          <p:cNvSpPr txBox="1"/>
          <p:nvPr>
            <p:ph idx="1" type="subTitle"/>
          </p:nvPr>
        </p:nvSpPr>
        <p:spPr>
          <a:xfrm>
            <a:off x="4938163" y="2727202"/>
            <a:ext cx="3492600" cy="32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Estimated delivery time per unit</a:t>
            </a:r>
            <a:endParaRPr/>
          </a:p>
        </p:txBody>
      </p:sp>
      <p:sp>
        <p:nvSpPr>
          <p:cNvPr id="1227" name="Google Shape;1227;p35"/>
          <p:cNvSpPr txBox="1"/>
          <p:nvPr>
            <p:ph type="title"/>
          </p:nvPr>
        </p:nvSpPr>
        <p:spPr>
          <a:xfrm>
            <a:off x="4938163" y="2104812"/>
            <a:ext cx="34926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228" name="Google Shape;1228;p35"/>
          <p:cNvSpPr txBox="1"/>
          <p:nvPr>
            <p:ph idx="2" type="title"/>
          </p:nvPr>
        </p:nvSpPr>
        <p:spPr>
          <a:xfrm>
            <a:off x="4938175" y="688431"/>
            <a:ext cx="34926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229" name="Google Shape;1229;p35"/>
          <p:cNvSpPr txBox="1"/>
          <p:nvPr>
            <p:ph idx="3" type="subTitle"/>
          </p:nvPr>
        </p:nvSpPr>
        <p:spPr>
          <a:xfrm>
            <a:off x="4938175" y="1310968"/>
            <a:ext cx="3492600" cy="32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bought our product</a:t>
            </a:r>
            <a:endParaRPr/>
          </a:p>
        </p:txBody>
      </p:sp>
      <p:sp>
        <p:nvSpPr>
          <p:cNvPr id="1230" name="Google Shape;1230;p35"/>
          <p:cNvSpPr txBox="1"/>
          <p:nvPr>
            <p:ph idx="4" type="title"/>
          </p:nvPr>
        </p:nvSpPr>
        <p:spPr>
          <a:xfrm>
            <a:off x="4938163" y="3521192"/>
            <a:ext cx="34926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231" name="Google Shape;1231;p35"/>
          <p:cNvSpPr txBox="1"/>
          <p:nvPr>
            <p:ph idx="5" type="subTitle"/>
          </p:nvPr>
        </p:nvSpPr>
        <p:spPr>
          <a:xfrm>
            <a:off x="4938163" y="4143435"/>
            <a:ext cx="3492600" cy="32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Avg. distance travelled by logistics team</a:t>
            </a:r>
            <a:endParaRPr/>
          </a:p>
        </p:txBody>
      </p:sp>
      <p:grpSp>
        <p:nvGrpSpPr>
          <p:cNvPr id="1232" name="Google Shape;1232;p35"/>
          <p:cNvGrpSpPr/>
          <p:nvPr/>
        </p:nvGrpSpPr>
        <p:grpSpPr>
          <a:xfrm>
            <a:off x="557777" y="591012"/>
            <a:ext cx="4117750" cy="4133863"/>
            <a:chOff x="557777" y="591012"/>
            <a:chExt cx="4117750" cy="4133863"/>
          </a:xfrm>
        </p:grpSpPr>
        <p:grpSp>
          <p:nvGrpSpPr>
            <p:cNvPr id="1233" name="Google Shape;1233;p35"/>
            <p:cNvGrpSpPr/>
            <p:nvPr/>
          </p:nvGrpSpPr>
          <p:grpSpPr>
            <a:xfrm>
              <a:off x="1407284" y="1541349"/>
              <a:ext cx="1696869" cy="3183525"/>
              <a:chOff x="1407284" y="1541349"/>
              <a:chExt cx="1696869" cy="3183525"/>
            </a:xfrm>
          </p:grpSpPr>
          <p:sp>
            <p:nvSpPr>
              <p:cNvPr id="1234" name="Google Shape;1234;p35"/>
              <p:cNvSpPr/>
              <p:nvPr/>
            </p:nvSpPr>
            <p:spPr>
              <a:xfrm>
                <a:off x="2820984" y="2099110"/>
                <a:ext cx="283169" cy="174836"/>
              </a:xfrm>
              <a:custGeom>
                <a:rect b="b" l="l" r="r" t="t"/>
                <a:pathLst>
                  <a:path extrusionOk="0" h="163" w="264">
                    <a:moveTo>
                      <a:pt x="168" y="34"/>
                    </a:moveTo>
                    <a:lnTo>
                      <a:pt x="179" y="32"/>
                    </a:lnTo>
                    <a:cubicBezTo>
                      <a:pt x="179" y="32"/>
                      <a:pt x="266" y="61"/>
                      <a:pt x="264" y="44"/>
                    </a:cubicBezTo>
                    <a:cubicBezTo>
                      <a:pt x="262" y="21"/>
                      <a:pt x="182" y="0"/>
                      <a:pt x="175" y="0"/>
                    </a:cubicBezTo>
                    <a:cubicBezTo>
                      <a:pt x="162" y="-1"/>
                      <a:pt x="87" y="5"/>
                      <a:pt x="76" y="11"/>
                    </a:cubicBezTo>
                    <a:cubicBezTo>
                      <a:pt x="65" y="16"/>
                      <a:pt x="0" y="78"/>
                      <a:pt x="0" y="78"/>
                    </a:cubicBezTo>
                    <a:lnTo>
                      <a:pt x="78" y="163"/>
                    </a:lnTo>
                    <a:cubicBezTo>
                      <a:pt x="78" y="163"/>
                      <a:pt x="100" y="166"/>
                      <a:pt x="129" y="142"/>
                    </a:cubicBezTo>
                    <a:cubicBezTo>
                      <a:pt x="144" y="130"/>
                      <a:pt x="166" y="108"/>
                      <a:pt x="166" y="108"/>
                    </a:cubicBezTo>
                    <a:cubicBezTo>
                      <a:pt x="166" y="108"/>
                      <a:pt x="165" y="102"/>
                      <a:pt x="167" y="100"/>
                    </a:cubicBezTo>
                    <a:cubicBezTo>
                      <a:pt x="173" y="93"/>
                      <a:pt x="169" y="88"/>
                      <a:pt x="169" y="88"/>
                    </a:cubicBezTo>
                    <a:cubicBezTo>
                      <a:pt x="175" y="87"/>
                      <a:pt x="180" y="82"/>
                      <a:pt x="180" y="77"/>
                    </a:cubicBezTo>
                    <a:cubicBezTo>
                      <a:pt x="180" y="75"/>
                      <a:pt x="180" y="71"/>
                      <a:pt x="178" y="69"/>
                    </a:cubicBezTo>
                    <a:cubicBezTo>
                      <a:pt x="173" y="64"/>
                      <a:pt x="171" y="65"/>
                      <a:pt x="171" y="65"/>
                    </a:cubicBezTo>
                    <a:cubicBezTo>
                      <a:pt x="171" y="65"/>
                      <a:pt x="183" y="62"/>
                      <a:pt x="185" y="51"/>
                    </a:cubicBezTo>
                    <a:cubicBezTo>
                      <a:pt x="188" y="41"/>
                      <a:pt x="173" y="36"/>
                      <a:pt x="173" y="36"/>
                    </a:cubicBezTo>
                    <a:lnTo>
                      <a:pt x="168" y="34"/>
                    </a:lnTo>
                    <a:close/>
                  </a:path>
                </a:pathLst>
              </a:custGeom>
              <a:solidFill>
                <a:srgbClr val="B78876"/>
              </a:solidFill>
              <a:ln>
                <a:noFill/>
              </a:ln>
            </p:spPr>
            <p:txBody>
              <a:bodyPr anchorCtr="1" anchor="ctr" bIns="13675" lIns="90000" spcFirstLastPara="1" rIns="90000" wrap="square" tIns="13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5" name="Google Shape;1235;p35"/>
              <p:cNvSpPr/>
              <p:nvPr/>
            </p:nvSpPr>
            <p:spPr>
              <a:xfrm>
                <a:off x="2964714" y="2129143"/>
                <a:ext cx="137294" cy="23598"/>
              </a:xfrm>
              <a:custGeom>
                <a:rect b="b" l="l" r="r" t="t"/>
                <a:pathLst>
                  <a:path extrusionOk="0" h="22" w="128">
                    <a:moveTo>
                      <a:pt x="128" y="20"/>
                    </a:moveTo>
                    <a:cubicBezTo>
                      <a:pt x="128" y="20"/>
                      <a:pt x="121" y="22"/>
                      <a:pt x="109" y="22"/>
                    </a:cubicBezTo>
                    <a:cubicBezTo>
                      <a:pt x="103" y="21"/>
                      <a:pt x="96" y="20"/>
                      <a:pt x="88" y="18"/>
                    </a:cubicBezTo>
                    <a:cubicBezTo>
                      <a:pt x="80" y="16"/>
                      <a:pt x="72" y="13"/>
                      <a:pt x="63" y="10"/>
                    </a:cubicBezTo>
                    <a:cubicBezTo>
                      <a:pt x="57" y="8"/>
                      <a:pt x="51" y="6"/>
                      <a:pt x="45" y="4"/>
                    </a:cubicBezTo>
                    <a:lnTo>
                      <a:pt x="46" y="4"/>
                    </a:lnTo>
                    <a:cubicBezTo>
                      <a:pt x="19" y="8"/>
                      <a:pt x="0" y="11"/>
                      <a:pt x="0" y="10"/>
                    </a:cubicBezTo>
                    <a:cubicBezTo>
                      <a:pt x="0" y="9"/>
                      <a:pt x="19" y="4"/>
                      <a:pt x="45" y="0"/>
                    </a:cubicBezTo>
                    <a:lnTo>
                      <a:pt x="47" y="0"/>
                    </a:lnTo>
                    <a:cubicBezTo>
                      <a:pt x="52" y="2"/>
                      <a:pt x="58" y="4"/>
                      <a:pt x="65" y="6"/>
                    </a:cubicBezTo>
                    <a:cubicBezTo>
                      <a:pt x="73" y="9"/>
                      <a:pt x="81" y="11"/>
                      <a:pt x="89" y="14"/>
                    </a:cubicBezTo>
                    <a:cubicBezTo>
                      <a:pt x="96" y="16"/>
                      <a:pt x="103" y="17"/>
                      <a:pt x="109" y="18"/>
                    </a:cubicBezTo>
                    <a:cubicBezTo>
                      <a:pt x="121" y="20"/>
                      <a:pt x="128" y="19"/>
                      <a:pt x="128" y="20"/>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6" name="Google Shape;1236;p35"/>
              <p:cNvSpPr/>
              <p:nvPr/>
            </p:nvSpPr>
            <p:spPr>
              <a:xfrm>
                <a:off x="2951843" y="2139869"/>
                <a:ext cx="58994" cy="49340"/>
              </a:xfrm>
              <a:custGeom>
                <a:rect b="b" l="l" r="r" t="t"/>
                <a:pathLst>
                  <a:path extrusionOk="0" h="46" w="55">
                    <a:moveTo>
                      <a:pt x="40" y="0"/>
                    </a:moveTo>
                    <a:cubicBezTo>
                      <a:pt x="30" y="8"/>
                      <a:pt x="21" y="15"/>
                      <a:pt x="11" y="22"/>
                    </a:cubicBezTo>
                    <a:cubicBezTo>
                      <a:pt x="8" y="25"/>
                      <a:pt x="4" y="27"/>
                      <a:pt x="2" y="31"/>
                    </a:cubicBezTo>
                    <a:cubicBezTo>
                      <a:pt x="0" y="34"/>
                      <a:pt x="0" y="40"/>
                      <a:pt x="3" y="43"/>
                    </a:cubicBezTo>
                    <a:cubicBezTo>
                      <a:pt x="5" y="46"/>
                      <a:pt x="8" y="47"/>
                      <a:pt x="12" y="46"/>
                    </a:cubicBezTo>
                    <a:cubicBezTo>
                      <a:pt x="15" y="46"/>
                      <a:pt x="18" y="45"/>
                      <a:pt x="21" y="43"/>
                    </a:cubicBezTo>
                    <a:cubicBezTo>
                      <a:pt x="32" y="38"/>
                      <a:pt x="45" y="31"/>
                      <a:pt x="55" y="24"/>
                    </a:cubicBezTo>
                    <a:lnTo>
                      <a:pt x="40" y="0"/>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7" name="Google Shape;1237;p35"/>
              <p:cNvSpPr/>
              <p:nvPr/>
            </p:nvSpPr>
            <p:spPr>
              <a:xfrm>
                <a:off x="2948625" y="2137724"/>
                <a:ext cx="64357" cy="53631"/>
              </a:xfrm>
              <a:custGeom>
                <a:rect b="b" l="l" r="r" t="t"/>
                <a:pathLst>
                  <a:path extrusionOk="0" h="50" w="60">
                    <a:moveTo>
                      <a:pt x="60" y="25"/>
                    </a:moveTo>
                    <a:cubicBezTo>
                      <a:pt x="60" y="25"/>
                      <a:pt x="55" y="29"/>
                      <a:pt x="45" y="36"/>
                    </a:cubicBezTo>
                    <a:cubicBezTo>
                      <a:pt x="40" y="39"/>
                      <a:pt x="34" y="43"/>
                      <a:pt x="27" y="46"/>
                    </a:cubicBezTo>
                    <a:cubicBezTo>
                      <a:pt x="23" y="48"/>
                      <a:pt x="19" y="49"/>
                      <a:pt x="15" y="50"/>
                    </a:cubicBezTo>
                    <a:cubicBezTo>
                      <a:pt x="13" y="50"/>
                      <a:pt x="10" y="50"/>
                      <a:pt x="8" y="50"/>
                    </a:cubicBezTo>
                    <a:cubicBezTo>
                      <a:pt x="5" y="49"/>
                      <a:pt x="3" y="47"/>
                      <a:pt x="1" y="45"/>
                    </a:cubicBezTo>
                    <a:cubicBezTo>
                      <a:pt x="-1" y="39"/>
                      <a:pt x="1" y="34"/>
                      <a:pt x="4" y="30"/>
                    </a:cubicBezTo>
                    <a:cubicBezTo>
                      <a:pt x="7" y="27"/>
                      <a:pt x="10" y="24"/>
                      <a:pt x="13" y="22"/>
                    </a:cubicBezTo>
                    <a:cubicBezTo>
                      <a:pt x="19" y="17"/>
                      <a:pt x="24" y="13"/>
                      <a:pt x="29" y="9"/>
                    </a:cubicBezTo>
                    <a:cubicBezTo>
                      <a:pt x="39" y="3"/>
                      <a:pt x="45" y="-1"/>
                      <a:pt x="45" y="0"/>
                    </a:cubicBezTo>
                    <a:cubicBezTo>
                      <a:pt x="46" y="0"/>
                      <a:pt x="40" y="4"/>
                      <a:pt x="31" y="12"/>
                    </a:cubicBezTo>
                    <a:cubicBezTo>
                      <a:pt x="26" y="16"/>
                      <a:pt x="21" y="20"/>
                      <a:pt x="15" y="25"/>
                    </a:cubicBezTo>
                    <a:cubicBezTo>
                      <a:pt x="12" y="27"/>
                      <a:pt x="9" y="30"/>
                      <a:pt x="7" y="33"/>
                    </a:cubicBezTo>
                    <a:cubicBezTo>
                      <a:pt x="5" y="36"/>
                      <a:pt x="3" y="40"/>
                      <a:pt x="5" y="43"/>
                    </a:cubicBezTo>
                    <a:cubicBezTo>
                      <a:pt x="6" y="46"/>
                      <a:pt x="10" y="46"/>
                      <a:pt x="14" y="46"/>
                    </a:cubicBezTo>
                    <a:cubicBezTo>
                      <a:pt x="18" y="45"/>
                      <a:pt x="22" y="44"/>
                      <a:pt x="25" y="43"/>
                    </a:cubicBezTo>
                    <a:cubicBezTo>
                      <a:pt x="32" y="40"/>
                      <a:pt x="38" y="36"/>
                      <a:pt x="43" y="34"/>
                    </a:cubicBezTo>
                    <a:cubicBezTo>
                      <a:pt x="53" y="28"/>
                      <a:pt x="59" y="24"/>
                      <a:pt x="60" y="25"/>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8" name="Google Shape;1238;p35"/>
              <p:cNvSpPr/>
              <p:nvPr/>
            </p:nvSpPr>
            <p:spPr>
              <a:xfrm>
                <a:off x="3002255" y="2164539"/>
                <a:ext cx="24670" cy="28961"/>
              </a:xfrm>
              <a:custGeom>
                <a:rect b="b" l="l" r="r" t="t"/>
                <a:pathLst>
                  <a:path extrusionOk="0" h="27" w="23">
                    <a:moveTo>
                      <a:pt x="0" y="7"/>
                    </a:moveTo>
                    <a:cubicBezTo>
                      <a:pt x="0" y="7"/>
                      <a:pt x="8" y="-1"/>
                      <a:pt x="12" y="0"/>
                    </a:cubicBezTo>
                    <a:cubicBezTo>
                      <a:pt x="16" y="0"/>
                      <a:pt x="21" y="1"/>
                      <a:pt x="23" y="8"/>
                    </a:cubicBezTo>
                    <a:cubicBezTo>
                      <a:pt x="25" y="14"/>
                      <a:pt x="23" y="16"/>
                      <a:pt x="12" y="27"/>
                    </a:cubicBezTo>
                    <a:lnTo>
                      <a:pt x="0" y="7"/>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9" name="Google Shape;1239;p35"/>
              <p:cNvSpPr/>
              <p:nvPr/>
            </p:nvSpPr>
            <p:spPr>
              <a:xfrm>
                <a:off x="2966859" y="2172048"/>
                <a:ext cx="48267" cy="42905"/>
              </a:xfrm>
              <a:custGeom>
                <a:rect b="b" l="l" r="r" t="t"/>
                <a:pathLst>
                  <a:path extrusionOk="0" h="40" w="45">
                    <a:moveTo>
                      <a:pt x="33" y="0"/>
                    </a:moveTo>
                    <a:cubicBezTo>
                      <a:pt x="24" y="7"/>
                      <a:pt x="17" y="13"/>
                      <a:pt x="9" y="19"/>
                    </a:cubicBezTo>
                    <a:cubicBezTo>
                      <a:pt x="6" y="22"/>
                      <a:pt x="4" y="24"/>
                      <a:pt x="2" y="27"/>
                    </a:cubicBezTo>
                    <a:cubicBezTo>
                      <a:pt x="0" y="30"/>
                      <a:pt x="0" y="34"/>
                      <a:pt x="2" y="37"/>
                    </a:cubicBezTo>
                    <a:cubicBezTo>
                      <a:pt x="4" y="39"/>
                      <a:pt x="6" y="40"/>
                      <a:pt x="9" y="40"/>
                    </a:cubicBezTo>
                    <a:cubicBezTo>
                      <a:pt x="12" y="40"/>
                      <a:pt x="14" y="38"/>
                      <a:pt x="17" y="37"/>
                    </a:cubicBezTo>
                    <a:cubicBezTo>
                      <a:pt x="26" y="32"/>
                      <a:pt x="37" y="26"/>
                      <a:pt x="45" y="20"/>
                    </a:cubicBezTo>
                    <a:lnTo>
                      <a:pt x="33" y="0"/>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0" name="Google Shape;1240;p35"/>
              <p:cNvSpPr/>
              <p:nvPr/>
            </p:nvSpPr>
            <p:spPr>
              <a:xfrm>
                <a:off x="2963641" y="2169903"/>
                <a:ext cx="63284" cy="47195"/>
              </a:xfrm>
              <a:custGeom>
                <a:rect b="b" l="l" r="r" t="t"/>
                <a:pathLst>
                  <a:path extrusionOk="0" h="44" w="59">
                    <a:moveTo>
                      <a:pt x="59" y="9"/>
                    </a:moveTo>
                    <a:cubicBezTo>
                      <a:pt x="59" y="9"/>
                      <a:pt x="56" y="16"/>
                      <a:pt x="48" y="24"/>
                    </a:cubicBezTo>
                    <a:cubicBezTo>
                      <a:pt x="44" y="28"/>
                      <a:pt x="38" y="32"/>
                      <a:pt x="32" y="35"/>
                    </a:cubicBezTo>
                    <a:cubicBezTo>
                      <a:pt x="29" y="37"/>
                      <a:pt x="25" y="39"/>
                      <a:pt x="21" y="41"/>
                    </a:cubicBezTo>
                    <a:cubicBezTo>
                      <a:pt x="18" y="42"/>
                      <a:pt x="14" y="44"/>
                      <a:pt x="9" y="44"/>
                    </a:cubicBezTo>
                    <a:cubicBezTo>
                      <a:pt x="6" y="44"/>
                      <a:pt x="3" y="42"/>
                      <a:pt x="2" y="40"/>
                    </a:cubicBezTo>
                    <a:cubicBezTo>
                      <a:pt x="0" y="38"/>
                      <a:pt x="0" y="35"/>
                      <a:pt x="0" y="33"/>
                    </a:cubicBezTo>
                    <a:cubicBezTo>
                      <a:pt x="1" y="28"/>
                      <a:pt x="5" y="25"/>
                      <a:pt x="7" y="22"/>
                    </a:cubicBezTo>
                    <a:cubicBezTo>
                      <a:pt x="13" y="17"/>
                      <a:pt x="18" y="13"/>
                      <a:pt x="23" y="10"/>
                    </a:cubicBezTo>
                    <a:cubicBezTo>
                      <a:pt x="31" y="3"/>
                      <a:pt x="38" y="0"/>
                      <a:pt x="38" y="0"/>
                    </a:cubicBezTo>
                    <a:cubicBezTo>
                      <a:pt x="38" y="0"/>
                      <a:pt x="33" y="5"/>
                      <a:pt x="24" y="12"/>
                    </a:cubicBezTo>
                    <a:cubicBezTo>
                      <a:pt x="20" y="16"/>
                      <a:pt x="15" y="20"/>
                      <a:pt x="10" y="25"/>
                    </a:cubicBezTo>
                    <a:cubicBezTo>
                      <a:pt x="7" y="27"/>
                      <a:pt x="5" y="30"/>
                      <a:pt x="4" y="33"/>
                    </a:cubicBezTo>
                    <a:cubicBezTo>
                      <a:pt x="4" y="37"/>
                      <a:pt x="5" y="39"/>
                      <a:pt x="9" y="40"/>
                    </a:cubicBezTo>
                    <a:cubicBezTo>
                      <a:pt x="12" y="40"/>
                      <a:pt x="16" y="38"/>
                      <a:pt x="20" y="37"/>
                    </a:cubicBezTo>
                    <a:cubicBezTo>
                      <a:pt x="23" y="35"/>
                      <a:pt x="27" y="34"/>
                      <a:pt x="30" y="32"/>
                    </a:cubicBezTo>
                    <a:cubicBezTo>
                      <a:pt x="36" y="28"/>
                      <a:pt x="41" y="24"/>
                      <a:pt x="46" y="21"/>
                    </a:cubicBezTo>
                    <a:cubicBezTo>
                      <a:pt x="54" y="14"/>
                      <a:pt x="58" y="9"/>
                      <a:pt x="59" y="9"/>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1" name="Google Shape;1241;p35"/>
              <p:cNvSpPr/>
              <p:nvPr/>
            </p:nvSpPr>
            <p:spPr>
              <a:xfrm>
                <a:off x="2852090" y="2150595"/>
                <a:ext cx="137294" cy="56849"/>
              </a:xfrm>
              <a:custGeom>
                <a:rect b="b" l="l" r="r" t="t"/>
                <a:pathLst>
                  <a:path extrusionOk="0" h="53" w="128">
                    <a:moveTo>
                      <a:pt x="0" y="47"/>
                    </a:moveTo>
                    <a:cubicBezTo>
                      <a:pt x="5" y="54"/>
                      <a:pt x="16" y="55"/>
                      <a:pt x="24" y="52"/>
                    </a:cubicBezTo>
                    <a:cubicBezTo>
                      <a:pt x="32" y="49"/>
                      <a:pt x="39" y="43"/>
                      <a:pt x="47" y="40"/>
                    </a:cubicBezTo>
                    <a:cubicBezTo>
                      <a:pt x="70" y="29"/>
                      <a:pt x="99" y="38"/>
                      <a:pt x="122" y="26"/>
                    </a:cubicBezTo>
                    <a:cubicBezTo>
                      <a:pt x="125" y="25"/>
                      <a:pt x="128" y="22"/>
                      <a:pt x="128" y="18"/>
                    </a:cubicBezTo>
                    <a:cubicBezTo>
                      <a:pt x="127" y="15"/>
                      <a:pt x="123" y="14"/>
                      <a:pt x="119" y="14"/>
                    </a:cubicBezTo>
                    <a:cubicBezTo>
                      <a:pt x="92" y="9"/>
                      <a:pt x="64" y="4"/>
                      <a:pt x="36" y="0"/>
                    </a:cubicBezTo>
                    <a:lnTo>
                      <a:pt x="0" y="47"/>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2" name="Google Shape;1242;p35"/>
              <p:cNvSpPr/>
              <p:nvPr/>
            </p:nvSpPr>
            <p:spPr>
              <a:xfrm>
                <a:off x="2853162" y="2149523"/>
                <a:ext cx="138367" cy="60066"/>
              </a:xfrm>
              <a:custGeom>
                <a:rect b="b" l="l" r="r" t="t"/>
                <a:pathLst>
                  <a:path extrusionOk="0" h="56" w="129">
                    <a:moveTo>
                      <a:pt x="35" y="1"/>
                    </a:moveTo>
                    <a:cubicBezTo>
                      <a:pt x="35" y="1"/>
                      <a:pt x="38" y="0"/>
                      <a:pt x="44" y="1"/>
                    </a:cubicBezTo>
                    <a:cubicBezTo>
                      <a:pt x="50" y="2"/>
                      <a:pt x="58" y="3"/>
                      <a:pt x="69" y="4"/>
                    </a:cubicBezTo>
                    <a:cubicBezTo>
                      <a:pt x="80" y="6"/>
                      <a:pt x="92" y="8"/>
                      <a:pt x="106" y="10"/>
                    </a:cubicBezTo>
                    <a:cubicBezTo>
                      <a:pt x="109" y="11"/>
                      <a:pt x="113" y="11"/>
                      <a:pt x="116" y="12"/>
                    </a:cubicBezTo>
                    <a:cubicBezTo>
                      <a:pt x="119" y="12"/>
                      <a:pt x="124" y="12"/>
                      <a:pt x="128" y="17"/>
                    </a:cubicBezTo>
                    <a:cubicBezTo>
                      <a:pt x="130" y="19"/>
                      <a:pt x="129" y="23"/>
                      <a:pt x="128" y="25"/>
                    </a:cubicBezTo>
                    <a:cubicBezTo>
                      <a:pt x="126" y="27"/>
                      <a:pt x="125" y="28"/>
                      <a:pt x="123" y="29"/>
                    </a:cubicBezTo>
                    <a:cubicBezTo>
                      <a:pt x="119" y="31"/>
                      <a:pt x="115" y="33"/>
                      <a:pt x="111" y="34"/>
                    </a:cubicBezTo>
                    <a:cubicBezTo>
                      <a:pt x="95" y="38"/>
                      <a:pt x="79" y="36"/>
                      <a:pt x="65" y="38"/>
                    </a:cubicBezTo>
                    <a:cubicBezTo>
                      <a:pt x="59" y="39"/>
                      <a:pt x="52" y="39"/>
                      <a:pt x="47" y="42"/>
                    </a:cubicBezTo>
                    <a:cubicBezTo>
                      <a:pt x="41" y="44"/>
                      <a:pt x="37" y="48"/>
                      <a:pt x="32" y="51"/>
                    </a:cubicBezTo>
                    <a:cubicBezTo>
                      <a:pt x="22" y="56"/>
                      <a:pt x="12" y="57"/>
                      <a:pt x="7" y="54"/>
                    </a:cubicBezTo>
                    <a:cubicBezTo>
                      <a:pt x="1" y="52"/>
                      <a:pt x="-1" y="48"/>
                      <a:pt x="0" y="48"/>
                    </a:cubicBezTo>
                    <a:cubicBezTo>
                      <a:pt x="0" y="48"/>
                      <a:pt x="2" y="51"/>
                      <a:pt x="7" y="53"/>
                    </a:cubicBezTo>
                    <a:cubicBezTo>
                      <a:pt x="13" y="54"/>
                      <a:pt x="21" y="53"/>
                      <a:pt x="30" y="48"/>
                    </a:cubicBezTo>
                    <a:cubicBezTo>
                      <a:pt x="35" y="45"/>
                      <a:pt x="39" y="41"/>
                      <a:pt x="45" y="39"/>
                    </a:cubicBezTo>
                    <a:cubicBezTo>
                      <a:pt x="51" y="36"/>
                      <a:pt x="58" y="34"/>
                      <a:pt x="65" y="33"/>
                    </a:cubicBezTo>
                    <a:cubicBezTo>
                      <a:pt x="79" y="31"/>
                      <a:pt x="95" y="33"/>
                      <a:pt x="110" y="29"/>
                    </a:cubicBezTo>
                    <a:cubicBezTo>
                      <a:pt x="114" y="28"/>
                      <a:pt x="117" y="27"/>
                      <a:pt x="120" y="25"/>
                    </a:cubicBezTo>
                    <a:cubicBezTo>
                      <a:pt x="124" y="23"/>
                      <a:pt x="125" y="21"/>
                      <a:pt x="124" y="19"/>
                    </a:cubicBezTo>
                    <a:cubicBezTo>
                      <a:pt x="123" y="17"/>
                      <a:pt x="119" y="17"/>
                      <a:pt x="116" y="16"/>
                    </a:cubicBezTo>
                    <a:lnTo>
                      <a:pt x="105" y="14"/>
                    </a:lnTo>
                    <a:cubicBezTo>
                      <a:pt x="91" y="12"/>
                      <a:pt x="79" y="10"/>
                      <a:pt x="68" y="8"/>
                    </a:cubicBezTo>
                    <a:cubicBezTo>
                      <a:pt x="58" y="6"/>
                      <a:pt x="50" y="4"/>
                      <a:pt x="44" y="3"/>
                    </a:cubicBezTo>
                    <a:cubicBezTo>
                      <a:pt x="38" y="2"/>
                      <a:pt x="35" y="1"/>
                      <a:pt x="35" y="1"/>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3" name="Google Shape;1243;p35"/>
              <p:cNvSpPr/>
              <p:nvPr/>
            </p:nvSpPr>
            <p:spPr>
              <a:xfrm>
                <a:off x="3007618" y="2194573"/>
                <a:ext cx="19307" cy="22525"/>
              </a:xfrm>
              <a:custGeom>
                <a:rect b="b" l="l" r="r" t="t"/>
                <a:pathLst>
                  <a:path extrusionOk="0" h="21" w="18">
                    <a:moveTo>
                      <a:pt x="0" y="6"/>
                    </a:moveTo>
                    <a:cubicBezTo>
                      <a:pt x="0" y="6"/>
                      <a:pt x="7" y="-1"/>
                      <a:pt x="9" y="0"/>
                    </a:cubicBezTo>
                    <a:cubicBezTo>
                      <a:pt x="12" y="0"/>
                      <a:pt x="16" y="1"/>
                      <a:pt x="18" y="6"/>
                    </a:cubicBezTo>
                    <a:cubicBezTo>
                      <a:pt x="19" y="11"/>
                      <a:pt x="17" y="12"/>
                      <a:pt x="9" y="21"/>
                    </a:cubicBezTo>
                    <a:lnTo>
                      <a:pt x="0" y="6"/>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4" name="Google Shape;1244;p35"/>
              <p:cNvSpPr/>
              <p:nvPr/>
            </p:nvSpPr>
            <p:spPr>
              <a:xfrm>
                <a:off x="2981876" y="2201008"/>
                <a:ext cx="35396" cy="31106"/>
              </a:xfrm>
              <a:custGeom>
                <a:rect b="b" l="l" r="r" t="t"/>
                <a:pathLst>
                  <a:path extrusionOk="0" h="29" w="33">
                    <a:moveTo>
                      <a:pt x="24" y="0"/>
                    </a:moveTo>
                    <a:cubicBezTo>
                      <a:pt x="18" y="5"/>
                      <a:pt x="13" y="9"/>
                      <a:pt x="7" y="14"/>
                    </a:cubicBezTo>
                    <a:cubicBezTo>
                      <a:pt x="5" y="16"/>
                      <a:pt x="3" y="17"/>
                      <a:pt x="1" y="20"/>
                    </a:cubicBezTo>
                    <a:cubicBezTo>
                      <a:pt x="0" y="22"/>
                      <a:pt x="0" y="25"/>
                      <a:pt x="1" y="27"/>
                    </a:cubicBezTo>
                    <a:cubicBezTo>
                      <a:pt x="3" y="29"/>
                      <a:pt x="5" y="29"/>
                      <a:pt x="7" y="29"/>
                    </a:cubicBezTo>
                    <a:cubicBezTo>
                      <a:pt x="9" y="29"/>
                      <a:pt x="11" y="28"/>
                      <a:pt x="12" y="27"/>
                    </a:cubicBezTo>
                    <a:cubicBezTo>
                      <a:pt x="19" y="24"/>
                      <a:pt x="27" y="19"/>
                      <a:pt x="33" y="15"/>
                    </a:cubicBezTo>
                    <a:lnTo>
                      <a:pt x="24" y="0"/>
                    </a:ln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5" name="Google Shape;1245;p35"/>
              <p:cNvSpPr/>
              <p:nvPr/>
            </p:nvSpPr>
            <p:spPr>
              <a:xfrm>
                <a:off x="2978658" y="2198863"/>
                <a:ext cx="48267" cy="35396"/>
              </a:xfrm>
              <a:custGeom>
                <a:rect b="b" l="l" r="r" t="t"/>
                <a:pathLst>
                  <a:path extrusionOk="0" h="33" w="45">
                    <a:moveTo>
                      <a:pt x="45" y="7"/>
                    </a:moveTo>
                    <a:cubicBezTo>
                      <a:pt x="45" y="7"/>
                      <a:pt x="43" y="12"/>
                      <a:pt x="37" y="18"/>
                    </a:cubicBezTo>
                    <a:cubicBezTo>
                      <a:pt x="34" y="21"/>
                      <a:pt x="30" y="24"/>
                      <a:pt x="25" y="27"/>
                    </a:cubicBezTo>
                    <a:cubicBezTo>
                      <a:pt x="22" y="28"/>
                      <a:pt x="20" y="29"/>
                      <a:pt x="17" y="31"/>
                    </a:cubicBezTo>
                    <a:cubicBezTo>
                      <a:pt x="14" y="32"/>
                      <a:pt x="11" y="33"/>
                      <a:pt x="7" y="33"/>
                    </a:cubicBezTo>
                    <a:cubicBezTo>
                      <a:pt x="5" y="33"/>
                      <a:pt x="3" y="32"/>
                      <a:pt x="2" y="30"/>
                    </a:cubicBezTo>
                    <a:cubicBezTo>
                      <a:pt x="0" y="28"/>
                      <a:pt x="0" y="26"/>
                      <a:pt x="1" y="24"/>
                    </a:cubicBezTo>
                    <a:cubicBezTo>
                      <a:pt x="1" y="20"/>
                      <a:pt x="4" y="18"/>
                      <a:pt x="6" y="16"/>
                    </a:cubicBezTo>
                    <a:cubicBezTo>
                      <a:pt x="10" y="13"/>
                      <a:pt x="14" y="10"/>
                      <a:pt x="18" y="7"/>
                    </a:cubicBezTo>
                    <a:cubicBezTo>
                      <a:pt x="24" y="2"/>
                      <a:pt x="28" y="-1"/>
                      <a:pt x="29" y="0"/>
                    </a:cubicBezTo>
                    <a:cubicBezTo>
                      <a:pt x="29" y="0"/>
                      <a:pt x="25" y="4"/>
                      <a:pt x="19" y="9"/>
                    </a:cubicBezTo>
                    <a:lnTo>
                      <a:pt x="8" y="19"/>
                    </a:lnTo>
                    <a:cubicBezTo>
                      <a:pt x="7" y="20"/>
                      <a:pt x="5" y="22"/>
                      <a:pt x="5" y="25"/>
                    </a:cubicBezTo>
                    <a:cubicBezTo>
                      <a:pt x="4" y="27"/>
                      <a:pt x="5" y="28"/>
                      <a:pt x="8" y="29"/>
                    </a:cubicBezTo>
                    <a:cubicBezTo>
                      <a:pt x="10" y="29"/>
                      <a:pt x="12" y="28"/>
                      <a:pt x="15" y="27"/>
                    </a:cubicBezTo>
                    <a:cubicBezTo>
                      <a:pt x="17" y="26"/>
                      <a:pt x="21" y="24"/>
                      <a:pt x="23" y="23"/>
                    </a:cubicBezTo>
                    <a:cubicBezTo>
                      <a:pt x="28" y="20"/>
                      <a:pt x="32" y="18"/>
                      <a:pt x="35" y="15"/>
                    </a:cubicBezTo>
                    <a:cubicBezTo>
                      <a:pt x="41" y="10"/>
                      <a:pt x="44" y="6"/>
                      <a:pt x="45" y="7"/>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6" name="Google Shape;1246;p35"/>
              <p:cNvSpPr/>
              <p:nvPr/>
            </p:nvSpPr>
            <p:spPr>
              <a:xfrm>
                <a:off x="2923955" y="2193500"/>
                <a:ext cx="15017" cy="38614"/>
              </a:xfrm>
              <a:custGeom>
                <a:rect b="b" l="l" r="r" t="t"/>
                <a:pathLst>
                  <a:path extrusionOk="0" h="36" w="14">
                    <a:moveTo>
                      <a:pt x="12" y="36"/>
                    </a:moveTo>
                    <a:cubicBezTo>
                      <a:pt x="10" y="36"/>
                      <a:pt x="13" y="27"/>
                      <a:pt x="9" y="17"/>
                    </a:cubicBezTo>
                    <a:cubicBezTo>
                      <a:pt x="6" y="7"/>
                      <a:pt x="0" y="1"/>
                      <a:pt x="0" y="0"/>
                    </a:cubicBezTo>
                    <a:cubicBezTo>
                      <a:pt x="1" y="-1"/>
                      <a:pt x="10" y="4"/>
                      <a:pt x="13" y="16"/>
                    </a:cubicBezTo>
                    <a:cubicBezTo>
                      <a:pt x="17" y="28"/>
                      <a:pt x="12" y="37"/>
                      <a:pt x="12" y="36"/>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7" name="Google Shape;1247;p35"/>
              <p:cNvSpPr/>
              <p:nvPr/>
            </p:nvSpPr>
            <p:spPr>
              <a:xfrm>
                <a:off x="1700107" y="2050842"/>
                <a:ext cx="578137" cy="909578"/>
              </a:xfrm>
              <a:custGeom>
                <a:rect b="b" l="l" r="r" t="t"/>
                <a:pathLst>
                  <a:path extrusionOk="0" h="848" w="539">
                    <a:moveTo>
                      <a:pt x="481" y="32"/>
                    </a:moveTo>
                    <a:cubicBezTo>
                      <a:pt x="441" y="11"/>
                      <a:pt x="401" y="6"/>
                      <a:pt x="357" y="5"/>
                    </a:cubicBezTo>
                    <a:cubicBezTo>
                      <a:pt x="307" y="4"/>
                      <a:pt x="235" y="-4"/>
                      <a:pt x="181" y="2"/>
                    </a:cubicBezTo>
                    <a:cubicBezTo>
                      <a:pt x="181" y="2"/>
                      <a:pt x="9" y="16"/>
                      <a:pt x="8" y="145"/>
                    </a:cubicBezTo>
                    <a:lnTo>
                      <a:pt x="36" y="621"/>
                    </a:lnTo>
                    <a:lnTo>
                      <a:pt x="0" y="833"/>
                    </a:lnTo>
                    <a:lnTo>
                      <a:pt x="499" y="848"/>
                    </a:lnTo>
                    <a:lnTo>
                      <a:pt x="495" y="598"/>
                    </a:lnTo>
                    <a:cubicBezTo>
                      <a:pt x="497" y="710"/>
                      <a:pt x="491" y="355"/>
                      <a:pt x="493" y="260"/>
                    </a:cubicBezTo>
                    <a:cubicBezTo>
                      <a:pt x="501" y="190"/>
                      <a:pt x="534" y="182"/>
                      <a:pt x="539" y="136"/>
                    </a:cubicBezTo>
                    <a:cubicBezTo>
                      <a:pt x="544" y="96"/>
                      <a:pt x="517" y="50"/>
                      <a:pt x="481" y="3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8" name="Google Shape;1248;p35"/>
              <p:cNvSpPr/>
              <p:nvPr/>
            </p:nvSpPr>
            <p:spPr>
              <a:xfrm>
                <a:off x="2105553" y="2059423"/>
                <a:ext cx="823764" cy="418320"/>
              </a:xfrm>
              <a:custGeom>
                <a:rect b="b" l="l" r="r" t="t"/>
                <a:pathLst>
                  <a:path extrusionOk="0" h="390" w="768">
                    <a:moveTo>
                      <a:pt x="0" y="0"/>
                    </a:moveTo>
                    <a:cubicBezTo>
                      <a:pt x="0" y="0"/>
                      <a:pt x="75" y="-2"/>
                      <a:pt x="125" y="23"/>
                    </a:cubicBezTo>
                    <a:cubicBezTo>
                      <a:pt x="174" y="47"/>
                      <a:pt x="448" y="215"/>
                      <a:pt x="448" y="215"/>
                    </a:cubicBezTo>
                    <a:lnTo>
                      <a:pt x="658" y="99"/>
                    </a:lnTo>
                    <a:lnTo>
                      <a:pt x="768" y="203"/>
                    </a:lnTo>
                    <a:lnTo>
                      <a:pt x="528" y="362"/>
                    </a:lnTo>
                    <a:cubicBezTo>
                      <a:pt x="481" y="393"/>
                      <a:pt x="422" y="399"/>
                      <a:pt x="370" y="377"/>
                    </a:cubicBezTo>
                    <a:lnTo>
                      <a:pt x="99" y="269"/>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9" name="Google Shape;1249;p35"/>
              <p:cNvSpPr/>
              <p:nvPr/>
            </p:nvSpPr>
            <p:spPr>
              <a:xfrm>
                <a:off x="2226758" y="2246058"/>
                <a:ext cx="5363" cy="353963"/>
              </a:xfrm>
              <a:custGeom>
                <a:rect b="b" l="l" r="r" t="t"/>
                <a:pathLst>
                  <a:path extrusionOk="0" h="330" w="5">
                    <a:moveTo>
                      <a:pt x="2" y="0"/>
                    </a:moveTo>
                    <a:cubicBezTo>
                      <a:pt x="3" y="0"/>
                      <a:pt x="5" y="74"/>
                      <a:pt x="5" y="165"/>
                    </a:cubicBezTo>
                    <a:cubicBezTo>
                      <a:pt x="5" y="256"/>
                      <a:pt x="4" y="330"/>
                      <a:pt x="3" y="330"/>
                    </a:cubicBezTo>
                    <a:cubicBezTo>
                      <a:pt x="2" y="330"/>
                      <a:pt x="0" y="256"/>
                      <a:pt x="0" y="165"/>
                    </a:cubicBezTo>
                    <a:cubicBezTo>
                      <a:pt x="0" y="74"/>
                      <a:pt x="1" y="0"/>
                      <a:pt x="2"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0" name="Google Shape;1250;p35"/>
              <p:cNvSpPr/>
              <p:nvPr/>
            </p:nvSpPr>
            <p:spPr>
              <a:xfrm>
                <a:off x="1407284" y="4345168"/>
                <a:ext cx="282096" cy="379706"/>
              </a:xfrm>
              <a:custGeom>
                <a:rect b="b" l="l" r="r" t="t"/>
                <a:pathLst>
                  <a:path extrusionOk="0" h="354" w="263">
                    <a:moveTo>
                      <a:pt x="130" y="0"/>
                    </a:moveTo>
                    <a:lnTo>
                      <a:pt x="83" y="187"/>
                    </a:lnTo>
                    <a:lnTo>
                      <a:pt x="3" y="324"/>
                    </a:lnTo>
                    <a:cubicBezTo>
                      <a:pt x="-3" y="334"/>
                      <a:pt x="1" y="347"/>
                      <a:pt x="11" y="352"/>
                    </a:cubicBezTo>
                    <a:lnTo>
                      <a:pt x="11" y="352"/>
                    </a:lnTo>
                    <a:cubicBezTo>
                      <a:pt x="17" y="355"/>
                      <a:pt x="24" y="355"/>
                      <a:pt x="29" y="352"/>
                    </a:cubicBezTo>
                    <a:cubicBezTo>
                      <a:pt x="65" y="332"/>
                      <a:pt x="197" y="260"/>
                      <a:pt x="200" y="246"/>
                    </a:cubicBezTo>
                    <a:cubicBezTo>
                      <a:pt x="203" y="230"/>
                      <a:pt x="263" y="52"/>
                      <a:pt x="263" y="52"/>
                    </a:cubicBezTo>
                    <a:lnTo>
                      <a:pt x="130"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1" name="Google Shape;1251;p35"/>
              <p:cNvSpPr/>
              <p:nvPr/>
            </p:nvSpPr>
            <p:spPr>
              <a:xfrm>
                <a:off x="1419083" y="4596160"/>
                <a:ext cx="205941" cy="128714"/>
              </a:xfrm>
              <a:custGeom>
                <a:rect b="b" l="l" r="r" t="t"/>
                <a:pathLst>
                  <a:path extrusionOk="0" h="120" w="192">
                    <a:moveTo>
                      <a:pt x="0" y="118"/>
                    </a:moveTo>
                    <a:lnTo>
                      <a:pt x="192" y="0"/>
                    </a:lnTo>
                    <a:lnTo>
                      <a:pt x="190" y="8"/>
                    </a:lnTo>
                    <a:cubicBezTo>
                      <a:pt x="188" y="14"/>
                      <a:pt x="184" y="20"/>
                      <a:pt x="178" y="24"/>
                    </a:cubicBezTo>
                    <a:cubicBezTo>
                      <a:pt x="162" y="35"/>
                      <a:pt x="119" y="63"/>
                      <a:pt x="19" y="118"/>
                    </a:cubicBezTo>
                    <a:cubicBezTo>
                      <a:pt x="13" y="121"/>
                      <a:pt x="6" y="121"/>
                      <a:pt x="0" y="11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2" name="Google Shape;1252;p35"/>
              <p:cNvSpPr/>
              <p:nvPr/>
            </p:nvSpPr>
            <p:spPr>
              <a:xfrm>
                <a:off x="1593918" y="4520005"/>
                <a:ext cx="23597" cy="23598"/>
              </a:xfrm>
              <a:custGeom>
                <a:rect b="b" l="l" r="r" t="t"/>
                <a:pathLst>
                  <a:path extrusionOk="0" h="22" w="22">
                    <a:moveTo>
                      <a:pt x="8" y="0"/>
                    </a:moveTo>
                    <a:cubicBezTo>
                      <a:pt x="2" y="2"/>
                      <a:pt x="-1" y="9"/>
                      <a:pt x="0" y="14"/>
                    </a:cubicBezTo>
                    <a:cubicBezTo>
                      <a:pt x="2" y="20"/>
                      <a:pt x="9" y="24"/>
                      <a:pt x="14" y="22"/>
                    </a:cubicBezTo>
                    <a:cubicBezTo>
                      <a:pt x="20" y="20"/>
                      <a:pt x="24" y="12"/>
                      <a:pt x="22" y="7"/>
                    </a:cubicBezTo>
                    <a:cubicBezTo>
                      <a:pt x="20" y="1"/>
                      <a:pt x="11" y="-2"/>
                      <a:pt x="7" y="1"/>
                    </a:cubicBezTo>
                    <a:lnTo>
                      <a:pt x="8"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3" name="Google Shape;1253;p35"/>
              <p:cNvSpPr/>
              <p:nvPr/>
            </p:nvSpPr>
            <p:spPr>
              <a:xfrm>
                <a:off x="1453406" y="4615467"/>
                <a:ext cx="36469" cy="32178"/>
              </a:xfrm>
              <a:custGeom>
                <a:rect b="b" l="l" r="r" t="t"/>
                <a:pathLst>
                  <a:path extrusionOk="0" h="30" w="34">
                    <a:moveTo>
                      <a:pt x="33" y="30"/>
                    </a:moveTo>
                    <a:cubicBezTo>
                      <a:pt x="32" y="31"/>
                      <a:pt x="30" y="20"/>
                      <a:pt x="21" y="11"/>
                    </a:cubicBezTo>
                    <a:cubicBezTo>
                      <a:pt x="11" y="3"/>
                      <a:pt x="0" y="3"/>
                      <a:pt x="0" y="1"/>
                    </a:cubicBezTo>
                    <a:cubicBezTo>
                      <a:pt x="0" y="1"/>
                      <a:pt x="3" y="0"/>
                      <a:pt x="8" y="1"/>
                    </a:cubicBezTo>
                    <a:cubicBezTo>
                      <a:pt x="12" y="1"/>
                      <a:pt x="18" y="4"/>
                      <a:pt x="24" y="8"/>
                    </a:cubicBezTo>
                    <a:cubicBezTo>
                      <a:pt x="29" y="13"/>
                      <a:pt x="32" y="19"/>
                      <a:pt x="33" y="23"/>
                    </a:cubicBezTo>
                    <a:cubicBezTo>
                      <a:pt x="34" y="28"/>
                      <a:pt x="34" y="30"/>
                      <a:pt x="33" y="3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4" name="Google Shape;1254;p35"/>
              <p:cNvSpPr/>
              <p:nvPr/>
            </p:nvSpPr>
            <p:spPr>
              <a:xfrm>
                <a:off x="1433027" y="4648719"/>
                <a:ext cx="34324" cy="22525"/>
              </a:xfrm>
              <a:custGeom>
                <a:rect b="b" l="l" r="r" t="t"/>
                <a:pathLst>
                  <a:path extrusionOk="0" h="21" w="32">
                    <a:moveTo>
                      <a:pt x="32" y="21"/>
                    </a:moveTo>
                    <a:cubicBezTo>
                      <a:pt x="31" y="21"/>
                      <a:pt x="27" y="14"/>
                      <a:pt x="18" y="8"/>
                    </a:cubicBezTo>
                    <a:cubicBezTo>
                      <a:pt x="9" y="3"/>
                      <a:pt x="0" y="2"/>
                      <a:pt x="0" y="1"/>
                    </a:cubicBezTo>
                    <a:cubicBezTo>
                      <a:pt x="0" y="0"/>
                      <a:pt x="10" y="-2"/>
                      <a:pt x="20" y="5"/>
                    </a:cubicBezTo>
                    <a:cubicBezTo>
                      <a:pt x="30" y="11"/>
                      <a:pt x="33" y="21"/>
                      <a:pt x="32" y="2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5" name="Google Shape;1255;p35"/>
              <p:cNvSpPr/>
              <p:nvPr/>
            </p:nvSpPr>
            <p:spPr>
              <a:xfrm>
                <a:off x="1474859" y="4582216"/>
                <a:ext cx="50413" cy="38614"/>
              </a:xfrm>
              <a:custGeom>
                <a:rect b="b" l="l" r="r" t="t"/>
                <a:pathLst>
                  <a:path extrusionOk="0" h="36" w="47">
                    <a:moveTo>
                      <a:pt x="47" y="36"/>
                    </a:moveTo>
                    <a:cubicBezTo>
                      <a:pt x="46" y="37"/>
                      <a:pt x="39" y="25"/>
                      <a:pt x="26" y="15"/>
                    </a:cubicBezTo>
                    <a:cubicBezTo>
                      <a:pt x="13" y="6"/>
                      <a:pt x="0" y="3"/>
                      <a:pt x="0" y="1"/>
                    </a:cubicBezTo>
                    <a:cubicBezTo>
                      <a:pt x="0" y="0"/>
                      <a:pt x="15" y="1"/>
                      <a:pt x="29" y="12"/>
                    </a:cubicBezTo>
                    <a:cubicBezTo>
                      <a:pt x="43" y="22"/>
                      <a:pt x="48" y="36"/>
                      <a:pt x="47" y="3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6" name="Google Shape;1256;p35"/>
              <p:cNvSpPr/>
              <p:nvPr/>
            </p:nvSpPr>
            <p:spPr>
              <a:xfrm>
                <a:off x="1494166" y="4542530"/>
                <a:ext cx="51485" cy="19307"/>
              </a:xfrm>
              <a:custGeom>
                <a:rect b="b" l="l" r="r" t="t"/>
                <a:pathLst>
                  <a:path extrusionOk="0" h="18" w="48">
                    <a:moveTo>
                      <a:pt x="48" y="18"/>
                    </a:moveTo>
                    <a:cubicBezTo>
                      <a:pt x="47" y="19"/>
                      <a:pt x="38" y="11"/>
                      <a:pt x="25" y="7"/>
                    </a:cubicBezTo>
                    <a:cubicBezTo>
                      <a:pt x="11" y="3"/>
                      <a:pt x="0" y="3"/>
                      <a:pt x="0" y="2"/>
                    </a:cubicBezTo>
                    <a:cubicBezTo>
                      <a:pt x="0" y="1"/>
                      <a:pt x="12" y="-1"/>
                      <a:pt x="26" y="3"/>
                    </a:cubicBezTo>
                    <a:cubicBezTo>
                      <a:pt x="40" y="8"/>
                      <a:pt x="49" y="17"/>
                      <a:pt x="48" y="1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7" name="Google Shape;1257;p35"/>
              <p:cNvSpPr/>
              <p:nvPr/>
            </p:nvSpPr>
            <p:spPr>
              <a:xfrm>
                <a:off x="1508109" y="4484608"/>
                <a:ext cx="53631" cy="18234"/>
              </a:xfrm>
              <a:custGeom>
                <a:rect b="b" l="l" r="r" t="t"/>
                <a:pathLst>
                  <a:path extrusionOk="0" h="17" w="50">
                    <a:moveTo>
                      <a:pt x="50" y="17"/>
                    </a:moveTo>
                    <a:cubicBezTo>
                      <a:pt x="49" y="18"/>
                      <a:pt x="41" y="9"/>
                      <a:pt x="26" y="6"/>
                    </a:cubicBezTo>
                    <a:cubicBezTo>
                      <a:pt x="12" y="2"/>
                      <a:pt x="0" y="6"/>
                      <a:pt x="0" y="5"/>
                    </a:cubicBezTo>
                    <a:cubicBezTo>
                      <a:pt x="0" y="4"/>
                      <a:pt x="2" y="3"/>
                      <a:pt x="7" y="1"/>
                    </a:cubicBezTo>
                    <a:cubicBezTo>
                      <a:pt x="12" y="0"/>
                      <a:pt x="19" y="0"/>
                      <a:pt x="27" y="1"/>
                    </a:cubicBezTo>
                    <a:cubicBezTo>
                      <a:pt x="35" y="3"/>
                      <a:pt x="41" y="6"/>
                      <a:pt x="45" y="10"/>
                    </a:cubicBezTo>
                    <a:cubicBezTo>
                      <a:pt x="49" y="13"/>
                      <a:pt x="50" y="17"/>
                      <a:pt x="50"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8" name="Google Shape;1258;p35"/>
              <p:cNvSpPr/>
              <p:nvPr/>
            </p:nvSpPr>
            <p:spPr>
              <a:xfrm>
                <a:off x="1514545" y="4439558"/>
                <a:ext cx="62211" cy="39687"/>
              </a:xfrm>
              <a:custGeom>
                <a:rect b="b" l="l" r="r" t="t"/>
                <a:pathLst>
                  <a:path extrusionOk="0" h="37" w="58">
                    <a:moveTo>
                      <a:pt x="24" y="37"/>
                    </a:moveTo>
                    <a:cubicBezTo>
                      <a:pt x="24" y="37"/>
                      <a:pt x="23" y="34"/>
                      <a:pt x="25" y="30"/>
                    </a:cubicBezTo>
                    <a:cubicBezTo>
                      <a:pt x="26" y="26"/>
                      <a:pt x="30" y="19"/>
                      <a:pt x="36" y="13"/>
                    </a:cubicBezTo>
                    <a:cubicBezTo>
                      <a:pt x="39" y="10"/>
                      <a:pt x="42" y="6"/>
                      <a:pt x="48" y="5"/>
                    </a:cubicBezTo>
                    <a:cubicBezTo>
                      <a:pt x="51" y="5"/>
                      <a:pt x="55" y="6"/>
                      <a:pt x="56" y="9"/>
                    </a:cubicBezTo>
                    <a:cubicBezTo>
                      <a:pt x="58" y="12"/>
                      <a:pt x="58" y="16"/>
                      <a:pt x="57" y="19"/>
                    </a:cubicBezTo>
                    <a:cubicBezTo>
                      <a:pt x="53" y="30"/>
                      <a:pt x="40" y="39"/>
                      <a:pt x="26" y="37"/>
                    </a:cubicBezTo>
                    <a:cubicBezTo>
                      <a:pt x="13" y="35"/>
                      <a:pt x="3" y="24"/>
                      <a:pt x="0" y="12"/>
                    </a:cubicBezTo>
                    <a:cubicBezTo>
                      <a:pt x="0" y="9"/>
                      <a:pt x="0" y="6"/>
                      <a:pt x="2" y="3"/>
                    </a:cubicBezTo>
                    <a:cubicBezTo>
                      <a:pt x="4" y="0"/>
                      <a:pt x="9" y="0"/>
                      <a:pt x="11" y="1"/>
                    </a:cubicBezTo>
                    <a:cubicBezTo>
                      <a:pt x="16" y="3"/>
                      <a:pt x="19" y="8"/>
                      <a:pt x="22" y="11"/>
                    </a:cubicBezTo>
                    <a:cubicBezTo>
                      <a:pt x="27" y="18"/>
                      <a:pt x="29" y="24"/>
                      <a:pt x="30" y="29"/>
                    </a:cubicBezTo>
                    <a:cubicBezTo>
                      <a:pt x="31" y="33"/>
                      <a:pt x="32" y="36"/>
                      <a:pt x="31" y="36"/>
                    </a:cubicBezTo>
                    <a:cubicBezTo>
                      <a:pt x="31" y="36"/>
                      <a:pt x="29" y="25"/>
                      <a:pt x="19" y="13"/>
                    </a:cubicBezTo>
                    <a:cubicBezTo>
                      <a:pt x="17" y="9"/>
                      <a:pt x="14" y="6"/>
                      <a:pt x="10" y="4"/>
                    </a:cubicBezTo>
                    <a:cubicBezTo>
                      <a:pt x="8" y="3"/>
                      <a:pt x="6" y="4"/>
                      <a:pt x="5" y="5"/>
                    </a:cubicBezTo>
                    <a:cubicBezTo>
                      <a:pt x="4" y="7"/>
                      <a:pt x="4" y="9"/>
                      <a:pt x="4" y="11"/>
                    </a:cubicBezTo>
                    <a:cubicBezTo>
                      <a:pt x="6" y="21"/>
                      <a:pt x="15" y="31"/>
                      <a:pt x="27" y="33"/>
                    </a:cubicBezTo>
                    <a:cubicBezTo>
                      <a:pt x="38" y="34"/>
                      <a:pt x="50" y="27"/>
                      <a:pt x="53" y="17"/>
                    </a:cubicBezTo>
                    <a:cubicBezTo>
                      <a:pt x="54" y="15"/>
                      <a:pt x="54" y="13"/>
                      <a:pt x="53" y="11"/>
                    </a:cubicBezTo>
                    <a:cubicBezTo>
                      <a:pt x="52" y="9"/>
                      <a:pt x="50" y="8"/>
                      <a:pt x="48" y="9"/>
                    </a:cubicBezTo>
                    <a:cubicBezTo>
                      <a:pt x="44" y="9"/>
                      <a:pt x="41" y="12"/>
                      <a:pt x="38" y="15"/>
                    </a:cubicBezTo>
                    <a:cubicBezTo>
                      <a:pt x="26" y="27"/>
                      <a:pt x="24" y="37"/>
                      <a:pt x="24" y="37"/>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59" name="Google Shape;1259;p35"/>
              <p:cNvSpPr/>
              <p:nvPr/>
            </p:nvSpPr>
            <p:spPr>
              <a:xfrm>
                <a:off x="2054068" y="4365548"/>
                <a:ext cx="328219" cy="263863"/>
              </a:xfrm>
              <a:custGeom>
                <a:rect b="b" l="l" r="r" t="t"/>
                <a:pathLst>
                  <a:path extrusionOk="0" h="246" w="306">
                    <a:moveTo>
                      <a:pt x="159" y="5"/>
                    </a:moveTo>
                    <a:lnTo>
                      <a:pt x="148" y="163"/>
                    </a:lnTo>
                    <a:cubicBezTo>
                      <a:pt x="148" y="163"/>
                      <a:pt x="305" y="215"/>
                      <a:pt x="306" y="244"/>
                    </a:cubicBezTo>
                    <a:lnTo>
                      <a:pt x="0" y="246"/>
                    </a:lnTo>
                    <a:lnTo>
                      <a:pt x="6" y="0"/>
                    </a:lnTo>
                    <a:lnTo>
                      <a:pt x="159" y="5"/>
                    </a:lnTo>
                    <a:close/>
                  </a:path>
                </a:pathLst>
              </a:custGeom>
              <a:solidFill>
                <a:schemeClr val="dk2"/>
              </a:solidFill>
              <a:ln>
                <a:noFill/>
              </a:ln>
            </p:spPr>
            <p:txBody>
              <a:bodyPr anchorCtr="1" anchor="ctr" bIns="43550" lIns="90000" spcFirstLastPara="1" rIns="90000" wrap="square" tIns="43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0" name="Google Shape;1260;p35"/>
              <p:cNvSpPr/>
              <p:nvPr/>
            </p:nvSpPr>
            <p:spPr>
              <a:xfrm>
                <a:off x="2102335" y="4522150"/>
                <a:ext cx="24670" cy="25743"/>
              </a:xfrm>
              <a:custGeom>
                <a:rect b="b" l="l" r="r" t="t"/>
                <a:pathLst>
                  <a:path extrusionOk="0" h="24" w="23">
                    <a:moveTo>
                      <a:pt x="9" y="0"/>
                    </a:moveTo>
                    <a:cubicBezTo>
                      <a:pt x="3" y="2"/>
                      <a:pt x="-1" y="8"/>
                      <a:pt x="0" y="14"/>
                    </a:cubicBezTo>
                    <a:cubicBezTo>
                      <a:pt x="1" y="20"/>
                      <a:pt x="8" y="25"/>
                      <a:pt x="14" y="24"/>
                    </a:cubicBezTo>
                    <a:cubicBezTo>
                      <a:pt x="20" y="22"/>
                      <a:pt x="24" y="15"/>
                      <a:pt x="23" y="9"/>
                    </a:cubicBezTo>
                    <a:cubicBezTo>
                      <a:pt x="21" y="3"/>
                      <a:pt x="14" y="-2"/>
                      <a:pt x="8" y="1"/>
                    </a:cubicBezTo>
                    <a:lnTo>
                      <a:pt x="9"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1" name="Google Shape;1261;p35"/>
              <p:cNvSpPr/>
              <p:nvPr/>
            </p:nvSpPr>
            <p:spPr>
              <a:xfrm>
                <a:off x="2054068" y="4602596"/>
                <a:ext cx="330364" cy="26815"/>
              </a:xfrm>
              <a:custGeom>
                <a:rect b="b" l="l" r="r" t="t"/>
                <a:pathLst>
                  <a:path extrusionOk="0" h="25" w="308">
                    <a:moveTo>
                      <a:pt x="0" y="25"/>
                    </a:moveTo>
                    <a:lnTo>
                      <a:pt x="1" y="0"/>
                    </a:lnTo>
                    <a:lnTo>
                      <a:pt x="296" y="8"/>
                    </a:lnTo>
                    <a:cubicBezTo>
                      <a:pt x="296" y="8"/>
                      <a:pt x="306" y="13"/>
                      <a:pt x="308" y="25"/>
                    </a:cubicBezTo>
                    <a:lnTo>
                      <a:pt x="0" y="25"/>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2" name="Google Shape;1262;p35"/>
              <p:cNvSpPr/>
              <p:nvPr/>
            </p:nvSpPr>
            <p:spPr>
              <a:xfrm>
                <a:off x="2188144" y="4536094"/>
                <a:ext cx="30033" cy="20380"/>
              </a:xfrm>
              <a:custGeom>
                <a:rect b="b" l="l" r="r" t="t"/>
                <a:pathLst>
                  <a:path extrusionOk="0" h="19" w="28">
                    <a:moveTo>
                      <a:pt x="28" y="2"/>
                    </a:moveTo>
                    <a:cubicBezTo>
                      <a:pt x="28" y="4"/>
                      <a:pt x="21" y="4"/>
                      <a:pt x="13" y="9"/>
                    </a:cubicBezTo>
                    <a:cubicBezTo>
                      <a:pt x="6" y="13"/>
                      <a:pt x="2" y="20"/>
                      <a:pt x="0" y="19"/>
                    </a:cubicBezTo>
                    <a:cubicBezTo>
                      <a:pt x="-1" y="19"/>
                      <a:pt x="1" y="10"/>
                      <a:pt x="11" y="4"/>
                    </a:cubicBezTo>
                    <a:cubicBezTo>
                      <a:pt x="20" y="-1"/>
                      <a:pt x="29" y="1"/>
                      <a:pt x="2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3" name="Google Shape;1263;p35"/>
              <p:cNvSpPr/>
              <p:nvPr/>
            </p:nvSpPr>
            <p:spPr>
              <a:xfrm>
                <a:off x="2229976" y="4552183"/>
                <a:ext cx="22525" cy="25743"/>
              </a:xfrm>
              <a:custGeom>
                <a:rect b="b" l="l" r="r" t="t"/>
                <a:pathLst>
                  <a:path extrusionOk="0" h="24" w="21">
                    <a:moveTo>
                      <a:pt x="21" y="1"/>
                    </a:moveTo>
                    <a:cubicBezTo>
                      <a:pt x="21" y="3"/>
                      <a:pt x="15" y="5"/>
                      <a:pt x="10" y="11"/>
                    </a:cubicBezTo>
                    <a:cubicBezTo>
                      <a:pt x="4" y="17"/>
                      <a:pt x="3" y="24"/>
                      <a:pt x="1" y="24"/>
                    </a:cubicBezTo>
                    <a:cubicBezTo>
                      <a:pt x="0" y="24"/>
                      <a:pt x="-1" y="15"/>
                      <a:pt x="6" y="8"/>
                    </a:cubicBezTo>
                    <a:cubicBezTo>
                      <a:pt x="12" y="0"/>
                      <a:pt x="21" y="0"/>
                      <a:pt x="21"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4" name="Google Shape;1264;p35"/>
              <p:cNvSpPr/>
              <p:nvPr/>
            </p:nvSpPr>
            <p:spPr>
              <a:xfrm>
                <a:off x="2268590" y="4568272"/>
                <a:ext cx="16089" cy="26815"/>
              </a:xfrm>
              <a:custGeom>
                <a:rect b="b" l="l" r="r" t="t"/>
                <a:pathLst>
                  <a:path extrusionOk="0" h="25" w="15">
                    <a:moveTo>
                      <a:pt x="2" y="25"/>
                    </a:moveTo>
                    <a:cubicBezTo>
                      <a:pt x="1" y="26"/>
                      <a:pt x="-1" y="18"/>
                      <a:pt x="3" y="10"/>
                    </a:cubicBezTo>
                    <a:cubicBezTo>
                      <a:pt x="7" y="2"/>
                      <a:pt x="14" y="-1"/>
                      <a:pt x="15" y="0"/>
                    </a:cubicBezTo>
                    <a:cubicBezTo>
                      <a:pt x="16" y="1"/>
                      <a:pt x="11" y="6"/>
                      <a:pt x="8" y="12"/>
                    </a:cubicBezTo>
                    <a:cubicBezTo>
                      <a:pt x="4" y="19"/>
                      <a:pt x="4" y="25"/>
                      <a:pt x="2" y="2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5" name="Google Shape;1265;p35"/>
              <p:cNvSpPr/>
              <p:nvPr/>
            </p:nvSpPr>
            <p:spPr>
              <a:xfrm>
                <a:off x="2182781" y="4493189"/>
                <a:ext cx="34324" cy="7508"/>
              </a:xfrm>
              <a:custGeom>
                <a:rect b="b" l="l" r="r" t="t"/>
                <a:pathLst>
                  <a:path extrusionOk="0" h="7" w="32">
                    <a:moveTo>
                      <a:pt x="32" y="6"/>
                    </a:moveTo>
                    <a:cubicBezTo>
                      <a:pt x="31" y="7"/>
                      <a:pt x="24" y="5"/>
                      <a:pt x="16" y="5"/>
                    </a:cubicBezTo>
                    <a:cubicBezTo>
                      <a:pt x="7" y="6"/>
                      <a:pt x="1" y="8"/>
                      <a:pt x="0" y="7"/>
                    </a:cubicBezTo>
                    <a:cubicBezTo>
                      <a:pt x="-1" y="6"/>
                      <a:pt x="6" y="0"/>
                      <a:pt x="16" y="0"/>
                    </a:cubicBezTo>
                    <a:cubicBezTo>
                      <a:pt x="26" y="0"/>
                      <a:pt x="33" y="5"/>
                      <a:pt x="32" y="6"/>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6" name="Google Shape;1266;p35"/>
              <p:cNvSpPr/>
              <p:nvPr/>
            </p:nvSpPr>
            <p:spPr>
              <a:xfrm>
                <a:off x="2168837" y="4437413"/>
                <a:ext cx="49340" cy="30033"/>
              </a:xfrm>
              <a:custGeom>
                <a:rect b="b" l="l" r="r" t="t"/>
                <a:pathLst>
                  <a:path extrusionOk="0" h="28" w="46">
                    <a:moveTo>
                      <a:pt x="46" y="26"/>
                    </a:moveTo>
                    <a:cubicBezTo>
                      <a:pt x="46" y="27"/>
                      <a:pt x="40" y="28"/>
                      <a:pt x="31" y="26"/>
                    </a:cubicBezTo>
                    <a:cubicBezTo>
                      <a:pt x="26" y="25"/>
                      <a:pt x="21" y="23"/>
                      <a:pt x="15" y="20"/>
                    </a:cubicBezTo>
                    <a:cubicBezTo>
                      <a:pt x="12" y="19"/>
                      <a:pt x="9" y="17"/>
                      <a:pt x="7" y="15"/>
                    </a:cubicBezTo>
                    <a:cubicBezTo>
                      <a:pt x="5" y="14"/>
                      <a:pt x="3" y="14"/>
                      <a:pt x="2" y="12"/>
                    </a:cubicBezTo>
                    <a:cubicBezTo>
                      <a:pt x="0" y="10"/>
                      <a:pt x="0" y="6"/>
                      <a:pt x="2" y="4"/>
                    </a:cubicBezTo>
                    <a:cubicBezTo>
                      <a:pt x="3" y="1"/>
                      <a:pt x="6" y="0"/>
                      <a:pt x="8" y="1"/>
                    </a:cubicBezTo>
                    <a:cubicBezTo>
                      <a:pt x="11" y="1"/>
                      <a:pt x="12" y="1"/>
                      <a:pt x="14" y="2"/>
                    </a:cubicBezTo>
                    <a:cubicBezTo>
                      <a:pt x="17" y="3"/>
                      <a:pt x="21" y="4"/>
                      <a:pt x="23" y="5"/>
                    </a:cubicBezTo>
                    <a:cubicBezTo>
                      <a:pt x="29" y="8"/>
                      <a:pt x="34" y="11"/>
                      <a:pt x="37" y="15"/>
                    </a:cubicBezTo>
                    <a:cubicBezTo>
                      <a:pt x="44" y="22"/>
                      <a:pt x="46" y="27"/>
                      <a:pt x="46" y="28"/>
                    </a:cubicBezTo>
                    <a:cubicBezTo>
                      <a:pt x="45" y="28"/>
                      <a:pt x="42" y="23"/>
                      <a:pt x="35" y="18"/>
                    </a:cubicBezTo>
                    <a:cubicBezTo>
                      <a:pt x="31" y="15"/>
                      <a:pt x="27" y="12"/>
                      <a:pt x="21" y="10"/>
                    </a:cubicBezTo>
                    <a:cubicBezTo>
                      <a:pt x="19" y="8"/>
                      <a:pt x="16" y="7"/>
                      <a:pt x="13" y="7"/>
                    </a:cubicBezTo>
                    <a:cubicBezTo>
                      <a:pt x="9" y="6"/>
                      <a:pt x="7" y="5"/>
                      <a:pt x="6" y="7"/>
                    </a:cubicBezTo>
                    <a:cubicBezTo>
                      <a:pt x="5" y="7"/>
                      <a:pt x="5" y="8"/>
                      <a:pt x="6" y="9"/>
                    </a:cubicBezTo>
                    <a:cubicBezTo>
                      <a:pt x="7" y="10"/>
                      <a:pt x="8" y="10"/>
                      <a:pt x="9" y="11"/>
                    </a:cubicBezTo>
                    <a:cubicBezTo>
                      <a:pt x="12" y="13"/>
                      <a:pt x="15" y="15"/>
                      <a:pt x="17" y="16"/>
                    </a:cubicBezTo>
                    <a:cubicBezTo>
                      <a:pt x="23" y="19"/>
                      <a:pt x="28" y="21"/>
                      <a:pt x="32" y="22"/>
                    </a:cubicBezTo>
                    <a:cubicBezTo>
                      <a:pt x="41" y="25"/>
                      <a:pt x="46" y="26"/>
                      <a:pt x="46" y="27"/>
                    </a:cubicBezTo>
                    <a:lnTo>
                      <a:pt x="46" y="26"/>
                    </a:ln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7" name="Google Shape;1267;p35"/>
              <p:cNvSpPr/>
              <p:nvPr/>
            </p:nvSpPr>
            <p:spPr>
              <a:xfrm>
                <a:off x="2212814" y="4415961"/>
                <a:ext cx="26815" cy="51486"/>
              </a:xfrm>
              <a:custGeom>
                <a:rect b="b" l="l" r="r" t="t"/>
                <a:pathLst>
                  <a:path extrusionOk="0" h="48" w="25">
                    <a:moveTo>
                      <a:pt x="3" y="48"/>
                    </a:moveTo>
                    <a:cubicBezTo>
                      <a:pt x="3" y="48"/>
                      <a:pt x="0" y="43"/>
                      <a:pt x="0" y="33"/>
                    </a:cubicBezTo>
                    <a:cubicBezTo>
                      <a:pt x="0" y="29"/>
                      <a:pt x="0" y="23"/>
                      <a:pt x="2" y="17"/>
                    </a:cubicBezTo>
                    <a:cubicBezTo>
                      <a:pt x="3" y="14"/>
                      <a:pt x="5" y="11"/>
                      <a:pt x="7" y="8"/>
                    </a:cubicBezTo>
                    <a:cubicBezTo>
                      <a:pt x="8" y="5"/>
                      <a:pt x="11" y="1"/>
                      <a:pt x="17" y="0"/>
                    </a:cubicBezTo>
                    <a:cubicBezTo>
                      <a:pt x="20" y="0"/>
                      <a:pt x="22" y="3"/>
                      <a:pt x="23" y="5"/>
                    </a:cubicBezTo>
                    <a:cubicBezTo>
                      <a:pt x="24" y="7"/>
                      <a:pt x="24" y="9"/>
                      <a:pt x="24" y="10"/>
                    </a:cubicBezTo>
                    <a:cubicBezTo>
                      <a:pt x="25" y="14"/>
                      <a:pt x="25" y="17"/>
                      <a:pt x="24" y="21"/>
                    </a:cubicBezTo>
                    <a:cubicBezTo>
                      <a:pt x="23" y="27"/>
                      <a:pt x="20" y="32"/>
                      <a:pt x="17" y="36"/>
                    </a:cubicBezTo>
                    <a:cubicBezTo>
                      <a:pt x="11" y="44"/>
                      <a:pt x="4" y="45"/>
                      <a:pt x="4" y="45"/>
                    </a:cubicBezTo>
                    <a:cubicBezTo>
                      <a:pt x="4" y="44"/>
                      <a:pt x="9" y="42"/>
                      <a:pt x="14" y="34"/>
                    </a:cubicBezTo>
                    <a:cubicBezTo>
                      <a:pt x="16" y="30"/>
                      <a:pt x="18" y="26"/>
                      <a:pt x="19" y="20"/>
                    </a:cubicBezTo>
                    <a:cubicBezTo>
                      <a:pt x="20" y="17"/>
                      <a:pt x="20" y="14"/>
                      <a:pt x="19" y="11"/>
                    </a:cubicBezTo>
                    <a:cubicBezTo>
                      <a:pt x="19" y="8"/>
                      <a:pt x="18" y="5"/>
                      <a:pt x="16" y="5"/>
                    </a:cubicBezTo>
                    <a:cubicBezTo>
                      <a:pt x="15" y="5"/>
                      <a:pt x="12" y="8"/>
                      <a:pt x="11" y="10"/>
                    </a:cubicBezTo>
                    <a:cubicBezTo>
                      <a:pt x="9" y="13"/>
                      <a:pt x="8" y="16"/>
                      <a:pt x="7" y="18"/>
                    </a:cubicBezTo>
                    <a:cubicBezTo>
                      <a:pt x="5" y="24"/>
                      <a:pt x="4" y="29"/>
                      <a:pt x="4" y="34"/>
                    </a:cubicBezTo>
                    <a:cubicBezTo>
                      <a:pt x="3" y="43"/>
                      <a:pt x="4" y="48"/>
                      <a:pt x="4" y="48"/>
                    </a:cubicBezTo>
                    <a:lnTo>
                      <a:pt x="3" y="48"/>
                    </a:ln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8" name="Google Shape;1268;p35"/>
              <p:cNvSpPr/>
              <p:nvPr/>
            </p:nvSpPr>
            <p:spPr>
              <a:xfrm>
                <a:off x="1482367" y="2901427"/>
                <a:ext cx="777642" cy="1621794"/>
              </a:xfrm>
              <a:custGeom>
                <a:rect b="b" l="l" r="r" t="t"/>
                <a:pathLst>
                  <a:path extrusionOk="0" h="1512" w="725">
                    <a:moveTo>
                      <a:pt x="692" y="3"/>
                    </a:moveTo>
                    <a:lnTo>
                      <a:pt x="226" y="0"/>
                    </a:lnTo>
                    <a:lnTo>
                      <a:pt x="0" y="1479"/>
                    </a:lnTo>
                    <a:lnTo>
                      <a:pt x="194" y="1504"/>
                    </a:lnTo>
                    <a:lnTo>
                      <a:pt x="442" y="287"/>
                    </a:lnTo>
                    <a:lnTo>
                      <a:pt x="516" y="1508"/>
                    </a:lnTo>
                    <a:lnTo>
                      <a:pt x="516" y="1512"/>
                    </a:lnTo>
                    <a:lnTo>
                      <a:pt x="725" y="1508"/>
                    </a:lnTo>
                    <a:lnTo>
                      <a:pt x="692" y="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69" name="Google Shape;1269;p35"/>
              <p:cNvSpPr/>
              <p:nvPr/>
            </p:nvSpPr>
            <p:spPr>
              <a:xfrm>
                <a:off x="1872797" y="1541349"/>
                <a:ext cx="352889" cy="198434"/>
              </a:xfrm>
              <a:custGeom>
                <a:rect b="b" l="l" r="r" t="t"/>
                <a:pathLst>
                  <a:path extrusionOk="0" h="185" w="329">
                    <a:moveTo>
                      <a:pt x="17" y="185"/>
                    </a:moveTo>
                    <a:cubicBezTo>
                      <a:pt x="11" y="168"/>
                      <a:pt x="4" y="151"/>
                      <a:pt x="2" y="133"/>
                    </a:cubicBezTo>
                    <a:cubicBezTo>
                      <a:pt x="-1" y="115"/>
                      <a:pt x="0" y="97"/>
                      <a:pt x="7" y="80"/>
                    </a:cubicBezTo>
                    <a:cubicBezTo>
                      <a:pt x="15" y="64"/>
                      <a:pt x="30" y="50"/>
                      <a:pt x="48" y="48"/>
                    </a:cubicBezTo>
                    <a:cubicBezTo>
                      <a:pt x="59" y="46"/>
                      <a:pt x="70" y="49"/>
                      <a:pt x="81" y="45"/>
                    </a:cubicBezTo>
                    <a:cubicBezTo>
                      <a:pt x="93" y="41"/>
                      <a:pt x="102" y="31"/>
                      <a:pt x="112" y="22"/>
                    </a:cubicBezTo>
                    <a:cubicBezTo>
                      <a:pt x="127" y="9"/>
                      <a:pt x="146" y="1"/>
                      <a:pt x="166" y="0"/>
                    </a:cubicBezTo>
                    <a:cubicBezTo>
                      <a:pt x="177" y="0"/>
                      <a:pt x="188" y="1"/>
                      <a:pt x="197" y="6"/>
                    </a:cubicBezTo>
                    <a:cubicBezTo>
                      <a:pt x="206" y="11"/>
                      <a:pt x="213" y="21"/>
                      <a:pt x="214" y="31"/>
                    </a:cubicBezTo>
                    <a:cubicBezTo>
                      <a:pt x="226" y="28"/>
                      <a:pt x="239" y="24"/>
                      <a:pt x="252" y="24"/>
                    </a:cubicBezTo>
                    <a:cubicBezTo>
                      <a:pt x="265" y="24"/>
                      <a:pt x="277" y="28"/>
                      <a:pt x="287" y="37"/>
                    </a:cubicBezTo>
                    <a:cubicBezTo>
                      <a:pt x="296" y="46"/>
                      <a:pt x="300" y="61"/>
                      <a:pt x="294" y="72"/>
                    </a:cubicBezTo>
                    <a:cubicBezTo>
                      <a:pt x="305" y="67"/>
                      <a:pt x="320" y="72"/>
                      <a:pt x="326" y="83"/>
                    </a:cubicBezTo>
                    <a:cubicBezTo>
                      <a:pt x="332" y="93"/>
                      <a:pt x="329" y="107"/>
                      <a:pt x="322" y="117"/>
                    </a:cubicBezTo>
                    <a:cubicBezTo>
                      <a:pt x="314" y="127"/>
                      <a:pt x="297" y="135"/>
                      <a:pt x="285" y="136"/>
                    </a:cubicBezTo>
                    <a:cubicBezTo>
                      <a:pt x="273" y="137"/>
                      <a:pt x="259" y="138"/>
                      <a:pt x="248" y="133"/>
                    </a:cubicBezTo>
                    <a:lnTo>
                      <a:pt x="17" y="185"/>
                    </a:lnTo>
                    <a:close/>
                  </a:path>
                </a:pathLst>
              </a:custGeom>
              <a:solidFill>
                <a:srgbClr val="263238"/>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0" name="Google Shape;1270;p35"/>
              <p:cNvSpPr/>
              <p:nvPr/>
            </p:nvSpPr>
            <p:spPr>
              <a:xfrm>
                <a:off x="1894249" y="1634667"/>
                <a:ext cx="286387" cy="529872"/>
              </a:xfrm>
              <a:custGeom>
                <a:rect b="b" l="l" r="r" t="t"/>
                <a:pathLst>
                  <a:path extrusionOk="0" h="494" w="267">
                    <a:moveTo>
                      <a:pt x="90" y="494"/>
                    </a:moveTo>
                    <a:lnTo>
                      <a:pt x="90" y="494"/>
                    </a:lnTo>
                    <a:cubicBezTo>
                      <a:pt x="145" y="499"/>
                      <a:pt x="191" y="456"/>
                      <a:pt x="190" y="402"/>
                    </a:cubicBezTo>
                    <a:cubicBezTo>
                      <a:pt x="189" y="372"/>
                      <a:pt x="188" y="347"/>
                      <a:pt x="189" y="344"/>
                    </a:cubicBezTo>
                    <a:cubicBezTo>
                      <a:pt x="189" y="344"/>
                      <a:pt x="261" y="336"/>
                      <a:pt x="266" y="264"/>
                    </a:cubicBezTo>
                    <a:cubicBezTo>
                      <a:pt x="270" y="192"/>
                      <a:pt x="265" y="25"/>
                      <a:pt x="265" y="25"/>
                    </a:cubicBezTo>
                    <a:lnTo>
                      <a:pt x="265" y="25"/>
                    </a:lnTo>
                    <a:cubicBezTo>
                      <a:pt x="183" y="-15"/>
                      <a:pt x="86" y="-7"/>
                      <a:pt x="12" y="45"/>
                    </a:cubicBezTo>
                    <a:lnTo>
                      <a:pt x="0" y="53"/>
                    </a:lnTo>
                    <a:lnTo>
                      <a:pt x="9" y="406"/>
                    </a:lnTo>
                    <a:cubicBezTo>
                      <a:pt x="10" y="452"/>
                      <a:pt x="45" y="489"/>
                      <a:pt x="90" y="494"/>
                    </a:cubicBezTo>
                    <a:close/>
                  </a:path>
                </a:pathLst>
              </a:custGeom>
              <a:solidFill>
                <a:srgbClr val="B7887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1" name="Google Shape;1271;p35"/>
              <p:cNvSpPr/>
              <p:nvPr/>
            </p:nvSpPr>
            <p:spPr>
              <a:xfrm>
                <a:off x="1997220" y="1969323"/>
                <a:ext cx="99753" cy="53631"/>
              </a:xfrm>
              <a:custGeom>
                <a:rect b="b" l="l" r="r" t="t"/>
                <a:pathLst>
                  <a:path extrusionOk="0" h="50" w="93">
                    <a:moveTo>
                      <a:pt x="93" y="31"/>
                    </a:moveTo>
                    <a:cubicBezTo>
                      <a:pt x="93" y="31"/>
                      <a:pt x="47" y="32"/>
                      <a:pt x="0" y="0"/>
                    </a:cubicBezTo>
                    <a:cubicBezTo>
                      <a:pt x="0" y="0"/>
                      <a:pt x="20" y="53"/>
                      <a:pt x="92" y="50"/>
                    </a:cubicBezTo>
                    <a:lnTo>
                      <a:pt x="93" y="31"/>
                    </a:ln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2" name="Google Shape;1272;p35"/>
              <p:cNvSpPr/>
              <p:nvPr/>
            </p:nvSpPr>
            <p:spPr>
              <a:xfrm>
                <a:off x="1847054" y="1768744"/>
                <a:ext cx="53631" cy="81519"/>
              </a:xfrm>
              <a:custGeom>
                <a:rect b="b" l="l" r="r" t="t"/>
                <a:pathLst>
                  <a:path extrusionOk="0" h="76" w="50">
                    <a:moveTo>
                      <a:pt x="50" y="3"/>
                    </a:moveTo>
                    <a:cubicBezTo>
                      <a:pt x="49" y="3"/>
                      <a:pt x="1" y="-14"/>
                      <a:pt x="0" y="36"/>
                    </a:cubicBezTo>
                    <a:cubicBezTo>
                      <a:pt x="-1" y="85"/>
                      <a:pt x="49" y="75"/>
                      <a:pt x="49" y="74"/>
                    </a:cubicBezTo>
                    <a:cubicBezTo>
                      <a:pt x="49" y="72"/>
                      <a:pt x="50" y="3"/>
                      <a:pt x="50" y="3"/>
                    </a:cubicBezTo>
                    <a:close/>
                  </a:path>
                </a:pathLst>
              </a:custGeom>
              <a:solidFill>
                <a:srgbClr val="B7887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3" name="Google Shape;1273;p35"/>
              <p:cNvSpPr/>
              <p:nvPr/>
            </p:nvSpPr>
            <p:spPr>
              <a:xfrm>
                <a:off x="1860998" y="1785906"/>
                <a:ext cx="23597" cy="46122"/>
              </a:xfrm>
              <a:custGeom>
                <a:rect b="b" l="l" r="r" t="t"/>
                <a:pathLst>
                  <a:path extrusionOk="0" h="43" w="22">
                    <a:moveTo>
                      <a:pt x="22" y="39"/>
                    </a:moveTo>
                    <a:cubicBezTo>
                      <a:pt x="22" y="39"/>
                      <a:pt x="20" y="39"/>
                      <a:pt x="19" y="40"/>
                    </a:cubicBezTo>
                    <a:cubicBezTo>
                      <a:pt x="17" y="40"/>
                      <a:pt x="15" y="41"/>
                      <a:pt x="13" y="40"/>
                    </a:cubicBezTo>
                    <a:cubicBezTo>
                      <a:pt x="8" y="38"/>
                      <a:pt x="3" y="30"/>
                      <a:pt x="3" y="21"/>
                    </a:cubicBezTo>
                    <a:cubicBezTo>
                      <a:pt x="3" y="17"/>
                      <a:pt x="4" y="12"/>
                      <a:pt x="6" y="9"/>
                    </a:cubicBezTo>
                    <a:cubicBezTo>
                      <a:pt x="7" y="5"/>
                      <a:pt x="10" y="3"/>
                      <a:pt x="12" y="2"/>
                    </a:cubicBezTo>
                    <a:cubicBezTo>
                      <a:pt x="15" y="2"/>
                      <a:pt x="17" y="3"/>
                      <a:pt x="17" y="5"/>
                    </a:cubicBezTo>
                    <a:cubicBezTo>
                      <a:pt x="18" y="6"/>
                      <a:pt x="18" y="7"/>
                      <a:pt x="18" y="7"/>
                    </a:cubicBezTo>
                    <a:cubicBezTo>
                      <a:pt x="18" y="7"/>
                      <a:pt x="19" y="6"/>
                      <a:pt x="19" y="4"/>
                    </a:cubicBezTo>
                    <a:cubicBezTo>
                      <a:pt x="18" y="3"/>
                      <a:pt x="18" y="2"/>
                      <a:pt x="17" y="1"/>
                    </a:cubicBezTo>
                    <a:cubicBezTo>
                      <a:pt x="16" y="0"/>
                      <a:pt x="14" y="0"/>
                      <a:pt x="12" y="0"/>
                    </a:cubicBezTo>
                    <a:cubicBezTo>
                      <a:pt x="8" y="0"/>
                      <a:pt x="5" y="4"/>
                      <a:pt x="3" y="7"/>
                    </a:cubicBezTo>
                    <a:cubicBezTo>
                      <a:pt x="1" y="11"/>
                      <a:pt x="0" y="16"/>
                      <a:pt x="0" y="21"/>
                    </a:cubicBezTo>
                    <a:cubicBezTo>
                      <a:pt x="0" y="31"/>
                      <a:pt x="5" y="41"/>
                      <a:pt x="12" y="43"/>
                    </a:cubicBezTo>
                    <a:cubicBezTo>
                      <a:pt x="16" y="44"/>
                      <a:pt x="18" y="43"/>
                      <a:pt x="20" y="42"/>
                    </a:cubicBezTo>
                    <a:cubicBezTo>
                      <a:pt x="21" y="40"/>
                      <a:pt x="22" y="39"/>
                      <a:pt x="22" y="39"/>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4" name="Google Shape;1274;p35"/>
              <p:cNvSpPr/>
              <p:nvPr/>
            </p:nvSpPr>
            <p:spPr>
              <a:xfrm>
                <a:off x="1886741" y="1612142"/>
                <a:ext cx="297113" cy="219886"/>
              </a:xfrm>
              <a:custGeom>
                <a:rect b="b" l="l" r="r" t="t"/>
                <a:pathLst>
                  <a:path extrusionOk="0" h="205" w="277">
                    <a:moveTo>
                      <a:pt x="275" y="69"/>
                    </a:moveTo>
                    <a:cubicBezTo>
                      <a:pt x="275" y="69"/>
                      <a:pt x="226" y="83"/>
                      <a:pt x="170" y="59"/>
                    </a:cubicBezTo>
                    <a:cubicBezTo>
                      <a:pt x="133" y="43"/>
                      <a:pt x="91" y="36"/>
                      <a:pt x="82" y="44"/>
                    </a:cubicBezTo>
                    <a:cubicBezTo>
                      <a:pt x="73" y="51"/>
                      <a:pt x="73" y="88"/>
                      <a:pt x="38" y="101"/>
                    </a:cubicBezTo>
                    <a:cubicBezTo>
                      <a:pt x="38" y="101"/>
                      <a:pt x="48" y="205"/>
                      <a:pt x="19" y="205"/>
                    </a:cubicBezTo>
                    <a:cubicBezTo>
                      <a:pt x="-1" y="205"/>
                      <a:pt x="0" y="59"/>
                      <a:pt x="0" y="59"/>
                    </a:cubicBezTo>
                    <a:lnTo>
                      <a:pt x="67" y="22"/>
                    </a:lnTo>
                    <a:lnTo>
                      <a:pt x="141" y="4"/>
                    </a:lnTo>
                    <a:lnTo>
                      <a:pt x="211" y="0"/>
                    </a:lnTo>
                    <a:lnTo>
                      <a:pt x="277" y="17"/>
                    </a:lnTo>
                    <a:lnTo>
                      <a:pt x="275" y="69"/>
                    </a:lnTo>
                    <a:close/>
                  </a:path>
                </a:pathLst>
              </a:custGeom>
              <a:solidFill>
                <a:srgbClr val="263238"/>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5" name="Google Shape;1275;p35"/>
              <p:cNvSpPr/>
              <p:nvPr/>
            </p:nvSpPr>
            <p:spPr>
              <a:xfrm>
                <a:off x="2137732" y="1765526"/>
                <a:ext cx="22525" cy="22525"/>
              </a:xfrm>
              <a:custGeom>
                <a:rect b="b" l="l" r="r" t="t"/>
                <a:pathLst>
                  <a:path extrusionOk="0" h="21" w="21">
                    <a:moveTo>
                      <a:pt x="21" y="10"/>
                    </a:moveTo>
                    <a:cubicBezTo>
                      <a:pt x="21" y="16"/>
                      <a:pt x="17" y="20"/>
                      <a:pt x="11" y="21"/>
                    </a:cubicBezTo>
                    <a:cubicBezTo>
                      <a:pt x="5" y="21"/>
                      <a:pt x="0" y="17"/>
                      <a:pt x="0" y="11"/>
                    </a:cubicBezTo>
                    <a:cubicBezTo>
                      <a:pt x="0" y="5"/>
                      <a:pt x="5" y="1"/>
                      <a:pt x="10" y="0"/>
                    </a:cubicBezTo>
                    <a:cubicBezTo>
                      <a:pt x="16" y="0"/>
                      <a:pt x="21" y="4"/>
                      <a:pt x="21" y="1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6" name="Google Shape;1276;p35"/>
              <p:cNvSpPr/>
              <p:nvPr/>
            </p:nvSpPr>
            <p:spPr>
              <a:xfrm>
                <a:off x="2118425" y="1751582"/>
                <a:ext cx="43977" cy="11799"/>
              </a:xfrm>
              <a:custGeom>
                <a:rect b="b" l="l" r="r" t="t"/>
                <a:pathLst>
                  <a:path extrusionOk="0" h="11" w="41">
                    <a:moveTo>
                      <a:pt x="41" y="11"/>
                    </a:moveTo>
                    <a:cubicBezTo>
                      <a:pt x="40" y="13"/>
                      <a:pt x="32" y="7"/>
                      <a:pt x="21" y="7"/>
                    </a:cubicBezTo>
                    <a:cubicBezTo>
                      <a:pt x="9" y="7"/>
                      <a:pt x="1" y="12"/>
                      <a:pt x="0" y="11"/>
                    </a:cubicBezTo>
                    <a:cubicBezTo>
                      <a:pt x="-1" y="10"/>
                      <a:pt x="1" y="8"/>
                      <a:pt x="4" y="5"/>
                    </a:cubicBezTo>
                    <a:cubicBezTo>
                      <a:pt x="8" y="3"/>
                      <a:pt x="14" y="0"/>
                      <a:pt x="21" y="0"/>
                    </a:cubicBezTo>
                    <a:cubicBezTo>
                      <a:pt x="28" y="0"/>
                      <a:pt x="34" y="3"/>
                      <a:pt x="37" y="5"/>
                    </a:cubicBezTo>
                    <a:cubicBezTo>
                      <a:pt x="41" y="8"/>
                      <a:pt x="42" y="11"/>
                      <a:pt x="41" y="11"/>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7" name="Google Shape;1277;p35"/>
              <p:cNvSpPr/>
              <p:nvPr/>
            </p:nvSpPr>
            <p:spPr>
              <a:xfrm>
                <a:off x="2018672" y="1768744"/>
                <a:ext cx="22525" cy="21452"/>
              </a:xfrm>
              <a:custGeom>
                <a:rect b="b" l="l" r="r" t="t"/>
                <a:pathLst>
                  <a:path extrusionOk="0" h="20" w="21">
                    <a:moveTo>
                      <a:pt x="21" y="10"/>
                    </a:moveTo>
                    <a:cubicBezTo>
                      <a:pt x="21" y="15"/>
                      <a:pt x="17" y="20"/>
                      <a:pt x="11" y="20"/>
                    </a:cubicBezTo>
                    <a:cubicBezTo>
                      <a:pt x="5" y="21"/>
                      <a:pt x="0" y="16"/>
                      <a:pt x="0" y="11"/>
                    </a:cubicBezTo>
                    <a:cubicBezTo>
                      <a:pt x="0" y="5"/>
                      <a:pt x="4" y="0"/>
                      <a:pt x="10" y="0"/>
                    </a:cubicBezTo>
                    <a:cubicBezTo>
                      <a:pt x="16" y="0"/>
                      <a:pt x="21" y="4"/>
                      <a:pt x="21" y="1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8" name="Google Shape;1278;p35"/>
              <p:cNvSpPr/>
              <p:nvPr/>
            </p:nvSpPr>
            <p:spPr>
              <a:xfrm>
                <a:off x="1998292" y="1753727"/>
                <a:ext cx="45050" cy="11799"/>
              </a:xfrm>
              <a:custGeom>
                <a:rect b="b" l="l" r="r" t="t"/>
                <a:pathLst>
                  <a:path extrusionOk="0" h="11" w="42">
                    <a:moveTo>
                      <a:pt x="42" y="11"/>
                    </a:moveTo>
                    <a:cubicBezTo>
                      <a:pt x="41" y="13"/>
                      <a:pt x="33" y="7"/>
                      <a:pt x="21" y="7"/>
                    </a:cubicBezTo>
                    <a:cubicBezTo>
                      <a:pt x="10" y="7"/>
                      <a:pt x="2" y="12"/>
                      <a:pt x="0" y="11"/>
                    </a:cubicBezTo>
                    <a:cubicBezTo>
                      <a:pt x="0" y="10"/>
                      <a:pt x="1" y="8"/>
                      <a:pt x="5" y="5"/>
                    </a:cubicBezTo>
                    <a:cubicBezTo>
                      <a:pt x="8" y="3"/>
                      <a:pt x="13" y="0"/>
                      <a:pt x="21" y="0"/>
                    </a:cubicBezTo>
                    <a:cubicBezTo>
                      <a:pt x="28" y="0"/>
                      <a:pt x="34" y="3"/>
                      <a:pt x="38" y="5"/>
                    </a:cubicBezTo>
                    <a:cubicBezTo>
                      <a:pt x="41" y="8"/>
                      <a:pt x="43" y="11"/>
                      <a:pt x="42" y="11"/>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79" name="Google Shape;1279;p35"/>
              <p:cNvSpPr/>
              <p:nvPr/>
            </p:nvSpPr>
            <p:spPr>
              <a:xfrm>
                <a:off x="2081956" y="1754800"/>
                <a:ext cx="36469" cy="101898"/>
              </a:xfrm>
              <a:custGeom>
                <a:rect b="b" l="l" r="r" t="t"/>
                <a:pathLst>
                  <a:path extrusionOk="0" h="95" w="34">
                    <a:moveTo>
                      <a:pt x="5" y="95"/>
                    </a:moveTo>
                    <a:cubicBezTo>
                      <a:pt x="5" y="94"/>
                      <a:pt x="12" y="93"/>
                      <a:pt x="24" y="91"/>
                    </a:cubicBezTo>
                    <a:cubicBezTo>
                      <a:pt x="27" y="91"/>
                      <a:pt x="29" y="90"/>
                      <a:pt x="30" y="88"/>
                    </a:cubicBezTo>
                    <a:cubicBezTo>
                      <a:pt x="30" y="86"/>
                      <a:pt x="29" y="83"/>
                      <a:pt x="28" y="80"/>
                    </a:cubicBezTo>
                    <a:cubicBezTo>
                      <a:pt x="25" y="73"/>
                      <a:pt x="22" y="65"/>
                      <a:pt x="19" y="58"/>
                    </a:cubicBezTo>
                    <a:cubicBezTo>
                      <a:pt x="7" y="26"/>
                      <a:pt x="-1" y="0"/>
                      <a:pt x="0" y="0"/>
                    </a:cubicBezTo>
                    <a:cubicBezTo>
                      <a:pt x="1" y="0"/>
                      <a:pt x="12" y="25"/>
                      <a:pt x="24" y="56"/>
                    </a:cubicBezTo>
                    <a:cubicBezTo>
                      <a:pt x="27" y="64"/>
                      <a:pt x="29" y="71"/>
                      <a:pt x="32" y="78"/>
                    </a:cubicBezTo>
                    <a:cubicBezTo>
                      <a:pt x="33" y="82"/>
                      <a:pt x="35" y="85"/>
                      <a:pt x="34" y="90"/>
                    </a:cubicBezTo>
                    <a:cubicBezTo>
                      <a:pt x="33" y="92"/>
                      <a:pt x="31" y="93"/>
                      <a:pt x="29" y="94"/>
                    </a:cubicBezTo>
                    <a:cubicBezTo>
                      <a:pt x="27" y="94"/>
                      <a:pt x="25" y="94"/>
                      <a:pt x="24" y="95"/>
                    </a:cubicBezTo>
                    <a:cubicBezTo>
                      <a:pt x="12" y="95"/>
                      <a:pt x="5" y="95"/>
                      <a:pt x="5" y="95"/>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80" name="Google Shape;1280;p35"/>
              <p:cNvSpPr/>
              <p:nvPr/>
            </p:nvSpPr>
            <p:spPr>
              <a:xfrm>
                <a:off x="2049778" y="1864207"/>
                <a:ext cx="40759" cy="35396"/>
              </a:xfrm>
              <a:custGeom>
                <a:rect b="b" l="l" r="r" t="t"/>
                <a:pathLst>
                  <a:path extrusionOk="0" h="33" w="38">
                    <a:moveTo>
                      <a:pt x="2" y="0"/>
                    </a:moveTo>
                    <a:cubicBezTo>
                      <a:pt x="4" y="0"/>
                      <a:pt x="4" y="13"/>
                      <a:pt x="14" y="21"/>
                    </a:cubicBezTo>
                    <a:cubicBezTo>
                      <a:pt x="25" y="30"/>
                      <a:pt x="38" y="29"/>
                      <a:pt x="38" y="30"/>
                    </a:cubicBezTo>
                    <a:cubicBezTo>
                      <a:pt x="38" y="31"/>
                      <a:pt x="35" y="33"/>
                      <a:pt x="29" y="33"/>
                    </a:cubicBezTo>
                    <a:cubicBezTo>
                      <a:pt x="24" y="33"/>
                      <a:pt x="16" y="31"/>
                      <a:pt x="10" y="26"/>
                    </a:cubicBezTo>
                    <a:cubicBezTo>
                      <a:pt x="3" y="21"/>
                      <a:pt x="0" y="14"/>
                      <a:pt x="0" y="8"/>
                    </a:cubicBezTo>
                    <a:cubicBezTo>
                      <a:pt x="0" y="3"/>
                      <a:pt x="1" y="0"/>
                      <a:pt x="2" y="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81" name="Google Shape;1281;p35"/>
              <p:cNvSpPr/>
              <p:nvPr/>
            </p:nvSpPr>
            <p:spPr>
              <a:xfrm>
                <a:off x="1990784" y="1709750"/>
                <a:ext cx="55776" cy="15017"/>
              </a:xfrm>
              <a:custGeom>
                <a:rect b="b" l="l" r="r" t="t"/>
                <a:pathLst>
                  <a:path extrusionOk="0" h="14" w="52">
                    <a:moveTo>
                      <a:pt x="52" y="8"/>
                    </a:moveTo>
                    <a:cubicBezTo>
                      <a:pt x="51" y="11"/>
                      <a:pt x="39" y="9"/>
                      <a:pt x="26" y="11"/>
                    </a:cubicBezTo>
                    <a:cubicBezTo>
                      <a:pt x="13" y="12"/>
                      <a:pt x="2" y="16"/>
                      <a:pt x="0" y="14"/>
                    </a:cubicBezTo>
                    <a:cubicBezTo>
                      <a:pt x="-1" y="12"/>
                      <a:pt x="1" y="9"/>
                      <a:pt x="6" y="6"/>
                    </a:cubicBezTo>
                    <a:cubicBezTo>
                      <a:pt x="10" y="3"/>
                      <a:pt x="17" y="1"/>
                      <a:pt x="25" y="0"/>
                    </a:cubicBezTo>
                    <a:cubicBezTo>
                      <a:pt x="33" y="-1"/>
                      <a:pt x="40" y="0"/>
                      <a:pt x="45" y="2"/>
                    </a:cubicBezTo>
                    <a:cubicBezTo>
                      <a:pt x="50" y="4"/>
                      <a:pt x="52" y="6"/>
                      <a:pt x="52" y="8"/>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82" name="Google Shape;1282;p35"/>
              <p:cNvSpPr/>
              <p:nvPr/>
            </p:nvSpPr>
            <p:spPr>
              <a:xfrm>
                <a:off x="2116279" y="1715113"/>
                <a:ext cx="41832" cy="13944"/>
              </a:xfrm>
              <a:custGeom>
                <a:rect b="b" l="l" r="r" t="t"/>
                <a:pathLst>
                  <a:path extrusionOk="0" h="13" w="39">
                    <a:moveTo>
                      <a:pt x="39" y="12"/>
                    </a:moveTo>
                    <a:cubicBezTo>
                      <a:pt x="37" y="15"/>
                      <a:pt x="30" y="12"/>
                      <a:pt x="20" y="12"/>
                    </a:cubicBezTo>
                    <a:cubicBezTo>
                      <a:pt x="11" y="12"/>
                      <a:pt x="3" y="14"/>
                      <a:pt x="1" y="11"/>
                    </a:cubicBezTo>
                    <a:cubicBezTo>
                      <a:pt x="0" y="10"/>
                      <a:pt x="1" y="7"/>
                      <a:pt x="5" y="5"/>
                    </a:cubicBezTo>
                    <a:cubicBezTo>
                      <a:pt x="8" y="2"/>
                      <a:pt x="14" y="0"/>
                      <a:pt x="20" y="0"/>
                    </a:cubicBezTo>
                    <a:cubicBezTo>
                      <a:pt x="27" y="1"/>
                      <a:pt x="32" y="3"/>
                      <a:pt x="36" y="6"/>
                    </a:cubicBezTo>
                    <a:cubicBezTo>
                      <a:pt x="39" y="8"/>
                      <a:pt x="40" y="11"/>
                      <a:pt x="39" y="12"/>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83" name="Google Shape;1283;p35"/>
              <p:cNvSpPr/>
              <p:nvPr/>
            </p:nvSpPr>
            <p:spPr>
              <a:xfrm>
                <a:off x="3026925" y="3523544"/>
                <a:ext cx="68647" cy="5363"/>
              </a:xfrm>
              <a:custGeom>
                <a:rect b="b" l="l" r="r" t="t"/>
                <a:pathLst>
                  <a:path extrusionOk="0" h="5" w="64">
                    <a:moveTo>
                      <a:pt x="0" y="2"/>
                    </a:moveTo>
                    <a:cubicBezTo>
                      <a:pt x="0" y="1"/>
                      <a:pt x="14" y="0"/>
                      <a:pt x="32" y="0"/>
                    </a:cubicBezTo>
                    <a:cubicBezTo>
                      <a:pt x="50" y="0"/>
                      <a:pt x="64" y="0"/>
                      <a:pt x="64" y="2"/>
                    </a:cubicBezTo>
                    <a:cubicBezTo>
                      <a:pt x="64" y="3"/>
                      <a:pt x="50" y="5"/>
                      <a:pt x="32" y="5"/>
                    </a:cubicBezTo>
                    <a:cubicBezTo>
                      <a:pt x="14" y="5"/>
                      <a:pt x="0" y="4"/>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4" name="Google Shape;1284;p35"/>
              <p:cNvSpPr/>
              <p:nvPr/>
            </p:nvSpPr>
            <p:spPr>
              <a:xfrm>
                <a:off x="2888559" y="3523544"/>
                <a:ext cx="69720" cy="5363"/>
              </a:xfrm>
              <a:custGeom>
                <a:rect b="b" l="l" r="r" t="t"/>
                <a:pathLst>
                  <a:path extrusionOk="0" h="5" w="65">
                    <a:moveTo>
                      <a:pt x="0" y="2"/>
                    </a:moveTo>
                    <a:cubicBezTo>
                      <a:pt x="0" y="1"/>
                      <a:pt x="15" y="0"/>
                      <a:pt x="32" y="0"/>
                    </a:cubicBezTo>
                    <a:cubicBezTo>
                      <a:pt x="50" y="0"/>
                      <a:pt x="65" y="0"/>
                      <a:pt x="65" y="2"/>
                    </a:cubicBezTo>
                    <a:cubicBezTo>
                      <a:pt x="65" y="3"/>
                      <a:pt x="49" y="5"/>
                      <a:pt x="32" y="5"/>
                    </a:cubicBezTo>
                    <a:cubicBezTo>
                      <a:pt x="14" y="5"/>
                      <a:pt x="0" y="4"/>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85" name="Google Shape;1285;p35"/>
            <p:cNvGrpSpPr/>
            <p:nvPr/>
          </p:nvGrpSpPr>
          <p:grpSpPr>
            <a:xfrm>
              <a:off x="557777" y="1653974"/>
              <a:ext cx="890266" cy="517000"/>
              <a:chOff x="557777" y="1653974"/>
              <a:chExt cx="890266" cy="517000"/>
            </a:xfrm>
          </p:grpSpPr>
          <p:sp>
            <p:nvSpPr>
              <p:cNvPr id="1286" name="Google Shape;1286;p35"/>
              <p:cNvSpPr/>
              <p:nvPr/>
            </p:nvSpPr>
            <p:spPr>
              <a:xfrm>
                <a:off x="557777" y="1653974"/>
                <a:ext cx="890266" cy="517000"/>
              </a:xfrm>
              <a:custGeom>
                <a:rect b="b" l="l" r="r" t="t"/>
                <a:pathLst>
                  <a:path extrusionOk="0" h="482" w="830">
                    <a:moveTo>
                      <a:pt x="828" y="480"/>
                    </a:moveTo>
                    <a:cubicBezTo>
                      <a:pt x="828" y="480"/>
                      <a:pt x="828" y="477"/>
                      <a:pt x="828" y="472"/>
                    </a:cubicBezTo>
                    <a:cubicBezTo>
                      <a:pt x="828" y="466"/>
                      <a:pt x="828" y="457"/>
                      <a:pt x="828" y="446"/>
                    </a:cubicBezTo>
                    <a:cubicBezTo>
                      <a:pt x="828" y="424"/>
                      <a:pt x="828" y="392"/>
                      <a:pt x="828" y="351"/>
                    </a:cubicBezTo>
                    <a:cubicBezTo>
                      <a:pt x="828" y="268"/>
                      <a:pt x="828" y="148"/>
                      <a:pt x="827" y="1"/>
                    </a:cubicBezTo>
                    <a:lnTo>
                      <a:pt x="829" y="3"/>
                    </a:lnTo>
                    <a:cubicBezTo>
                      <a:pt x="607" y="3"/>
                      <a:pt x="317" y="3"/>
                      <a:pt x="1" y="3"/>
                    </a:cubicBezTo>
                    <a:lnTo>
                      <a:pt x="1" y="3"/>
                    </a:lnTo>
                    <a:lnTo>
                      <a:pt x="3" y="2"/>
                    </a:lnTo>
                    <a:cubicBezTo>
                      <a:pt x="3" y="171"/>
                      <a:pt x="3" y="333"/>
                      <a:pt x="3" y="480"/>
                    </a:cubicBezTo>
                    <a:lnTo>
                      <a:pt x="1" y="479"/>
                    </a:lnTo>
                    <a:cubicBezTo>
                      <a:pt x="244" y="479"/>
                      <a:pt x="450" y="479"/>
                      <a:pt x="596" y="480"/>
                    </a:cubicBezTo>
                    <a:cubicBezTo>
                      <a:pt x="669" y="480"/>
                      <a:pt x="727" y="480"/>
                      <a:pt x="767" y="480"/>
                    </a:cubicBezTo>
                    <a:cubicBezTo>
                      <a:pt x="787" y="480"/>
                      <a:pt x="802" y="480"/>
                      <a:pt x="813" y="480"/>
                    </a:cubicBezTo>
                    <a:cubicBezTo>
                      <a:pt x="818" y="480"/>
                      <a:pt x="822" y="480"/>
                      <a:pt x="825" y="480"/>
                    </a:cubicBezTo>
                    <a:cubicBezTo>
                      <a:pt x="827" y="480"/>
                      <a:pt x="829" y="480"/>
                      <a:pt x="829" y="480"/>
                    </a:cubicBezTo>
                    <a:cubicBezTo>
                      <a:pt x="829" y="480"/>
                      <a:pt x="827" y="480"/>
                      <a:pt x="825" y="480"/>
                    </a:cubicBezTo>
                    <a:cubicBezTo>
                      <a:pt x="822" y="480"/>
                      <a:pt x="818" y="480"/>
                      <a:pt x="813" y="480"/>
                    </a:cubicBezTo>
                    <a:cubicBezTo>
                      <a:pt x="803" y="480"/>
                      <a:pt x="788" y="480"/>
                      <a:pt x="768" y="480"/>
                    </a:cubicBezTo>
                    <a:cubicBezTo>
                      <a:pt x="728" y="480"/>
                      <a:pt x="670" y="481"/>
                      <a:pt x="597" y="481"/>
                    </a:cubicBezTo>
                    <a:cubicBezTo>
                      <a:pt x="451" y="481"/>
                      <a:pt x="244" y="481"/>
                      <a:pt x="1" y="482"/>
                    </a:cubicBezTo>
                    <a:lnTo>
                      <a:pt x="0" y="482"/>
                    </a:lnTo>
                    <a:lnTo>
                      <a:pt x="0" y="480"/>
                    </a:lnTo>
                    <a:cubicBezTo>
                      <a:pt x="0" y="333"/>
                      <a:pt x="0" y="171"/>
                      <a:pt x="0" y="1"/>
                    </a:cubicBezTo>
                    <a:lnTo>
                      <a:pt x="0" y="0"/>
                    </a:lnTo>
                    <a:lnTo>
                      <a:pt x="1" y="0"/>
                    </a:lnTo>
                    <a:cubicBezTo>
                      <a:pt x="317" y="0"/>
                      <a:pt x="607" y="0"/>
                      <a:pt x="829" y="0"/>
                    </a:cubicBezTo>
                    <a:lnTo>
                      <a:pt x="830" y="0"/>
                    </a:lnTo>
                    <a:lnTo>
                      <a:pt x="830" y="1"/>
                    </a:lnTo>
                    <a:cubicBezTo>
                      <a:pt x="830" y="149"/>
                      <a:pt x="829" y="268"/>
                      <a:pt x="829" y="352"/>
                    </a:cubicBezTo>
                    <a:cubicBezTo>
                      <a:pt x="829" y="393"/>
                      <a:pt x="829" y="425"/>
                      <a:pt x="829" y="447"/>
                    </a:cubicBezTo>
                    <a:cubicBezTo>
                      <a:pt x="829" y="458"/>
                      <a:pt x="829" y="466"/>
                      <a:pt x="829" y="472"/>
                    </a:cubicBezTo>
                    <a:cubicBezTo>
                      <a:pt x="829" y="477"/>
                      <a:pt x="829" y="480"/>
                      <a:pt x="829" y="480"/>
                    </a:cubicBezTo>
                    <a:lnTo>
                      <a:pt x="828" y="48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7" name="Google Shape;1287;p35"/>
              <p:cNvSpPr/>
              <p:nvPr/>
            </p:nvSpPr>
            <p:spPr>
              <a:xfrm>
                <a:off x="559922" y="1716186"/>
                <a:ext cx="887048" cy="3218"/>
              </a:xfrm>
              <a:custGeom>
                <a:rect b="b" l="l" r="r" t="t"/>
                <a:pathLst>
                  <a:path extrusionOk="0" h="3" w="827">
                    <a:moveTo>
                      <a:pt x="827" y="1"/>
                    </a:moveTo>
                    <a:cubicBezTo>
                      <a:pt x="827" y="2"/>
                      <a:pt x="642" y="3"/>
                      <a:pt x="414" y="3"/>
                    </a:cubicBezTo>
                    <a:cubicBezTo>
                      <a:pt x="185" y="3"/>
                      <a:pt x="0" y="2"/>
                      <a:pt x="0" y="1"/>
                    </a:cubicBezTo>
                    <a:cubicBezTo>
                      <a:pt x="0" y="1"/>
                      <a:pt x="185" y="0"/>
                      <a:pt x="414" y="0"/>
                    </a:cubicBezTo>
                    <a:cubicBezTo>
                      <a:pt x="642" y="0"/>
                      <a:pt x="827" y="1"/>
                      <a:pt x="827" y="1"/>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8" name="Google Shape;1288;p35"/>
              <p:cNvSpPr/>
              <p:nvPr/>
            </p:nvSpPr>
            <p:spPr>
              <a:xfrm>
                <a:off x="636078" y="1801995"/>
                <a:ext cx="273516" cy="274589"/>
              </a:xfrm>
              <a:custGeom>
                <a:rect b="b" l="l" r="r" t="t"/>
                <a:pathLst>
                  <a:path extrusionOk="0" h="256" w="255">
                    <a:moveTo>
                      <a:pt x="0" y="0"/>
                    </a:moveTo>
                    <a:lnTo>
                      <a:pt x="255" y="0"/>
                    </a:lnTo>
                    <a:lnTo>
                      <a:pt x="255" y="256"/>
                    </a:lnTo>
                    <a:lnTo>
                      <a:pt x="0" y="256"/>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9" name="Google Shape;1289;p35"/>
              <p:cNvSpPr/>
              <p:nvPr/>
            </p:nvSpPr>
            <p:spPr>
              <a:xfrm>
                <a:off x="984676" y="1845972"/>
                <a:ext cx="396866" cy="3218"/>
              </a:xfrm>
              <a:custGeom>
                <a:rect b="b" l="l" r="r" t="t"/>
                <a:pathLst>
                  <a:path extrusionOk="0" h="3" w="370">
                    <a:moveTo>
                      <a:pt x="370" y="2"/>
                    </a:moveTo>
                    <a:cubicBezTo>
                      <a:pt x="370" y="2"/>
                      <a:pt x="369" y="2"/>
                      <a:pt x="367" y="2"/>
                    </a:cubicBezTo>
                    <a:cubicBezTo>
                      <a:pt x="364" y="2"/>
                      <a:pt x="360" y="2"/>
                      <a:pt x="356" y="2"/>
                    </a:cubicBezTo>
                    <a:cubicBezTo>
                      <a:pt x="346" y="2"/>
                      <a:pt x="333" y="3"/>
                      <a:pt x="316" y="3"/>
                    </a:cubicBezTo>
                    <a:cubicBezTo>
                      <a:pt x="282" y="3"/>
                      <a:pt x="236" y="3"/>
                      <a:pt x="186" y="3"/>
                    </a:cubicBezTo>
                    <a:cubicBezTo>
                      <a:pt x="135" y="3"/>
                      <a:pt x="89" y="3"/>
                      <a:pt x="55" y="3"/>
                    </a:cubicBezTo>
                    <a:cubicBezTo>
                      <a:pt x="38" y="3"/>
                      <a:pt x="25" y="2"/>
                      <a:pt x="15" y="2"/>
                    </a:cubicBezTo>
                    <a:cubicBezTo>
                      <a:pt x="11" y="2"/>
                      <a:pt x="7" y="2"/>
                      <a:pt x="4" y="2"/>
                    </a:cubicBezTo>
                    <a:cubicBezTo>
                      <a:pt x="2" y="2"/>
                      <a:pt x="0" y="2"/>
                      <a:pt x="0" y="2"/>
                    </a:cubicBezTo>
                    <a:cubicBezTo>
                      <a:pt x="0" y="1"/>
                      <a:pt x="2" y="1"/>
                      <a:pt x="4" y="1"/>
                    </a:cubicBezTo>
                    <a:cubicBezTo>
                      <a:pt x="7" y="1"/>
                      <a:pt x="11" y="1"/>
                      <a:pt x="15" y="1"/>
                    </a:cubicBezTo>
                    <a:cubicBezTo>
                      <a:pt x="25" y="1"/>
                      <a:pt x="38" y="1"/>
                      <a:pt x="55" y="0"/>
                    </a:cubicBezTo>
                    <a:cubicBezTo>
                      <a:pt x="89" y="0"/>
                      <a:pt x="135" y="0"/>
                      <a:pt x="186" y="0"/>
                    </a:cubicBezTo>
                    <a:cubicBezTo>
                      <a:pt x="236" y="0"/>
                      <a:pt x="282" y="0"/>
                      <a:pt x="316" y="0"/>
                    </a:cubicBezTo>
                    <a:cubicBezTo>
                      <a:pt x="333" y="1"/>
                      <a:pt x="346" y="1"/>
                      <a:pt x="356" y="1"/>
                    </a:cubicBezTo>
                    <a:cubicBezTo>
                      <a:pt x="360" y="1"/>
                      <a:pt x="364" y="1"/>
                      <a:pt x="367" y="1"/>
                    </a:cubicBezTo>
                    <a:cubicBezTo>
                      <a:pt x="369" y="1"/>
                      <a:pt x="370" y="1"/>
                      <a:pt x="370" y="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0" name="Google Shape;1290;p35"/>
              <p:cNvSpPr/>
              <p:nvPr/>
            </p:nvSpPr>
            <p:spPr>
              <a:xfrm>
                <a:off x="985748" y="1907112"/>
                <a:ext cx="405447" cy="3218"/>
              </a:xfrm>
              <a:custGeom>
                <a:rect b="b" l="l" r="r" t="t"/>
                <a:pathLst>
                  <a:path extrusionOk="0" h="3" w="378">
                    <a:moveTo>
                      <a:pt x="378" y="2"/>
                    </a:moveTo>
                    <a:cubicBezTo>
                      <a:pt x="378" y="2"/>
                      <a:pt x="376" y="2"/>
                      <a:pt x="374" y="2"/>
                    </a:cubicBezTo>
                    <a:cubicBezTo>
                      <a:pt x="371" y="2"/>
                      <a:pt x="367" y="2"/>
                      <a:pt x="363" y="2"/>
                    </a:cubicBezTo>
                    <a:cubicBezTo>
                      <a:pt x="353" y="2"/>
                      <a:pt x="339" y="3"/>
                      <a:pt x="322" y="3"/>
                    </a:cubicBezTo>
                    <a:cubicBezTo>
                      <a:pt x="288" y="3"/>
                      <a:pt x="241" y="3"/>
                      <a:pt x="189" y="3"/>
                    </a:cubicBezTo>
                    <a:cubicBezTo>
                      <a:pt x="137" y="3"/>
                      <a:pt x="90" y="3"/>
                      <a:pt x="55" y="3"/>
                    </a:cubicBezTo>
                    <a:cubicBezTo>
                      <a:pt x="38" y="3"/>
                      <a:pt x="24" y="2"/>
                      <a:pt x="14" y="2"/>
                    </a:cubicBezTo>
                    <a:cubicBezTo>
                      <a:pt x="10" y="2"/>
                      <a:pt x="6" y="2"/>
                      <a:pt x="3" y="2"/>
                    </a:cubicBezTo>
                    <a:cubicBezTo>
                      <a:pt x="1" y="2"/>
                      <a:pt x="0" y="2"/>
                      <a:pt x="0" y="2"/>
                    </a:cubicBezTo>
                    <a:cubicBezTo>
                      <a:pt x="0" y="1"/>
                      <a:pt x="1" y="1"/>
                      <a:pt x="3" y="1"/>
                    </a:cubicBezTo>
                    <a:cubicBezTo>
                      <a:pt x="6" y="1"/>
                      <a:pt x="10" y="1"/>
                      <a:pt x="14" y="1"/>
                    </a:cubicBezTo>
                    <a:cubicBezTo>
                      <a:pt x="24" y="1"/>
                      <a:pt x="38" y="1"/>
                      <a:pt x="55" y="0"/>
                    </a:cubicBezTo>
                    <a:cubicBezTo>
                      <a:pt x="90" y="0"/>
                      <a:pt x="137" y="0"/>
                      <a:pt x="189" y="0"/>
                    </a:cubicBezTo>
                    <a:cubicBezTo>
                      <a:pt x="241" y="0"/>
                      <a:pt x="288" y="0"/>
                      <a:pt x="322" y="0"/>
                    </a:cubicBezTo>
                    <a:cubicBezTo>
                      <a:pt x="339" y="1"/>
                      <a:pt x="353" y="1"/>
                      <a:pt x="363" y="1"/>
                    </a:cubicBezTo>
                    <a:cubicBezTo>
                      <a:pt x="367" y="1"/>
                      <a:pt x="371" y="1"/>
                      <a:pt x="374" y="1"/>
                    </a:cubicBezTo>
                    <a:cubicBezTo>
                      <a:pt x="376" y="1"/>
                      <a:pt x="378" y="1"/>
                      <a:pt x="378" y="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1" name="Google Shape;1291;p35"/>
              <p:cNvSpPr/>
              <p:nvPr/>
            </p:nvSpPr>
            <p:spPr>
              <a:xfrm>
                <a:off x="985748" y="1968251"/>
                <a:ext cx="405447" cy="4290"/>
              </a:xfrm>
              <a:custGeom>
                <a:rect b="b" l="l" r="r" t="t"/>
                <a:pathLst>
                  <a:path extrusionOk="0" h="4" w="378">
                    <a:moveTo>
                      <a:pt x="378" y="2"/>
                    </a:moveTo>
                    <a:cubicBezTo>
                      <a:pt x="378" y="2"/>
                      <a:pt x="376" y="2"/>
                      <a:pt x="374" y="2"/>
                    </a:cubicBezTo>
                    <a:cubicBezTo>
                      <a:pt x="371" y="2"/>
                      <a:pt x="367" y="2"/>
                      <a:pt x="363" y="2"/>
                    </a:cubicBezTo>
                    <a:cubicBezTo>
                      <a:pt x="353" y="3"/>
                      <a:pt x="339" y="3"/>
                      <a:pt x="322" y="3"/>
                    </a:cubicBezTo>
                    <a:cubicBezTo>
                      <a:pt x="288" y="3"/>
                      <a:pt x="241" y="3"/>
                      <a:pt x="189" y="4"/>
                    </a:cubicBezTo>
                    <a:cubicBezTo>
                      <a:pt x="137" y="3"/>
                      <a:pt x="90" y="3"/>
                      <a:pt x="55" y="3"/>
                    </a:cubicBezTo>
                    <a:cubicBezTo>
                      <a:pt x="38" y="3"/>
                      <a:pt x="24" y="3"/>
                      <a:pt x="14" y="2"/>
                    </a:cubicBezTo>
                    <a:cubicBezTo>
                      <a:pt x="10" y="2"/>
                      <a:pt x="6" y="2"/>
                      <a:pt x="3" y="2"/>
                    </a:cubicBezTo>
                    <a:cubicBezTo>
                      <a:pt x="1" y="2"/>
                      <a:pt x="0" y="2"/>
                      <a:pt x="0" y="2"/>
                    </a:cubicBezTo>
                    <a:cubicBezTo>
                      <a:pt x="0" y="2"/>
                      <a:pt x="1" y="2"/>
                      <a:pt x="3" y="1"/>
                    </a:cubicBezTo>
                    <a:cubicBezTo>
                      <a:pt x="6" y="1"/>
                      <a:pt x="10" y="1"/>
                      <a:pt x="14" y="1"/>
                    </a:cubicBezTo>
                    <a:cubicBezTo>
                      <a:pt x="24" y="1"/>
                      <a:pt x="38" y="1"/>
                      <a:pt x="55" y="1"/>
                    </a:cubicBezTo>
                    <a:cubicBezTo>
                      <a:pt x="90" y="0"/>
                      <a:pt x="137" y="0"/>
                      <a:pt x="189" y="0"/>
                    </a:cubicBezTo>
                    <a:cubicBezTo>
                      <a:pt x="241" y="0"/>
                      <a:pt x="288" y="0"/>
                      <a:pt x="322" y="1"/>
                    </a:cubicBezTo>
                    <a:cubicBezTo>
                      <a:pt x="339" y="1"/>
                      <a:pt x="353" y="1"/>
                      <a:pt x="363" y="1"/>
                    </a:cubicBezTo>
                    <a:cubicBezTo>
                      <a:pt x="367" y="1"/>
                      <a:pt x="371" y="1"/>
                      <a:pt x="374" y="1"/>
                    </a:cubicBezTo>
                    <a:cubicBezTo>
                      <a:pt x="376" y="2"/>
                      <a:pt x="378" y="2"/>
                      <a:pt x="378" y="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2" name="Google Shape;1292;p35"/>
              <p:cNvSpPr/>
              <p:nvPr/>
            </p:nvSpPr>
            <p:spPr>
              <a:xfrm>
                <a:off x="985748" y="2029390"/>
                <a:ext cx="405447" cy="4290"/>
              </a:xfrm>
              <a:custGeom>
                <a:rect b="b" l="l" r="r" t="t"/>
                <a:pathLst>
                  <a:path extrusionOk="0" h="4" w="378">
                    <a:moveTo>
                      <a:pt x="378" y="2"/>
                    </a:moveTo>
                    <a:cubicBezTo>
                      <a:pt x="378" y="2"/>
                      <a:pt x="376" y="2"/>
                      <a:pt x="374" y="2"/>
                    </a:cubicBezTo>
                    <a:cubicBezTo>
                      <a:pt x="371" y="2"/>
                      <a:pt x="367" y="2"/>
                      <a:pt x="363" y="2"/>
                    </a:cubicBezTo>
                    <a:cubicBezTo>
                      <a:pt x="353" y="3"/>
                      <a:pt x="339" y="3"/>
                      <a:pt x="322" y="3"/>
                    </a:cubicBezTo>
                    <a:cubicBezTo>
                      <a:pt x="288" y="3"/>
                      <a:pt x="241" y="3"/>
                      <a:pt x="189" y="4"/>
                    </a:cubicBezTo>
                    <a:cubicBezTo>
                      <a:pt x="137" y="3"/>
                      <a:pt x="90" y="3"/>
                      <a:pt x="55" y="3"/>
                    </a:cubicBezTo>
                    <a:cubicBezTo>
                      <a:pt x="38" y="3"/>
                      <a:pt x="24" y="3"/>
                      <a:pt x="14" y="2"/>
                    </a:cubicBezTo>
                    <a:cubicBezTo>
                      <a:pt x="10" y="2"/>
                      <a:pt x="6" y="2"/>
                      <a:pt x="3" y="2"/>
                    </a:cubicBezTo>
                    <a:cubicBezTo>
                      <a:pt x="1" y="2"/>
                      <a:pt x="0" y="2"/>
                      <a:pt x="0" y="2"/>
                    </a:cubicBezTo>
                    <a:cubicBezTo>
                      <a:pt x="0" y="2"/>
                      <a:pt x="1" y="2"/>
                      <a:pt x="3" y="2"/>
                    </a:cubicBezTo>
                    <a:cubicBezTo>
                      <a:pt x="6" y="2"/>
                      <a:pt x="10" y="1"/>
                      <a:pt x="14" y="1"/>
                    </a:cubicBezTo>
                    <a:cubicBezTo>
                      <a:pt x="24" y="1"/>
                      <a:pt x="38" y="1"/>
                      <a:pt x="55" y="1"/>
                    </a:cubicBezTo>
                    <a:cubicBezTo>
                      <a:pt x="90" y="1"/>
                      <a:pt x="137" y="0"/>
                      <a:pt x="189" y="0"/>
                    </a:cubicBezTo>
                    <a:cubicBezTo>
                      <a:pt x="241" y="0"/>
                      <a:pt x="288" y="0"/>
                      <a:pt x="322" y="1"/>
                    </a:cubicBezTo>
                    <a:cubicBezTo>
                      <a:pt x="339" y="1"/>
                      <a:pt x="353" y="1"/>
                      <a:pt x="363" y="1"/>
                    </a:cubicBezTo>
                    <a:cubicBezTo>
                      <a:pt x="367" y="1"/>
                      <a:pt x="371" y="1"/>
                      <a:pt x="374" y="2"/>
                    </a:cubicBezTo>
                    <a:cubicBezTo>
                      <a:pt x="376" y="2"/>
                      <a:pt x="378" y="2"/>
                      <a:pt x="378" y="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93" name="Google Shape;1293;p35"/>
            <p:cNvGrpSpPr/>
            <p:nvPr/>
          </p:nvGrpSpPr>
          <p:grpSpPr>
            <a:xfrm>
              <a:off x="985750" y="1059299"/>
              <a:ext cx="451575" cy="449876"/>
              <a:chOff x="985750" y="1059299"/>
              <a:chExt cx="451575" cy="449876"/>
            </a:xfrm>
          </p:grpSpPr>
          <p:sp>
            <p:nvSpPr>
              <p:cNvPr id="1294" name="Google Shape;1294;p35"/>
              <p:cNvSpPr/>
              <p:nvPr/>
            </p:nvSpPr>
            <p:spPr>
              <a:xfrm flipH="1">
                <a:off x="1127237" y="1216035"/>
                <a:ext cx="159280" cy="159278"/>
              </a:xfrm>
              <a:custGeom>
                <a:rect b="b" l="l" r="r" t="t"/>
                <a:pathLst>
                  <a:path extrusionOk="0" h="188" w="188">
                    <a:moveTo>
                      <a:pt x="2" y="2"/>
                    </a:moveTo>
                    <a:cubicBezTo>
                      <a:pt x="2" y="2"/>
                      <a:pt x="2" y="3"/>
                      <a:pt x="3" y="5"/>
                    </a:cubicBezTo>
                    <a:cubicBezTo>
                      <a:pt x="3" y="8"/>
                      <a:pt x="3" y="11"/>
                      <a:pt x="3" y="16"/>
                    </a:cubicBezTo>
                    <a:cubicBezTo>
                      <a:pt x="3" y="25"/>
                      <a:pt x="3" y="37"/>
                      <a:pt x="3" y="53"/>
                    </a:cubicBezTo>
                    <a:cubicBezTo>
                      <a:pt x="4" y="85"/>
                      <a:pt x="4" y="131"/>
                      <a:pt x="4" y="185"/>
                    </a:cubicBezTo>
                    <a:lnTo>
                      <a:pt x="2" y="183"/>
                    </a:lnTo>
                    <a:cubicBezTo>
                      <a:pt x="56" y="183"/>
                      <a:pt x="119" y="183"/>
                      <a:pt x="186" y="183"/>
                    </a:cubicBezTo>
                    <a:cubicBezTo>
                      <a:pt x="186" y="182"/>
                      <a:pt x="181" y="187"/>
                      <a:pt x="183" y="185"/>
                    </a:cubicBezTo>
                    <a:lnTo>
                      <a:pt x="183" y="185"/>
                    </a:lnTo>
                    <a:lnTo>
                      <a:pt x="183" y="173"/>
                    </a:lnTo>
                    <a:cubicBezTo>
                      <a:pt x="183" y="169"/>
                      <a:pt x="183" y="165"/>
                      <a:pt x="183" y="160"/>
                    </a:cubicBezTo>
                    <a:cubicBezTo>
                      <a:pt x="183" y="152"/>
                      <a:pt x="183" y="144"/>
                      <a:pt x="183" y="136"/>
                    </a:cubicBezTo>
                    <a:cubicBezTo>
                      <a:pt x="183" y="120"/>
                      <a:pt x="183" y="104"/>
                      <a:pt x="183" y="88"/>
                    </a:cubicBezTo>
                    <a:cubicBezTo>
                      <a:pt x="183" y="58"/>
                      <a:pt x="184" y="29"/>
                      <a:pt x="184" y="2"/>
                    </a:cubicBezTo>
                    <a:lnTo>
                      <a:pt x="186" y="4"/>
                    </a:lnTo>
                    <a:cubicBezTo>
                      <a:pt x="131" y="4"/>
                      <a:pt x="86" y="3"/>
                      <a:pt x="53" y="3"/>
                    </a:cubicBezTo>
                    <a:cubicBezTo>
                      <a:pt x="38" y="3"/>
                      <a:pt x="25" y="2"/>
                      <a:pt x="16" y="2"/>
                    </a:cubicBezTo>
                    <a:cubicBezTo>
                      <a:pt x="12" y="2"/>
                      <a:pt x="8" y="2"/>
                      <a:pt x="6" y="2"/>
                    </a:cubicBezTo>
                    <a:cubicBezTo>
                      <a:pt x="3" y="2"/>
                      <a:pt x="2" y="2"/>
                      <a:pt x="2" y="2"/>
                    </a:cubicBezTo>
                    <a:cubicBezTo>
                      <a:pt x="2" y="2"/>
                      <a:pt x="3" y="2"/>
                      <a:pt x="5" y="2"/>
                    </a:cubicBezTo>
                    <a:cubicBezTo>
                      <a:pt x="8" y="2"/>
                      <a:pt x="11" y="2"/>
                      <a:pt x="15" y="1"/>
                    </a:cubicBezTo>
                    <a:cubicBezTo>
                      <a:pt x="24" y="1"/>
                      <a:pt x="36" y="1"/>
                      <a:pt x="52" y="1"/>
                    </a:cubicBezTo>
                    <a:cubicBezTo>
                      <a:pt x="85" y="1"/>
                      <a:pt x="131" y="0"/>
                      <a:pt x="186" y="0"/>
                    </a:cubicBezTo>
                    <a:lnTo>
                      <a:pt x="188" y="0"/>
                    </a:lnTo>
                    <a:lnTo>
                      <a:pt x="188" y="2"/>
                    </a:lnTo>
                    <a:cubicBezTo>
                      <a:pt x="188" y="29"/>
                      <a:pt x="188" y="58"/>
                      <a:pt x="188" y="88"/>
                    </a:cubicBezTo>
                    <a:cubicBezTo>
                      <a:pt x="188" y="104"/>
                      <a:pt x="188" y="120"/>
                      <a:pt x="188" y="136"/>
                    </a:cubicBezTo>
                    <a:cubicBezTo>
                      <a:pt x="188" y="144"/>
                      <a:pt x="188" y="152"/>
                      <a:pt x="188" y="160"/>
                    </a:cubicBezTo>
                    <a:cubicBezTo>
                      <a:pt x="188" y="165"/>
                      <a:pt x="188" y="169"/>
                      <a:pt x="188" y="173"/>
                    </a:cubicBezTo>
                    <a:lnTo>
                      <a:pt x="188" y="185"/>
                    </a:lnTo>
                    <a:lnTo>
                      <a:pt x="188" y="185"/>
                    </a:lnTo>
                    <a:cubicBezTo>
                      <a:pt x="190" y="183"/>
                      <a:pt x="185" y="188"/>
                      <a:pt x="186" y="188"/>
                    </a:cubicBezTo>
                    <a:cubicBezTo>
                      <a:pt x="118" y="188"/>
                      <a:pt x="56" y="187"/>
                      <a:pt x="2" y="187"/>
                    </a:cubicBezTo>
                    <a:lnTo>
                      <a:pt x="0" y="187"/>
                    </a:lnTo>
                    <a:lnTo>
                      <a:pt x="0" y="185"/>
                    </a:lnTo>
                    <a:cubicBezTo>
                      <a:pt x="0" y="130"/>
                      <a:pt x="1" y="84"/>
                      <a:pt x="1" y="52"/>
                    </a:cubicBezTo>
                    <a:cubicBezTo>
                      <a:pt x="1" y="36"/>
                      <a:pt x="2" y="24"/>
                      <a:pt x="2" y="15"/>
                    </a:cubicBezTo>
                    <a:cubicBezTo>
                      <a:pt x="2" y="11"/>
                      <a:pt x="2" y="7"/>
                      <a:pt x="2" y="5"/>
                    </a:cubicBezTo>
                    <a:cubicBezTo>
                      <a:pt x="2" y="3"/>
                      <a:pt x="2" y="2"/>
                      <a:pt x="2" y="2"/>
                    </a:cubicBezTo>
                    <a:close/>
                  </a:path>
                </a:pathLst>
              </a:custGeom>
              <a:solidFill>
                <a:schemeClr val="accent1"/>
              </a:solidFill>
              <a:ln>
                <a:noFill/>
              </a:ln>
            </p:spPr>
            <p:txBody>
              <a:bodyPr anchorCtr="1" anchor="ctr" bIns="22675" lIns="90000" spcFirstLastPara="1" rIns="90000" wrap="square" tIns="22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295" name="Google Shape;1295;p35"/>
              <p:cNvSpPr/>
              <p:nvPr/>
            </p:nvSpPr>
            <p:spPr>
              <a:xfrm>
                <a:off x="1133779" y="1204160"/>
                <a:ext cx="168599" cy="136403"/>
              </a:xfrm>
              <a:custGeom>
                <a:rect b="b" l="l" r="r" t="t"/>
                <a:pathLst>
                  <a:path extrusionOk="0" h="161" w="199">
                    <a:moveTo>
                      <a:pt x="199" y="0"/>
                    </a:moveTo>
                    <a:cubicBezTo>
                      <a:pt x="202" y="2"/>
                      <a:pt x="163" y="55"/>
                      <a:pt x="111" y="118"/>
                    </a:cubicBezTo>
                    <a:cubicBezTo>
                      <a:pt x="100" y="131"/>
                      <a:pt x="90" y="144"/>
                      <a:pt x="80" y="156"/>
                    </a:cubicBezTo>
                    <a:lnTo>
                      <a:pt x="76" y="161"/>
                    </a:lnTo>
                    <a:lnTo>
                      <a:pt x="70" y="156"/>
                    </a:lnTo>
                    <a:cubicBezTo>
                      <a:pt x="27" y="118"/>
                      <a:pt x="-2" y="89"/>
                      <a:pt x="0" y="86"/>
                    </a:cubicBezTo>
                    <a:cubicBezTo>
                      <a:pt x="2" y="84"/>
                      <a:pt x="35" y="109"/>
                      <a:pt x="79" y="146"/>
                    </a:cubicBezTo>
                    <a:lnTo>
                      <a:pt x="70" y="147"/>
                    </a:lnTo>
                    <a:cubicBezTo>
                      <a:pt x="79" y="135"/>
                      <a:pt x="89" y="123"/>
                      <a:pt x="100" y="109"/>
                    </a:cubicBezTo>
                    <a:cubicBezTo>
                      <a:pt x="152" y="46"/>
                      <a:pt x="196" y="-3"/>
                      <a:pt x="199" y="0"/>
                    </a:cubicBezTo>
                    <a:close/>
                  </a:path>
                </a:pathLst>
              </a:custGeom>
              <a:solidFill>
                <a:schemeClr val="dk2"/>
              </a:solidFill>
              <a:ln>
                <a:noFill/>
              </a:ln>
            </p:spPr>
            <p:txBody>
              <a:bodyPr anchorCtr="1" anchor="ctr" bIns="12950" lIns="90000" spcFirstLastPara="1" rIns="90000" wrap="square" tIns="12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6" name="Google Shape;1296;p35"/>
              <p:cNvSpPr/>
              <p:nvPr/>
            </p:nvSpPr>
            <p:spPr>
              <a:xfrm flipH="1">
                <a:off x="985750" y="1059299"/>
                <a:ext cx="451575" cy="449876"/>
              </a:xfrm>
              <a:custGeom>
                <a:rect b="b" l="l" r="r" t="t"/>
                <a:pathLst>
                  <a:path extrusionOk="0" h="531" w="533">
                    <a:moveTo>
                      <a:pt x="267" y="0"/>
                    </a:moveTo>
                    <a:cubicBezTo>
                      <a:pt x="267" y="0"/>
                      <a:pt x="268" y="0"/>
                      <a:pt x="271" y="0"/>
                    </a:cubicBezTo>
                    <a:cubicBezTo>
                      <a:pt x="274" y="0"/>
                      <a:pt x="279" y="1"/>
                      <a:pt x="285" y="1"/>
                    </a:cubicBezTo>
                    <a:cubicBezTo>
                      <a:pt x="288" y="1"/>
                      <a:pt x="291" y="1"/>
                      <a:pt x="295" y="1"/>
                    </a:cubicBezTo>
                    <a:cubicBezTo>
                      <a:pt x="298" y="2"/>
                      <a:pt x="302" y="2"/>
                      <a:pt x="306" y="3"/>
                    </a:cubicBezTo>
                    <a:cubicBezTo>
                      <a:pt x="311" y="3"/>
                      <a:pt x="315" y="4"/>
                      <a:pt x="320" y="5"/>
                    </a:cubicBezTo>
                    <a:cubicBezTo>
                      <a:pt x="325" y="6"/>
                      <a:pt x="330" y="7"/>
                      <a:pt x="336" y="9"/>
                    </a:cubicBezTo>
                    <a:cubicBezTo>
                      <a:pt x="357" y="14"/>
                      <a:pt x="384" y="24"/>
                      <a:pt x="410" y="41"/>
                    </a:cubicBezTo>
                    <a:cubicBezTo>
                      <a:pt x="437" y="59"/>
                      <a:pt x="465" y="83"/>
                      <a:pt x="488" y="117"/>
                    </a:cubicBezTo>
                    <a:cubicBezTo>
                      <a:pt x="510" y="150"/>
                      <a:pt x="527" y="192"/>
                      <a:pt x="532" y="240"/>
                    </a:cubicBezTo>
                    <a:cubicBezTo>
                      <a:pt x="532" y="252"/>
                      <a:pt x="534" y="264"/>
                      <a:pt x="533" y="276"/>
                    </a:cubicBezTo>
                    <a:cubicBezTo>
                      <a:pt x="532" y="282"/>
                      <a:pt x="532" y="288"/>
                      <a:pt x="531" y="295"/>
                    </a:cubicBezTo>
                    <a:cubicBezTo>
                      <a:pt x="530" y="301"/>
                      <a:pt x="529" y="307"/>
                      <a:pt x="528" y="313"/>
                    </a:cubicBezTo>
                    <a:cubicBezTo>
                      <a:pt x="523" y="338"/>
                      <a:pt x="516" y="363"/>
                      <a:pt x="503" y="387"/>
                    </a:cubicBezTo>
                    <a:cubicBezTo>
                      <a:pt x="491" y="411"/>
                      <a:pt x="475" y="433"/>
                      <a:pt x="455" y="453"/>
                    </a:cubicBezTo>
                    <a:cubicBezTo>
                      <a:pt x="435" y="473"/>
                      <a:pt x="412" y="490"/>
                      <a:pt x="386" y="503"/>
                    </a:cubicBezTo>
                    <a:cubicBezTo>
                      <a:pt x="360" y="516"/>
                      <a:pt x="331" y="525"/>
                      <a:pt x="301" y="529"/>
                    </a:cubicBezTo>
                    <a:cubicBezTo>
                      <a:pt x="294" y="530"/>
                      <a:pt x="286" y="530"/>
                      <a:pt x="279" y="531"/>
                    </a:cubicBezTo>
                    <a:cubicBezTo>
                      <a:pt x="271" y="531"/>
                      <a:pt x="264" y="532"/>
                      <a:pt x="256" y="531"/>
                    </a:cubicBezTo>
                    <a:cubicBezTo>
                      <a:pt x="241" y="531"/>
                      <a:pt x="226" y="529"/>
                      <a:pt x="211" y="526"/>
                    </a:cubicBezTo>
                    <a:cubicBezTo>
                      <a:pt x="178" y="519"/>
                      <a:pt x="147" y="505"/>
                      <a:pt x="120" y="487"/>
                    </a:cubicBezTo>
                    <a:lnTo>
                      <a:pt x="122" y="488"/>
                    </a:lnTo>
                    <a:cubicBezTo>
                      <a:pt x="91" y="500"/>
                      <a:pt x="60" y="513"/>
                      <a:pt x="30" y="525"/>
                    </a:cubicBezTo>
                    <a:lnTo>
                      <a:pt x="24" y="527"/>
                    </a:lnTo>
                    <a:lnTo>
                      <a:pt x="26" y="521"/>
                    </a:lnTo>
                    <a:cubicBezTo>
                      <a:pt x="35" y="487"/>
                      <a:pt x="44" y="454"/>
                      <a:pt x="53" y="422"/>
                    </a:cubicBezTo>
                    <a:lnTo>
                      <a:pt x="54" y="425"/>
                    </a:lnTo>
                    <a:cubicBezTo>
                      <a:pt x="28" y="390"/>
                      <a:pt x="11" y="351"/>
                      <a:pt x="4" y="312"/>
                    </a:cubicBezTo>
                    <a:cubicBezTo>
                      <a:pt x="1" y="292"/>
                      <a:pt x="-1" y="273"/>
                      <a:pt x="1" y="254"/>
                    </a:cubicBezTo>
                    <a:cubicBezTo>
                      <a:pt x="1" y="244"/>
                      <a:pt x="1" y="235"/>
                      <a:pt x="3" y="226"/>
                    </a:cubicBezTo>
                    <a:cubicBezTo>
                      <a:pt x="4" y="221"/>
                      <a:pt x="5" y="217"/>
                      <a:pt x="5" y="212"/>
                    </a:cubicBezTo>
                    <a:cubicBezTo>
                      <a:pt x="6" y="208"/>
                      <a:pt x="8" y="204"/>
                      <a:pt x="9" y="199"/>
                    </a:cubicBezTo>
                    <a:cubicBezTo>
                      <a:pt x="27" y="130"/>
                      <a:pt x="69" y="78"/>
                      <a:pt x="112" y="49"/>
                    </a:cubicBezTo>
                    <a:cubicBezTo>
                      <a:pt x="133" y="34"/>
                      <a:pt x="154" y="23"/>
                      <a:pt x="173" y="16"/>
                    </a:cubicBezTo>
                    <a:cubicBezTo>
                      <a:pt x="178" y="15"/>
                      <a:pt x="183" y="13"/>
                      <a:pt x="187" y="11"/>
                    </a:cubicBezTo>
                    <a:cubicBezTo>
                      <a:pt x="192" y="10"/>
                      <a:pt x="196" y="9"/>
                      <a:pt x="200" y="8"/>
                    </a:cubicBezTo>
                    <a:cubicBezTo>
                      <a:pt x="204" y="7"/>
                      <a:pt x="208" y="6"/>
                      <a:pt x="212" y="5"/>
                    </a:cubicBezTo>
                    <a:cubicBezTo>
                      <a:pt x="216" y="4"/>
                      <a:pt x="220" y="4"/>
                      <a:pt x="223" y="3"/>
                    </a:cubicBezTo>
                    <a:cubicBezTo>
                      <a:pt x="230" y="3"/>
                      <a:pt x="236" y="1"/>
                      <a:pt x="242" y="1"/>
                    </a:cubicBezTo>
                    <a:cubicBezTo>
                      <a:pt x="247" y="1"/>
                      <a:pt x="252" y="1"/>
                      <a:pt x="255" y="1"/>
                    </a:cubicBezTo>
                    <a:cubicBezTo>
                      <a:pt x="259" y="1"/>
                      <a:pt x="262" y="0"/>
                      <a:pt x="264" y="0"/>
                    </a:cubicBezTo>
                    <a:cubicBezTo>
                      <a:pt x="266" y="0"/>
                      <a:pt x="267" y="0"/>
                      <a:pt x="267" y="0"/>
                    </a:cubicBezTo>
                    <a:cubicBezTo>
                      <a:pt x="267" y="0"/>
                      <a:pt x="266" y="1"/>
                      <a:pt x="264" y="1"/>
                    </a:cubicBezTo>
                    <a:cubicBezTo>
                      <a:pt x="262" y="1"/>
                      <a:pt x="259" y="1"/>
                      <a:pt x="255" y="1"/>
                    </a:cubicBezTo>
                    <a:cubicBezTo>
                      <a:pt x="252" y="2"/>
                      <a:pt x="247" y="2"/>
                      <a:pt x="242" y="2"/>
                    </a:cubicBezTo>
                    <a:cubicBezTo>
                      <a:pt x="237" y="3"/>
                      <a:pt x="230" y="4"/>
                      <a:pt x="224" y="5"/>
                    </a:cubicBezTo>
                    <a:cubicBezTo>
                      <a:pt x="196" y="10"/>
                      <a:pt x="155" y="21"/>
                      <a:pt x="114" y="52"/>
                    </a:cubicBezTo>
                    <a:cubicBezTo>
                      <a:pt x="72" y="81"/>
                      <a:pt x="30" y="132"/>
                      <a:pt x="13" y="200"/>
                    </a:cubicBezTo>
                    <a:cubicBezTo>
                      <a:pt x="12" y="205"/>
                      <a:pt x="11" y="209"/>
                      <a:pt x="10" y="213"/>
                    </a:cubicBezTo>
                    <a:cubicBezTo>
                      <a:pt x="9" y="218"/>
                      <a:pt x="9" y="222"/>
                      <a:pt x="8" y="227"/>
                    </a:cubicBezTo>
                    <a:cubicBezTo>
                      <a:pt x="6" y="236"/>
                      <a:pt x="6" y="245"/>
                      <a:pt x="6" y="254"/>
                    </a:cubicBezTo>
                    <a:cubicBezTo>
                      <a:pt x="4" y="272"/>
                      <a:pt x="6" y="292"/>
                      <a:pt x="9" y="311"/>
                    </a:cubicBezTo>
                    <a:cubicBezTo>
                      <a:pt x="16" y="349"/>
                      <a:pt x="32" y="388"/>
                      <a:pt x="58" y="421"/>
                    </a:cubicBezTo>
                    <a:lnTo>
                      <a:pt x="59" y="422"/>
                    </a:lnTo>
                    <a:lnTo>
                      <a:pt x="59" y="424"/>
                    </a:lnTo>
                    <a:cubicBezTo>
                      <a:pt x="50" y="456"/>
                      <a:pt x="41" y="489"/>
                      <a:pt x="32" y="523"/>
                    </a:cubicBezTo>
                    <a:lnTo>
                      <a:pt x="28" y="519"/>
                    </a:lnTo>
                    <a:cubicBezTo>
                      <a:pt x="58" y="507"/>
                      <a:pt x="89" y="495"/>
                      <a:pt x="120" y="482"/>
                    </a:cubicBezTo>
                    <a:lnTo>
                      <a:pt x="122" y="481"/>
                    </a:lnTo>
                    <a:lnTo>
                      <a:pt x="123" y="482"/>
                    </a:lnTo>
                    <a:cubicBezTo>
                      <a:pt x="149" y="500"/>
                      <a:pt x="180" y="513"/>
                      <a:pt x="212" y="520"/>
                    </a:cubicBezTo>
                    <a:cubicBezTo>
                      <a:pt x="226" y="523"/>
                      <a:pt x="241" y="525"/>
                      <a:pt x="256" y="525"/>
                    </a:cubicBezTo>
                    <a:cubicBezTo>
                      <a:pt x="264" y="526"/>
                      <a:pt x="271" y="525"/>
                      <a:pt x="279" y="525"/>
                    </a:cubicBezTo>
                    <a:cubicBezTo>
                      <a:pt x="286" y="525"/>
                      <a:pt x="293" y="525"/>
                      <a:pt x="301" y="523"/>
                    </a:cubicBezTo>
                    <a:cubicBezTo>
                      <a:pt x="330" y="520"/>
                      <a:pt x="358" y="511"/>
                      <a:pt x="383" y="498"/>
                    </a:cubicBezTo>
                    <a:cubicBezTo>
                      <a:pt x="409" y="485"/>
                      <a:pt x="432" y="468"/>
                      <a:pt x="451" y="449"/>
                    </a:cubicBezTo>
                    <a:cubicBezTo>
                      <a:pt x="470" y="430"/>
                      <a:pt x="486" y="408"/>
                      <a:pt x="498" y="385"/>
                    </a:cubicBezTo>
                    <a:cubicBezTo>
                      <a:pt x="511" y="361"/>
                      <a:pt x="518" y="337"/>
                      <a:pt x="523" y="312"/>
                    </a:cubicBezTo>
                    <a:cubicBezTo>
                      <a:pt x="524" y="306"/>
                      <a:pt x="525" y="300"/>
                      <a:pt x="526" y="294"/>
                    </a:cubicBezTo>
                    <a:cubicBezTo>
                      <a:pt x="527" y="288"/>
                      <a:pt x="527" y="282"/>
                      <a:pt x="527" y="276"/>
                    </a:cubicBezTo>
                    <a:cubicBezTo>
                      <a:pt x="529" y="264"/>
                      <a:pt x="527" y="252"/>
                      <a:pt x="527" y="241"/>
                    </a:cubicBezTo>
                    <a:cubicBezTo>
                      <a:pt x="523" y="194"/>
                      <a:pt x="506" y="152"/>
                      <a:pt x="484" y="119"/>
                    </a:cubicBezTo>
                    <a:cubicBezTo>
                      <a:pt x="462" y="86"/>
                      <a:pt x="435" y="62"/>
                      <a:pt x="409" y="44"/>
                    </a:cubicBezTo>
                    <a:cubicBezTo>
                      <a:pt x="382" y="27"/>
                      <a:pt x="356" y="17"/>
                      <a:pt x="335" y="11"/>
                    </a:cubicBezTo>
                    <a:cubicBezTo>
                      <a:pt x="330" y="10"/>
                      <a:pt x="324" y="8"/>
                      <a:pt x="320" y="7"/>
                    </a:cubicBezTo>
                    <a:cubicBezTo>
                      <a:pt x="315" y="6"/>
                      <a:pt x="310" y="6"/>
                      <a:pt x="306" y="5"/>
                    </a:cubicBezTo>
                    <a:cubicBezTo>
                      <a:pt x="302" y="4"/>
                      <a:pt x="298" y="3"/>
                      <a:pt x="294" y="3"/>
                    </a:cubicBezTo>
                    <a:cubicBezTo>
                      <a:pt x="291" y="2"/>
                      <a:pt x="287" y="2"/>
                      <a:pt x="284" y="2"/>
                    </a:cubicBezTo>
                    <a:cubicBezTo>
                      <a:pt x="279" y="2"/>
                      <a:pt x="274" y="1"/>
                      <a:pt x="271" y="1"/>
                    </a:cubicBezTo>
                    <a:cubicBezTo>
                      <a:pt x="268" y="1"/>
                      <a:pt x="266" y="1"/>
                      <a:pt x="266" y="0"/>
                    </a:cubicBezTo>
                    <a:lnTo>
                      <a:pt x="267"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97" name="Google Shape;1297;p35"/>
            <p:cNvGrpSpPr/>
            <p:nvPr/>
          </p:nvGrpSpPr>
          <p:grpSpPr>
            <a:xfrm>
              <a:off x="1589777" y="707935"/>
              <a:ext cx="1355779" cy="685401"/>
              <a:chOff x="1606790" y="783010"/>
              <a:chExt cx="1355779" cy="685401"/>
            </a:xfrm>
          </p:grpSpPr>
          <p:sp>
            <p:nvSpPr>
              <p:cNvPr id="1298" name="Google Shape;1298;p35"/>
              <p:cNvSpPr/>
              <p:nvPr/>
            </p:nvSpPr>
            <p:spPr>
              <a:xfrm>
                <a:off x="1606790" y="993243"/>
                <a:ext cx="447278" cy="446208"/>
              </a:xfrm>
              <a:custGeom>
                <a:rect b="b" l="l" r="r" t="t"/>
                <a:pathLst>
                  <a:path extrusionOk="0" h="416" w="417">
                    <a:moveTo>
                      <a:pt x="235" y="379"/>
                    </a:moveTo>
                    <a:cubicBezTo>
                      <a:pt x="220" y="382"/>
                      <a:pt x="205" y="382"/>
                      <a:pt x="190" y="381"/>
                    </a:cubicBezTo>
                    <a:lnTo>
                      <a:pt x="166" y="416"/>
                    </a:lnTo>
                    <a:lnTo>
                      <a:pt x="100" y="391"/>
                    </a:lnTo>
                    <a:lnTo>
                      <a:pt x="106" y="348"/>
                    </a:lnTo>
                    <a:cubicBezTo>
                      <a:pt x="94" y="339"/>
                      <a:pt x="83" y="329"/>
                      <a:pt x="73" y="317"/>
                    </a:cubicBezTo>
                    <a:lnTo>
                      <a:pt x="31" y="325"/>
                    </a:lnTo>
                    <a:lnTo>
                      <a:pt x="3" y="260"/>
                    </a:lnTo>
                    <a:lnTo>
                      <a:pt x="37" y="235"/>
                    </a:lnTo>
                    <a:cubicBezTo>
                      <a:pt x="34" y="220"/>
                      <a:pt x="34" y="204"/>
                      <a:pt x="36" y="189"/>
                    </a:cubicBezTo>
                    <a:lnTo>
                      <a:pt x="0" y="165"/>
                    </a:lnTo>
                    <a:lnTo>
                      <a:pt x="26" y="100"/>
                    </a:lnTo>
                    <a:lnTo>
                      <a:pt x="68" y="106"/>
                    </a:lnTo>
                    <a:cubicBezTo>
                      <a:pt x="77" y="93"/>
                      <a:pt x="87" y="82"/>
                      <a:pt x="99" y="72"/>
                    </a:cubicBezTo>
                    <a:lnTo>
                      <a:pt x="91" y="31"/>
                    </a:lnTo>
                    <a:lnTo>
                      <a:pt x="156" y="2"/>
                    </a:lnTo>
                    <a:lnTo>
                      <a:pt x="181" y="36"/>
                    </a:lnTo>
                    <a:cubicBezTo>
                      <a:pt x="197" y="34"/>
                      <a:pt x="212" y="33"/>
                      <a:pt x="227" y="35"/>
                    </a:cubicBezTo>
                    <a:lnTo>
                      <a:pt x="251" y="0"/>
                    </a:lnTo>
                    <a:lnTo>
                      <a:pt x="317" y="25"/>
                    </a:lnTo>
                    <a:lnTo>
                      <a:pt x="310" y="67"/>
                    </a:lnTo>
                    <a:cubicBezTo>
                      <a:pt x="323" y="76"/>
                      <a:pt x="334" y="87"/>
                      <a:pt x="344" y="99"/>
                    </a:cubicBezTo>
                    <a:lnTo>
                      <a:pt x="386" y="91"/>
                    </a:lnTo>
                    <a:lnTo>
                      <a:pt x="414" y="155"/>
                    </a:lnTo>
                    <a:lnTo>
                      <a:pt x="380" y="181"/>
                    </a:lnTo>
                    <a:cubicBezTo>
                      <a:pt x="382" y="196"/>
                      <a:pt x="383" y="211"/>
                      <a:pt x="381" y="227"/>
                    </a:cubicBezTo>
                    <a:lnTo>
                      <a:pt x="417" y="250"/>
                    </a:lnTo>
                    <a:lnTo>
                      <a:pt x="391" y="316"/>
                    </a:lnTo>
                    <a:lnTo>
                      <a:pt x="349" y="310"/>
                    </a:lnTo>
                    <a:cubicBezTo>
                      <a:pt x="340" y="322"/>
                      <a:pt x="329" y="333"/>
                      <a:pt x="317" y="343"/>
                    </a:cubicBezTo>
                    <a:lnTo>
                      <a:pt x="325" y="385"/>
                    </a:lnTo>
                    <a:lnTo>
                      <a:pt x="261" y="414"/>
                    </a:lnTo>
                    <a:lnTo>
                      <a:pt x="235" y="380"/>
                    </a:lnTo>
                    <a:lnTo>
                      <a:pt x="235" y="380"/>
                    </a:lnTo>
                    <a:lnTo>
                      <a:pt x="235" y="379"/>
                    </a:lnTo>
                    <a:moveTo>
                      <a:pt x="236" y="278"/>
                    </a:moveTo>
                    <a:cubicBezTo>
                      <a:pt x="274" y="261"/>
                      <a:pt x="291" y="217"/>
                      <a:pt x="274" y="179"/>
                    </a:cubicBezTo>
                    <a:cubicBezTo>
                      <a:pt x="257" y="140"/>
                      <a:pt x="213" y="123"/>
                      <a:pt x="175" y="140"/>
                    </a:cubicBezTo>
                    <a:cubicBezTo>
                      <a:pt x="136" y="157"/>
                      <a:pt x="119" y="202"/>
                      <a:pt x="136" y="240"/>
                    </a:cubicBezTo>
                    <a:cubicBezTo>
                      <a:pt x="153" y="278"/>
                      <a:pt x="198" y="295"/>
                      <a:pt x="236" y="27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299" name="Google Shape;1299;p35"/>
              <p:cNvGrpSpPr/>
              <p:nvPr/>
            </p:nvGrpSpPr>
            <p:grpSpPr>
              <a:xfrm>
                <a:off x="2178491" y="1115521"/>
                <a:ext cx="350743" cy="352890"/>
                <a:chOff x="2178491" y="1115521"/>
                <a:chExt cx="350743" cy="352890"/>
              </a:xfrm>
            </p:grpSpPr>
            <p:sp>
              <p:nvSpPr>
                <p:cNvPr id="1300" name="Google Shape;1300;p35"/>
                <p:cNvSpPr/>
                <p:nvPr/>
              </p:nvSpPr>
              <p:spPr>
                <a:xfrm>
                  <a:off x="2286824" y="1227073"/>
                  <a:ext cx="131931" cy="130859"/>
                </a:xfrm>
                <a:custGeom>
                  <a:rect b="b" l="l" r="r" t="t"/>
                  <a:pathLst>
                    <a:path extrusionOk="0" h="122" w="123">
                      <a:moveTo>
                        <a:pt x="85" y="115"/>
                      </a:moveTo>
                      <a:cubicBezTo>
                        <a:pt x="85" y="115"/>
                        <a:pt x="84" y="115"/>
                        <a:pt x="83" y="116"/>
                      </a:cubicBezTo>
                      <a:cubicBezTo>
                        <a:pt x="82" y="116"/>
                        <a:pt x="80" y="117"/>
                        <a:pt x="78" y="117"/>
                      </a:cubicBezTo>
                      <a:cubicBezTo>
                        <a:pt x="73" y="119"/>
                        <a:pt x="66" y="120"/>
                        <a:pt x="57" y="120"/>
                      </a:cubicBezTo>
                      <a:cubicBezTo>
                        <a:pt x="48" y="119"/>
                        <a:pt x="37" y="116"/>
                        <a:pt x="26" y="108"/>
                      </a:cubicBezTo>
                      <a:cubicBezTo>
                        <a:pt x="16" y="101"/>
                        <a:pt x="6" y="88"/>
                        <a:pt x="4" y="71"/>
                      </a:cubicBezTo>
                      <a:cubicBezTo>
                        <a:pt x="1" y="55"/>
                        <a:pt x="5" y="35"/>
                        <a:pt x="19" y="21"/>
                      </a:cubicBezTo>
                      <a:cubicBezTo>
                        <a:pt x="33" y="7"/>
                        <a:pt x="56" y="-1"/>
                        <a:pt x="77" y="5"/>
                      </a:cubicBezTo>
                      <a:cubicBezTo>
                        <a:pt x="88" y="8"/>
                        <a:pt x="98" y="15"/>
                        <a:pt x="106" y="23"/>
                      </a:cubicBezTo>
                      <a:cubicBezTo>
                        <a:pt x="113" y="32"/>
                        <a:pt x="118" y="43"/>
                        <a:pt x="120" y="56"/>
                      </a:cubicBezTo>
                      <a:cubicBezTo>
                        <a:pt x="121" y="68"/>
                        <a:pt x="119" y="80"/>
                        <a:pt x="113" y="91"/>
                      </a:cubicBezTo>
                      <a:cubicBezTo>
                        <a:pt x="110" y="97"/>
                        <a:pt x="106" y="102"/>
                        <a:pt x="101" y="106"/>
                      </a:cubicBezTo>
                      <a:cubicBezTo>
                        <a:pt x="99" y="108"/>
                        <a:pt x="96" y="110"/>
                        <a:pt x="94" y="112"/>
                      </a:cubicBezTo>
                      <a:cubicBezTo>
                        <a:pt x="93" y="113"/>
                        <a:pt x="91" y="114"/>
                        <a:pt x="90" y="115"/>
                      </a:cubicBezTo>
                      <a:lnTo>
                        <a:pt x="88" y="116"/>
                      </a:lnTo>
                      <a:lnTo>
                        <a:pt x="87" y="117"/>
                      </a:lnTo>
                      <a:lnTo>
                        <a:pt x="86" y="117"/>
                      </a:lnTo>
                      <a:lnTo>
                        <a:pt x="86" y="117"/>
                      </a:lnTo>
                      <a:lnTo>
                        <a:pt x="86" y="117"/>
                      </a:lnTo>
                      <a:cubicBezTo>
                        <a:pt x="86" y="117"/>
                        <a:pt x="88" y="116"/>
                        <a:pt x="87" y="114"/>
                      </a:cubicBezTo>
                      <a:lnTo>
                        <a:pt x="84" y="113"/>
                      </a:lnTo>
                      <a:cubicBezTo>
                        <a:pt x="86" y="112"/>
                        <a:pt x="89" y="111"/>
                        <a:pt x="91" y="110"/>
                      </a:cubicBezTo>
                      <a:cubicBezTo>
                        <a:pt x="112" y="98"/>
                        <a:pt x="122" y="71"/>
                        <a:pt x="117" y="49"/>
                      </a:cubicBezTo>
                      <a:cubicBezTo>
                        <a:pt x="112" y="26"/>
                        <a:pt x="93" y="9"/>
                        <a:pt x="72" y="6"/>
                      </a:cubicBezTo>
                      <a:cubicBezTo>
                        <a:pt x="51" y="1"/>
                        <a:pt x="30" y="10"/>
                        <a:pt x="18" y="24"/>
                      </a:cubicBezTo>
                      <a:cubicBezTo>
                        <a:pt x="5" y="38"/>
                        <a:pt x="1" y="57"/>
                        <a:pt x="4" y="73"/>
                      </a:cubicBezTo>
                      <a:cubicBezTo>
                        <a:pt x="7" y="88"/>
                        <a:pt x="16" y="101"/>
                        <a:pt x="26" y="109"/>
                      </a:cubicBezTo>
                      <a:cubicBezTo>
                        <a:pt x="37" y="116"/>
                        <a:pt x="48" y="119"/>
                        <a:pt x="57" y="120"/>
                      </a:cubicBezTo>
                      <a:cubicBezTo>
                        <a:pt x="66" y="121"/>
                        <a:pt x="73" y="119"/>
                        <a:pt x="78" y="118"/>
                      </a:cubicBezTo>
                      <a:cubicBezTo>
                        <a:pt x="82" y="116"/>
                        <a:pt x="85" y="115"/>
                        <a:pt x="85" y="115"/>
                      </a:cubicBezTo>
                      <a:cubicBezTo>
                        <a:pt x="85" y="115"/>
                        <a:pt x="83" y="117"/>
                        <a:pt x="78" y="119"/>
                      </a:cubicBezTo>
                      <a:cubicBezTo>
                        <a:pt x="73" y="120"/>
                        <a:pt x="66" y="122"/>
                        <a:pt x="57" y="122"/>
                      </a:cubicBezTo>
                      <a:cubicBezTo>
                        <a:pt x="48" y="122"/>
                        <a:pt x="36" y="119"/>
                        <a:pt x="25" y="111"/>
                      </a:cubicBezTo>
                      <a:cubicBezTo>
                        <a:pt x="14" y="103"/>
                        <a:pt x="4" y="90"/>
                        <a:pt x="1" y="73"/>
                      </a:cubicBezTo>
                      <a:cubicBezTo>
                        <a:pt x="-2" y="57"/>
                        <a:pt x="2" y="37"/>
                        <a:pt x="15" y="21"/>
                      </a:cubicBezTo>
                      <a:cubicBezTo>
                        <a:pt x="28" y="6"/>
                        <a:pt x="50" y="-3"/>
                        <a:pt x="73" y="1"/>
                      </a:cubicBezTo>
                      <a:cubicBezTo>
                        <a:pt x="84" y="4"/>
                        <a:pt x="95" y="9"/>
                        <a:pt x="104" y="17"/>
                      </a:cubicBezTo>
                      <a:cubicBezTo>
                        <a:pt x="112" y="25"/>
                        <a:pt x="119" y="36"/>
                        <a:pt x="121" y="48"/>
                      </a:cubicBezTo>
                      <a:cubicBezTo>
                        <a:pt x="127" y="72"/>
                        <a:pt x="117" y="101"/>
                        <a:pt x="93" y="114"/>
                      </a:cubicBezTo>
                      <a:cubicBezTo>
                        <a:pt x="91" y="116"/>
                        <a:pt x="88" y="117"/>
                        <a:pt x="85" y="118"/>
                      </a:cubicBezTo>
                      <a:lnTo>
                        <a:pt x="84" y="118"/>
                      </a:lnTo>
                      <a:lnTo>
                        <a:pt x="83" y="117"/>
                      </a:lnTo>
                      <a:cubicBezTo>
                        <a:pt x="82" y="115"/>
                        <a:pt x="83" y="113"/>
                        <a:pt x="83" y="114"/>
                      </a:cubicBezTo>
                      <a:cubicBezTo>
                        <a:pt x="83" y="114"/>
                        <a:pt x="83" y="113"/>
                        <a:pt x="84" y="113"/>
                      </a:cubicBezTo>
                      <a:lnTo>
                        <a:pt x="84" y="113"/>
                      </a:lnTo>
                      <a:lnTo>
                        <a:pt x="85" y="113"/>
                      </a:lnTo>
                      <a:lnTo>
                        <a:pt x="86" y="112"/>
                      </a:lnTo>
                      <a:lnTo>
                        <a:pt x="87" y="111"/>
                      </a:lnTo>
                      <a:cubicBezTo>
                        <a:pt x="89" y="110"/>
                        <a:pt x="90" y="110"/>
                        <a:pt x="91" y="109"/>
                      </a:cubicBezTo>
                      <a:cubicBezTo>
                        <a:pt x="94" y="107"/>
                        <a:pt x="96" y="105"/>
                        <a:pt x="98" y="103"/>
                      </a:cubicBezTo>
                      <a:cubicBezTo>
                        <a:pt x="102" y="99"/>
                        <a:pt x="106" y="95"/>
                        <a:pt x="109" y="89"/>
                      </a:cubicBezTo>
                      <a:cubicBezTo>
                        <a:pt x="114" y="79"/>
                        <a:pt x="116" y="68"/>
                        <a:pt x="115" y="57"/>
                      </a:cubicBezTo>
                      <a:cubicBezTo>
                        <a:pt x="113" y="46"/>
                        <a:pt x="109" y="35"/>
                        <a:pt x="102" y="27"/>
                      </a:cubicBezTo>
                      <a:cubicBezTo>
                        <a:pt x="95" y="19"/>
                        <a:pt x="86" y="13"/>
                        <a:pt x="76" y="10"/>
                      </a:cubicBezTo>
                      <a:cubicBezTo>
                        <a:pt x="56" y="4"/>
                        <a:pt x="35" y="11"/>
                        <a:pt x="22" y="24"/>
                      </a:cubicBezTo>
                      <a:cubicBezTo>
                        <a:pt x="9" y="38"/>
                        <a:pt x="4" y="56"/>
                        <a:pt x="7" y="71"/>
                      </a:cubicBezTo>
                      <a:cubicBezTo>
                        <a:pt x="9" y="87"/>
                        <a:pt x="18" y="100"/>
                        <a:pt x="28" y="107"/>
                      </a:cubicBezTo>
                      <a:cubicBezTo>
                        <a:pt x="38" y="115"/>
                        <a:pt x="49" y="118"/>
                        <a:pt x="57" y="119"/>
                      </a:cubicBezTo>
                      <a:cubicBezTo>
                        <a:pt x="66" y="120"/>
                        <a:pt x="73" y="118"/>
                        <a:pt x="78" y="117"/>
                      </a:cubicBezTo>
                      <a:cubicBezTo>
                        <a:pt x="82" y="116"/>
                        <a:pt x="85" y="115"/>
                        <a:pt x="85" y="116"/>
                      </a:cubicBezTo>
                      <a:lnTo>
                        <a:pt x="85" y="115"/>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1" name="Google Shape;1301;p35"/>
                <p:cNvSpPr/>
                <p:nvPr/>
              </p:nvSpPr>
              <p:spPr>
                <a:xfrm>
                  <a:off x="2178491" y="1115521"/>
                  <a:ext cx="350743" cy="352890"/>
                </a:xfrm>
                <a:custGeom>
                  <a:rect b="b" l="l" r="r" t="t"/>
                  <a:pathLst>
                    <a:path extrusionOk="0" h="329" w="327">
                      <a:moveTo>
                        <a:pt x="185" y="297"/>
                      </a:moveTo>
                      <a:cubicBezTo>
                        <a:pt x="187" y="299"/>
                        <a:pt x="193" y="307"/>
                        <a:pt x="205" y="323"/>
                      </a:cubicBezTo>
                      <a:lnTo>
                        <a:pt x="204" y="323"/>
                      </a:lnTo>
                      <a:cubicBezTo>
                        <a:pt x="217" y="317"/>
                        <a:pt x="234" y="310"/>
                        <a:pt x="255" y="301"/>
                      </a:cubicBezTo>
                      <a:lnTo>
                        <a:pt x="254" y="302"/>
                      </a:lnTo>
                      <a:cubicBezTo>
                        <a:pt x="252" y="292"/>
                        <a:pt x="250" y="281"/>
                        <a:pt x="248" y="269"/>
                      </a:cubicBezTo>
                      <a:lnTo>
                        <a:pt x="250" y="269"/>
                      </a:lnTo>
                      <a:lnTo>
                        <a:pt x="249" y="270"/>
                      </a:lnTo>
                      <a:lnTo>
                        <a:pt x="248" y="269"/>
                      </a:lnTo>
                      <a:cubicBezTo>
                        <a:pt x="257" y="262"/>
                        <a:pt x="265" y="253"/>
                        <a:pt x="272" y="243"/>
                      </a:cubicBezTo>
                      <a:lnTo>
                        <a:pt x="274" y="245"/>
                      </a:lnTo>
                      <a:lnTo>
                        <a:pt x="273" y="245"/>
                      </a:lnTo>
                      <a:lnTo>
                        <a:pt x="272" y="243"/>
                      </a:lnTo>
                      <a:lnTo>
                        <a:pt x="306" y="248"/>
                      </a:lnTo>
                      <a:lnTo>
                        <a:pt x="304" y="249"/>
                      </a:lnTo>
                      <a:cubicBezTo>
                        <a:pt x="311" y="232"/>
                        <a:pt x="317" y="215"/>
                        <a:pt x="324" y="196"/>
                      </a:cubicBezTo>
                      <a:lnTo>
                        <a:pt x="325" y="198"/>
                      </a:lnTo>
                      <a:cubicBezTo>
                        <a:pt x="316" y="192"/>
                        <a:pt x="307" y="186"/>
                        <a:pt x="297" y="179"/>
                      </a:cubicBezTo>
                      <a:lnTo>
                        <a:pt x="299" y="177"/>
                      </a:lnTo>
                      <a:lnTo>
                        <a:pt x="300" y="179"/>
                      </a:lnTo>
                      <a:lnTo>
                        <a:pt x="297" y="179"/>
                      </a:lnTo>
                      <a:cubicBezTo>
                        <a:pt x="298" y="168"/>
                        <a:pt x="298" y="156"/>
                        <a:pt x="296" y="144"/>
                      </a:cubicBezTo>
                      <a:lnTo>
                        <a:pt x="299" y="144"/>
                      </a:lnTo>
                      <a:lnTo>
                        <a:pt x="298" y="146"/>
                      </a:lnTo>
                      <a:lnTo>
                        <a:pt x="296" y="144"/>
                      </a:lnTo>
                      <a:cubicBezTo>
                        <a:pt x="304" y="138"/>
                        <a:pt x="314" y="131"/>
                        <a:pt x="323" y="123"/>
                      </a:cubicBezTo>
                      <a:lnTo>
                        <a:pt x="323" y="125"/>
                      </a:lnTo>
                      <a:cubicBezTo>
                        <a:pt x="316" y="109"/>
                        <a:pt x="308" y="92"/>
                        <a:pt x="300" y="74"/>
                      </a:cubicBezTo>
                      <a:lnTo>
                        <a:pt x="302" y="75"/>
                      </a:lnTo>
                      <a:cubicBezTo>
                        <a:pt x="292" y="77"/>
                        <a:pt x="280" y="79"/>
                        <a:pt x="268" y="81"/>
                      </a:cubicBezTo>
                      <a:lnTo>
                        <a:pt x="269" y="78"/>
                      </a:lnTo>
                      <a:lnTo>
                        <a:pt x="270" y="78"/>
                      </a:lnTo>
                      <a:lnTo>
                        <a:pt x="268" y="81"/>
                      </a:lnTo>
                      <a:cubicBezTo>
                        <a:pt x="261" y="73"/>
                        <a:pt x="253" y="64"/>
                        <a:pt x="243" y="57"/>
                      </a:cubicBezTo>
                      <a:lnTo>
                        <a:pt x="245" y="55"/>
                      </a:lnTo>
                      <a:lnTo>
                        <a:pt x="246" y="56"/>
                      </a:lnTo>
                      <a:lnTo>
                        <a:pt x="242" y="57"/>
                      </a:lnTo>
                      <a:cubicBezTo>
                        <a:pt x="244" y="46"/>
                        <a:pt x="246" y="35"/>
                        <a:pt x="247" y="23"/>
                      </a:cubicBezTo>
                      <a:lnTo>
                        <a:pt x="249" y="25"/>
                      </a:lnTo>
                      <a:cubicBezTo>
                        <a:pt x="232" y="19"/>
                        <a:pt x="214" y="12"/>
                        <a:pt x="196" y="5"/>
                      </a:cubicBezTo>
                      <a:lnTo>
                        <a:pt x="198" y="4"/>
                      </a:lnTo>
                      <a:cubicBezTo>
                        <a:pt x="192" y="13"/>
                        <a:pt x="186" y="22"/>
                        <a:pt x="179" y="32"/>
                      </a:cubicBezTo>
                      <a:lnTo>
                        <a:pt x="176" y="29"/>
                      </a:lnTo>
                      <a:lnTo>
                        <a:pt x="178" y="28"/>
                      </a:lnTo>
                      <a:lnTo>
                        <a:pt x="179" y="32"/>
                      </a:lnTo>
                      <a:cubicBezTo>
                        <a:pt x="168" y="31"/>
                        <a:pt x="156" y="31"/>
                        <a:pt x="143" y="33"/>
                      </a:cubicBezTo>
                      <a:lnTo>
                        <a:pt x="144" y="33"/>
                      </a:lnTo>
                      <a:lnTo>
                        <a:pt x="144" y="29"/>
                      </a:lnTo>
                      <a:lnTo>
                        <a:pt x="144" y="29"/>
                      </a:lnTo>
                      <a:lnTo>
                        <a:pt x="142" y="33"/>
                      </a:lnTo>
                      <a:lnTo>
                        <a:pt x="142" y="33"/>
                      </a:lnTo>
                      <a:lnTo>
                        <a:pt x="142" y="33"/>
                      </a:lnTo>
                      <a:lnTo>
                        <a:pt x="143" y="33"/>
                      </a:lnTo>
                      <a:lnTo>
                        <a:pt x="144" y="30"/>
                      </a:lnTo>
                      <a:lnTo>
                        <a:pt x="144" y="29"/>
                      </a:lnTo>
                      <a:lnTo>
                        <a:pt x="144" y="29"/>
                      </a:lnTo>
                      <a:lnTo>
                        <a:pt x="144" y="29"/>
                      </a:lnTo>
                      <a:lnTo>
                        <a:pt x="144" y="30"/>
                      </a:lnTo>
                      <a:lnTo>
                        <a:pt x="145" y="30"/>
                      </a:lnTo>
                      <a:lnTo>
                        <a:pt x="143" y="33"/>
                      </a:lnTo>
                      <a:cubicBezTo>
                        <a:pt x="137" y="25"/>
                        <a:pt x="130" y="15"/>
                        <a:pt x="122" y="6"/>
                      </a:cubicBezTo>
                      <a:lnTo>
                        <a:pt x="125" y="7"/>
                      </a:lnTo>
                      <a:cubicBezTo>
                        <a:pt x="109" y="14"/>
                        <a:pt x="91" y="22"/>
                        <a:pt x="73" y="30"/>
                      </a:cubicBezTo>
                      <a:lnTo>
                        <a:pt x="74" y="27"/>
                      </a:lnTo>
                      <a:cubicBezTo>
                        <a:pt x="76" y="37"/>
                        <a:pt x="79" y="49"/>
                        <a:pt x="81" y="61"/>
                      </a:cubicBezTo>
                      <a:lnTo>
                        <a:pt x="77" y="60"/>
                      </a:lnTo>
                      <a:lnTo>
                        <a:pt x="77" y="59"/>
                      </a:lnTo>
                      <a:lnTo>
                        <a:pt x="81" y="61"/>
                      </a:lnTo>
                      <a:cubicBezTo>
                        <a:pt x="72" y="68"/>
                        <a:pt x="64" y="77"/>
                        <a:pt x="57" y="87"/>
                      </a:cubicBezTo>
                      <a:lnTo>
                        <a:pt x="54" y="83"/>
                      </a:lnTo>
                      <a:lnTo>
                        <a:pt x="55" y="83"/>
                      </a:lnTo>
                      <a:lnTo>
                        <a:pt x="56" y="87"/>
                      </a:lnTo>
                      <a:cubicBezTo>
                        <a:pt x="46" y="85"/>
                        <a:pt x="34" y="84"/>
                        <a:pt x="22" y="82"/>
                      </a:cubicBezTo>
                      <a:lnTo>
                        <a:pt x="25" y="81"/>
                      </a:lnTo>
                      <a:cubicBezTo>
                        <a:pt x="18" y="97"/>
                        <a:pt x="12" y="115"/>
                        <a:pt x="4" y="133"/>
                      </a:cubicBezTo>
                      <a:lnTo>
                        <a:pt x="4" y="131"/>
                      </a:lnTo>
                      <a:cubicBezTo>
                        <a:pt x="12" y="136"/>
                        <a:pt x="22" y="143"/>
                        <a:pt x="32" y="150"/>
                      </a:cubicBezTo>
                      <a:lnTo>
                        <a:pt x="28" y="152"/>
                      </a:lnTo>
                      <a:lnTo>
                        <a:pt x="28" y="151"/>
                      </a:lnTo>
                      <a:lnTo>
                        <a:pt x="32" y="150"/>
                      </a:lnTo>
                      <a:cubicBezTo>
                        <a:pt x="31" y="161"/>
                        <a:pt x="31" y="173"/>
                        <a:pt x="33" y="185"/>
                      </a:cubicBezTo>
                      <a:lnTo>
                        <a:pt x="29" y="185"/>
                      </a:lnTo>
                      <a:lnTo>
                        <a:pt x="29" y="183"/>
                      </a:lnTo>
                      <a:lnTo>
                        <a:pt x="33" y="186"/>
                      </a:lnTo>
                      <a:cubicBezTo>
                        <a:pt x="24" y="192"/>
                        <a:pt x="15" y="199"/>
                        <a:pt x="6" y="206"/>
                      </a:cubicBezTo>
                      <a:lnTo>
                        <a:pt x="6" y="204"/>
                      </a:lnTo>
                      <a:cubicBezTo>
                        <a:pt x="14" y="220"/>
                        <a:pt x="21" y="237"/>
                        <a:pt x="29" y="255"/>
                      </a:cubicBezTo>
                      <a:lnTo>
                        <a:pt x="27" y="254"/>
                      </a:lnTo>
                      <a:cubicBezTo>
                        <a:pt x="37" y="252"/>
                        <a:pt x="48" y="249"/>
                        <a:pt x="60" y="247"/>
                      </a:cubicBezTo>
                      <a:lnTo>
                        <a:pt x="59" y="252"/>
                      </a:lnTo>
                      <a:lnTo>
                        <a:pt x="58" y="251"/>
                      </a:lnTo>
                      <a:lnTo>
                        <a:pt x="61" y="247"/>
                      </a:lnTo>
                      <a:cubicBezTo>
                        <a:pt x="68" y="256"/>
                        <a:pt x="77" y="264"/>
                        <a:pt x="86" y="272"/>
                      </a:cubicBezTo>
                      <a:lnTo>
                        <a:pt x="83" y="274"/>
                      </a:lnTo>
                      <a:lnTo>
                        <a:pt x="82" y="273"/>
                      </a:lnTo>
                      <a:lnTo>
                        <a:pt x="87" y="273"/>
                      </a:lnTo>
                      <a:cubicBezTo>
                        <a:pt x="85" y="283"/>
                        <a:pt x="84" y="294"/>
                        <a:pt x="82" y="306"/>
                      </a:cubicBezTo>
                      <a:lnTo>
                        <a:pt x="81" y="303"/>
                      </a:lnTo>
                      <a:cubicBezTo>
                        <a:pt x="97" y="310"/>
                        <a:pt x="115" y="316"/>
                        <a:pt x="133" y="323"/>
                      </a:cubicBezTo>
                      <a:lnTo>
                        <a:pt x="130" y="324"/>
                      </a:lnTo>
                      <a:cubicBezTo>
                        <a:pt x="135" y="315"/>
                        <a:pt x="142" y="306"/>
                        <a:pt x="148" y="296"/>
                      </a:cubicBezTo>
                      <a:lnTo>
                        <a:pt x="151" y="300"/>
                      </a:lnTo>
                      <a:lnTo>
                        <a:pt x="150" y="300"/>
                      </a:lnTo>
                      <a:lnTo>
                        <a:pt x="150" y="295"/>
                      </a:lnTo>
                      <a:cubicBezTo>
                        <a:pt x="159" y="296"/>
                        <a:pt x="170" y="296"/>
                        <a:pt x="180" y="295"/>
                      </a:cubicBezTo>
                      <a:lnTo>
                        <a:pt x="182" y="295"/>
                      </a:lnTo>
                      <a:lnTo>
                        <a:pt x="182" y="295"/>
                      </a:lnTo>
                      <a:lnTo>
                        <a:pt x="182" y="295"/>
                      </a:lnTo>
                      <a:lnTo>
                        <a:pt x="182" y="296"/>
                      </a:lnTo>
                      <a:lnTo>
                        <a:pt x="183" y="296"/>
                      </a:lnTo>
                      <a:cubicBezTo>
                        <a:pt x="182" y="296"/>
                        <a:pt x="183" y="299"/>
                        <a:pt x="184" y="299"/>
                      </a:cubicBezTo>
                      <a:lnTo>
                        <a:pt x="184" y="299"/>
                      </a:lnTo>
                      <a:cubicBezTo>
                        <a:pt x="185" y="299"/>
                        <a:pt x="185" y="299"/>
                        <a:pt x="185" y="299"/>
                      </a:cubicBezTo>
                      <a:lnTo>
                        <a:pt x="185" y="299"/>
                      </a:lnTo>
                      <a:lnTo>
                        <a:pt x="180" y="299"/>
                      </a:lnTo>
                      <a:cubicBezTo>
                        <a:pt x="176" y="300"/>
                        <a:pt x="173" y="300"/>
                        <a:pt x="169" y="300"/>
                      </a:cubicBezTo>
                      <a:cubicBezTo>
                        <a:pt x="163" y="300"/>
                        <a:pt x="156" y="300"/>
                        <a:pt x="149" y="299"/>
                      </a:cubicBezTo>
                      <a:lnTo>
                        <a:pt x="151" y="298"/>
                      </a:lnTo>
                      <a:cubicBezTo>
                        <a:pt x="145" y="307"/>
                        <a:pt x="139" y="317"/>
                        <a:pt x="133" y="326"/>
                      </a:cubicBezTo>
                      <a:lnTo>
                        <a:pt x="130" y="322"/>
                      </a:lnTo>
                      <a:lnTo>
                        <a:pt x="131" y="322"/>
                      </a:lnTo>
                      <a:lnTo>
                        <a:pt x="131" y="326"/>
                      </a:lnTo>
                      <a:cubicBezTo>
                        <a:pt x="114" y="319"/>
                        <a:pt x="97" y="313"/>
                        <a:pt x="80" y="306"/>
                      </a:cubicBezTo>
                      <a:lnTo>
                        <a:pt x="83" y="303"/>
                      </a:lnTo>
                      <a:lnTo>
                        <a:pt x="84" y="304"/>
                      </a:lnTo>
                      <a:lnTo>
                        <a:pt x="80" y="305"/>
                      </a:lnTo>
                      <a:cubicBezTo>
                        <a:pt x="81" y="294"/>
                        <a:pt x="83" y="283"/>
                        <a:pt x="84" y="272"/>
                      </a:cubicBezTo>
                      <a:lnTo>
                        <a:pt x="85" y="274"/>
                      </a:lnTo>
                      <a:cubicBezTo>
                        <a:pt x="75" y="267"/>
                        <a:pt x="66" y="258"/>
                        <a:pt x="59" y="249"/>
                      </a:cubicBezTo>
                      <a:lnTo>
                        <a:pt x="61" y="250"/>
                      </a:lnTo>
                      <a:cubicBezTo>
                        <a:pt x="50" y="252"/>
                        <a:pt x="39" y="254"/>
                        <a:pt x="28" y="256"/>
                      </a:cubicBezTo>
                      <a:lnTo>
                        <a:pt x="29" y="251"/>
                      </a:lnTo>
                      <a:lnTo>
                        <a:pt x="30" y="252"/>
                      </a:lnTo>
                      <a:lnTo>
                        <a:pt x="27" y="255"/>
                      </a:lnTo>
                      <a:cubicBezTo>
                        <a:pt x="19" y="239"/>
                        <a:pt x="12" y="222"/>
                        <a:pt x="5" y="206"/>
                      </a:cubicBezTo>
                      <a:lnTo>
                        <a:pt x="9" y="205"/>
                      </a:lnTo>
                      <a:lnTo>
                        <a:pt x="9" y="207"/>
                      </a:lnTo>
                      <a:lnTo>
                        <a:pt x="5" y="204"/>
                      </a:lnTo>
                      <a:cubicBezTo>
                        <a:pt x="14" y="198"/>
                        <a:pt x="23" y="191"/>
                        <a:pt x="32" y="184"/>
                      </a:cubicBezTo>
                      <a:lnTo>
                        <a:pt x="31" y="187"/>
                      </a:lnTo>
                      <a:cubicBezTo>
                        <a:pt x="29" y="174"/>
                        <a:pt x="29" y="162"/>
                        <a:pt x="31" y="149"/>
                      </a:cubicBezTo>
                      <a:lnTo>
                        <a:pt x="32" y="152"/>
                      </a:lnTo>
                      <a:cubicBezTo>
                        <a:pt x="22" y="145"/>
                        <a:pt x="13" y="139"/>
                        <a:pt x="4" y="133"/>
                      </a:cubicBezTo>
                      <a:lnTo>
                        <a:pt x="7" y="130"/>
                      </a:lnTo>
                      <a:lnTo>
                        <a:pt x="8" y="132"/>
                      </a:lnTo>
                      <a:lnTo>
                        <a:pt x="3" y="132"/>
                      </a:lnTo>
                      <a:cubicBezTo>
                        <a:pt x="10" y="115"/>
                        <a:pt x="16" y="98"/>
                        <a:pt x="23" y="81"/>
                      </a:cubicBezTo>
                      <a:lnTo>
                        <a:pt x="26" y="84"/>
                      </a:lnTo>
                      <a:lnTo>
                        <a:pt x="24" y="85"/>
                      </a:lnTo>
                      <a:lnTo>
                        <a:pt x="24" y="81"/>
                      </a:lnTo>
                      <a:cubicBezTo>
                        <a:pt x="35" y="83"/>
                        <a:pt x="46" y="84"/>
                        <a:pt x="57" y="86"/>
                      </a:cubicBezTo>
                      <a:lnTo>
                        <a:pt x="55" y="87"/>
                      </a:lnTo>
                      <a:cubicBezTo>
                        <a:pt x="62" y="76"/>
                        <a:pt x="71" y="67"/>
                        <a:pt x="81" y="60"/>
                      </a:cubicBezTo>
                      <a:lnTo>
                        <a:pt x="80" y="62"/>
                      </a:lnTo>
                      <a:cubicBezTo>
                        <a:pt x="78" y="50"/>
                        <a:pt x="75" y="39"/>
                        <a:pt x="73" y="29"/>
                      </a:cubicBezTo>
                      <a:lnTo>
                        <a:pt x="77" y="29"/>
                      </a:lnTo>
                      <a:lnTo>
                        <a:pt x="76" y="31"/>
                      </a:lnTo>
                      <a:lnTo>
                        <a:pt x="74" y="28"/>
                      </a:lnTo>
                      <a:cubicBezTo>
                        <a:pt x="91" y="21"/>
                        <a:pt x="107" y="13"/>
                        <a:pt x="123" y="6"/>
                      </a:cubicBezTo>
                      <a:lnTo>
                        <a:pt x="124" y="10"/>
                      </a:lnTo>
                      <a:lnTo>
                        <a:pt x="122" y="9"/>
                      </a:lnTo>
                      <a:lnTo>
                        <a:pt x="124" y="6"/>
                      </a:lnTo>
                      <a:cubicBezTo>
                        <a:pt x="131" y="15"/>
                        <a:pt x="137" y="24"/>
                        <a:pt x="143" y="32"/>
                      </a:cubicBezTo>
                      <a:lnTo>
                        <a:pt x="142" y="32"/>
                      </a:lnTo>
                      <a:lnTo>
                        <a:pt x="144" y="32"/>
                      </a:lnTo>
                      <a:lnTo>
                        <a:pt x="144" y="32"/>
                      </a:lnTo>
                      <a:lnTo>
                        <a:pt x="144" y="32"/>
                      </a:lnTo>
                      <a:lnTo>
                        <a:pt x="141" y="34"/>
                      </a:lnTo>
                      <a:lnTo>
                        <a:pt x="142" y="36"/>
                      </a:lnTo>
                      <a:lnTo>
                        <a:pt x="143" y="36"/>
                      </a:lnTo>
                      <a:lnTo>
                        <a:pt x="143" y="36"/>
                      </a:lnTo>
                      <a:lnTo>
                        <a:pt x="142" y="36"/>
                      </a:lnTo>
                      <a:lnTo>
                        <a:pt x="144" y="32"/>
                      </a:lnTo>
                      <a:lnTo>
                        <a:pt x="143" y="32"/>
                      </a:lnTo>
                      <a:cubicBezTo>
                        <a:pt x="156" y="30"/>
                        <a:pt x="168" y="30"/>
                        <a:pt x="179" y="32"/>
                      </a:cubicBezTo>
                      <a:lnTo>
                        <a:pt x="178" y="32"/>
                      </a:lnTo>
                      <a:cubicBezTo>
                        <a:pt x="184" y="23"/>
                        <a:pt x="190" y="14"/>
                        <a:pt x="196" y="4"/>
                      </a:cubicBezTo>
                      <a:lnTo>
                        <a:pt x="199" y="7"/>
                      </a:lnTo>
                      <a:lnTo>
                        <a:pt x="197" y="8"/>
                      </a:lnTo>
                      <a:lnTo>
                        <a:pt x="197" y="4"/>
                      </a:lnTo>
                      <a:cubicBezTo>
                        <a:pt x="214" y="11"/>
                        <a:pt x="231" y="18"/>
                        <a:pt x="247" y="24"/>
                      </a:cubicBezTo>
                      <a:lnTo>
                        <a:pt x="245" y="27"/>
                      </a:lnTo>
                      <a:lnTo>
                        <a:pt x="244" y="25"/>
                      </a:lnTo>
                      <a:lnTo>
                        <a:pt x="247" y="24"/>
                      </a:lnTo>
                      <a:cubicBezTo>
                        <a:pt x="246" y="36"/>
                        <a:pt x="244" y="47"/>
                        <a:pt x="242" y="58"/>
                      </a:cubicBezTo>
                      <a:lnTo>
                        <a:pt x="242" y="56"/>
                      </a:lnTo>
                      <a:cubicBezTo>
                        <a:pt x="253" y="64"/>
                        <a:pt x="261" y="72"/>
                        <a:pt x="269" y="82"/>
                      </a:cubicBezTo>
                      <a:lnTo>
                        <a:pt x="267" y="81"/>
                      </a:lnTo>
                      <a:cubicBezTo>
                        <a:pt x="279" y="79"/>
                        <a:pt x="289" y="76"/>
                        <a:pt x="300" y="74"/>
                      </a:cubicBezTo>
                      <a:lnTo>
                        <a:pt x="300" y="78"/>
                      </a:lnTo>
                      <a:lnTo>
                        <a:pt x="298" y="77"/>
                      </a:lnTo>
                      <a:lnTo>
                        <a:pt x="300" y="75"/>
                      </a:lnTo>
                      <a:cubicBezTo>
                        <a:pt x="308" y="92"/>
                        <a:pt x="315" y="109"/>
                        <a:pt x="322" y="124"/>
                      </a:cubicBezTo>
                      <a:lnTo>
                        <a:pt x="319" y="124"/>
                      </a:lnTo>
                      <a:lnTo>
                        <a:pt x="320" y="123"/>
                      </a:lnTo>
                      <a:lnTo>
                        <a:pt x="322" y="124"/>
                      </a:lnTo>
                      <a:cubicBezTo>
                        <a:pt x="312" y="132"/>
                        <a:pt x="303" y="138"/>
                        <a:pt x="295" y="144"/>
                      </a:cubicBezTo>
                      <a:lnTo>
                        <a:pt x="296" y="143"/>
                      </a:lnTo>
                      <a:cubicBezTo>
                        <a:pt x="298" y="157"/>
                        <a:pt x="298" y="169"/>
                        <a:pt x="297" y="180"/>
                      </a:cubicBezTo>
                      <a:lnTo>
                        <a:pt x="296" y="179"/>
                      </a:lnTo>
                      <a:cubicBezTo>
                        <a:pt x="306" y="186"/>
                        <a:pt x="315" y="192"/>
                        <a:pt x="324" y="197"/>
                      </a:cubicBezTo>
                      <a:lnTo>
                        <a:pt x="322" y="199"/>
                      </a:lnTo>
                      <a:lnTo>
                        <a:pt x="321" y="197"/>
                      </a:lnTo>
                      <a:lnTo>
                        <a:pt x="324" y="197"/>
                      </a:lnTo>
                      <a:cubicBezTo>
                        <a:pt x="316" y="217"/>
                        <a:pt x="310" y="233"/>
                        <a:pt x="304" y="248"/>
                      </a:cubicBezTo>
                      <a:lnTo>
                        <a:pt x="303" y="246"/>
                      </a:lnTo>
                      <a:lnTo>
                        <a:pt x="304" y="246"/>
                      </a:lnTo>
                      <a:lnTo>
                        <a:pt x="304" y="248"/>
                      </a:lnTo>
                      <a:cubicBezTo>
                        <a:pt x="291" y="246"/>
                        <a:pt x="281" y="244"/>
                        <a:pt x="271" y="243"/>
                      </a:cubicBezTo>
                      <a:lnTo>
                        <a:pt x="272" y="243"/>
                      </a:lnTo>
                      <a:cubicBezTo>
                        <a:pt x="264" y="255"/>
                        <a:pt x="255" y="263"/>
                        <a:pt x="247" y="269"/>
                      </a:cubicBezTo>
                      <a:lnTo>
                        <a:pt x="248" y="268"/>
                      </a:lnTo>
                      <a:cubicBezTo>
                        <a:pt x="250" y="282"/>
                        <a:pt x="252" y="292"/>
                        <a:pt x="254" y="301"/>
                      </a:cubicBezTo>
                      <a:lnTo>
                        <a:pt x="252" y="301"/>
                      </a:lnTo>
                      <a:lnTo>
                        <a:pt x="253" y="300"/>
                      </a:lnTo>
                      <a:lnTo>
                        <a:pt x="254" y="301"/>
                      </a:lnTo>
                      <a:cubicBezTo>
                        <a:pt x="232" y="310"/>
                        <a:pt x="216" y="318"/>
                        <a:pt x="204" y="323"/>
                      </a:cubicBezTo>
                      <a:lnTo>
                        <a:pt x="204" y="322"/>
                      </a:lnTo>
                      <a:lnTo>
                        <a:pt x="205" y="322"/>
                      </a:lnTo>
                      <a:lnTo>
                        <a:pt x="204" y="323"/>
                      </a:lnTo>
                      <a:cubicBezTo>
                        <a:pt x="192" y="306"/>
                        <a:pt x="187" y="299"/>
                        <a:pt x="185" y="297"/>
                      </a:cubicBezTo>
                      <a:cubicBezTo>
                        <a:pt x="185" y="297"/>
                        <a:pt x="187" y="299"/>
                        <a:pt x="190" y="303"/>
                      </a:cubicBezTo>
                      <a:cubicBezTo>
                        <a:pt x="193" y="307"/>
                        <a:pt x="198" y="314"/>
                        <a:pt x="205" y="322"/>
                      </a:cubicBezTo>
                      <a:lnTo>
                        <a:pt x="206" y="323"/>
                      </a:lnTo>
                      <a:lnTo>
                        <a:pt x="205" y="323"/>
                      </a:lnTo>
                      <a:lnTo>
                        <a:pt x="204" y="323"/>
                      </a:lnTo>
                      <a:lnTo>
                        <a:pt x="203" y="323"/>
                      </a:lnTo>
                      <a:lnTo>
                        <a:pt x="204" y="322"/>
                      </a:lnTo>
                      <a:cubicBezTo>
                        <a:pt x="216" y="316"/>
                        <a:pt x="232" y="309"/>
                        <a:pt x="253" y="299"/>
                      </a:cubicBezTo>
                      <a:lnTo>
                        <a:pt x="255" y="298"/>
                      </a:lnTo>
                      <a:lnTo>
                        <a:pt x="254" y="301"/>
                      </a:lnTo>
                      <a:lnTo>
                        <a:pt x="254" y="302"/>
                      </a:lnTo>
                      <a:lnTo>
                        <a:pt x="253" y="304"/>
                      </a:lnTo>
                      <a:lnTo>
                        <a:pt x="252" y="301"/>
                      </a:lnTo>
                      <a:cubicBezTo>
                        <a:pt x="250" y="292"/>
                        <a:pt x="248" y="282"/>
                        <a:pt x="246" y="269"/>
                      </a:cubicBezTo>
                      <a:lnTo>
                        <a:pt x="246" y="268"/>
                      </a:lnTo>
                      <a:lnTo>
                        <a:pt x="246" y="268"/>
                      </a:lnTo>
                      <a:cubicBezTo>
                        <a:pt x="254" y="261"/>
                        <a:pt x="262" y="253"/>
                        <a:pt x="271" y="241"/>
                      </a:cubicBezTo>
                      <a:lnTo>
                        <a:pt x="271" y="241"/>
                      </a:lnTo>
                      <a:lnTo>
                        <a:pt x="272" y="241"/>
                      </a:lnTo>
                      <a:cubicBezTo>
                        <a:pt x="281" y="242"/>
                        <a:pt x="292" y="244"/>
                        <a:pt x="305" y="246"/>
                      </a:cubicBezTo>
                      <a:lnTo>
                        <a:pt x="308" y="246"/>
                      </a:lnTo>
                      <a:lnTo>
                        <a:pt x="305" y="248"/>
                      </a:lnTo>
                      <a:lnTo>
                        <a:pt x="304" y="249"/>
                      </a:lnTo>
                      <a:lnTo>
                        <a:pt x="301" y="250"/>
                      </a:lnTo>
                      <a:lnTo>
                        <a:pt x="302" y="247"/>
                      </a:lnTo>
                      <a:cubicBezTo>
                        <a:pt x="308" y="232"/>
                        <a:pt x="314" y="216"/>
                        <a:pt x="321" y="196"/>
                      </a:cubicBezTo>
                      <a:lnTo>
                        <a:pt x="323" y="193"/>
                      </a:lnTo>
                      <a:lnTo>
                        <a:pt x="324" y="197"/>
                      </a:lnTo>
                      <a:lnTo>
                        <a:pt x="324" y="198"/>
                      </a:lnTo>
                      <a:lnTo>
                        <a:pt x="326" y="202"/>
                      </a:lnTo>
                      <a:lnTo>
                        <a:pt x="322" y="200"/>
                      </a:lnTo>
                      <a:cubicBezTo>
                        <a:pt x="314" y="194"/>
                        <a:pt x="305" y="188"/>
                        <a:pt x="294" y="181"/>
                      </a:cubicBezTo>
                      <a:lnTo>
                        <a:pt x="294" y="181"/>
                      </a:lnTo>
                      <a:lnTo>
                        <a:pt x="294" y="180"/>
                      </a:lnTo>
                      <a:cubicBezTo>
                        <a:pt x="295" y="169"/>
                        <a:pt x="295" y="157"/>
                        <a:pt x="293" y="143"/>
                      </a:cubicBezTo>
                      <a:lnTo>
                        <a:pt x="293" y="143"/>
                      </a:lnTo>
                      <a:lnTo>
                        <a:pt x="293" y="142"/>
                      </a:lnTo>
                      <a:cubicBezTo>
                        <a:pt x="302" y="136"/>
                        <a:pt x="310" y="129"/>
                        <a:pt x="320" y="122"/>
                      </a:cubicBezTo>
                      <a:lnTo>
                        <a:pt x="324" y="119"/>
                      </a:lnTo>
                      <a:lnTo>
                        <a:pt x="323" y="124"/>
                      </a:lnTo>
                      <a:lnTo>
                        <a:pt x="322" y="125"/>
                      </a:lnTo>
                      <a:lnTo>
                        <a:pt x="321" y="130"/>
                      </a:lnTo>
                      <a:lnTo>
                        <a:pt x="319" y="126"/>
                      </a:lnTo>
                      <a:cubicBezTo>
                        <a:pt x="312" y="110"/>
                        <a:pt x="305" y="94"/>
                        <a:pt x="297" y="76"/>
                      </a:cubicBezTo>
                      <a:lnTo>
                        <a:pt x="295" y="72"/>
                      </a:lnTo>
                      <a:lnTo>
                        <a:pt x="300" y="74"/>
                      </a:lnTo>
                      <a:lnTo>
                        <a:pt x="301" y="75"/>
                      </a:lnTo>
                      <a:lnTo>
                        <a:pt x="306" y="77"/>
                      </a:lnTo>
                      <a:lnTo>
                        <a:pt x="301" y="78"/>
                      </a:lnTo>
                      <a:cubicBezTo>
                        <a:pt x="290" y="80"/>
                        <a:pt x="280" y="82"/>
                        <a:pt x="268" y="85"/>
                      </a:cubicBezTo>
                      <a:lnTo>
                        <a:pt x="267" y="85"/>
                      </a:lnTo>
                      <a:lnTo>
                        <a:pt x="266" y="84"/>
                      </a:lnTo>
                      <a:cubicBezTo>
                        <a:pt x="259" y="75"/>
                        <a:pt x="250" y="67"/>
                        <a:pt x="240" y="59"/>
                      </a:cubicBezTo>
                      <a:lnTo>
                        <a:pt x="239" y="58"/>
                      </a:lnTo>
                      <a:lnTo>
                        <a:pt x="239" y="57"/>
                      </a:lnTo>
                      <a:cubicBezTo>
                        <a:pt x="241" y="47"/>
                        <a:pt x="242" y="36"/>
                        <a:pt x="244" y="24"/>
                      </a:cubicBezTo>
                      <a:lnTo>
                        <a:pt x="245" y="19"/>
                      </a:lnTo>
                      <a:lnTo>
                        <a:pt x="247" y="23"/>
                      </a:lnTo>
                      <a:lnTo>
                        <a:pt x="248" y="25"/>
                      </a:lnTo>
                      <a:lnTo>
                        <a:pt x="251" y="30"/>
                      </a:lnTo>
                      <a:lnTo>
                        <a:pt x="246" y="28"/>
                      </a:lnTo>
                      <a:cubicBezTo>
                        <a:pt x="230" y="21"/>
                        <a:pt x="213" y="15"/>
                        <a:pt x="195" y="8"/>
                      </a:cubicBezTo>
                      <a:lnTo>
                        <a:pt x="190" y="6"/>
                      </a:lnTo>
                      <a:lnTo>
                        <a:pt x="195" y="5"/>
                      </a:lnTo>
                      <a:lnTo>
                        <a:pt x="197" y="4"/>
                      </a:lnTo>
                      <a:lnTo>
                        <a:pt x="203" y="2"/>
                      </a:lnTo>
                      <a:lnTo>
                        <a:pt x="200" y="7"/>
                      </a:lnTo>
                      <a:cubicBezTo>
                        <a:pt x="194" y="16"/>
                        <a:pt x="187" y="25"/>
                        <a:pt x="181" y="35"/>
                      </a:cubicBezTo>
                      <a:lnTo>
                        <a:pt x="180" y="36"/>
                      </a:lnTo>
                      <a:lnTo>
                        <a:pt x="179" y="36"/>
                      </a:lnTo>
                      <a:cubicBezTo>
                        <a:pt x="168" y="35"/>
                        <a:pt x="156" y="35"/>
                        <a:pt x="144" y="37"/>
                      </a:cubicBezTo>
                      <a:lnTo>
                        <a:pt x="142" y="37"/>
                      </a:lnTo>
                      <a:lnTo>
                        <a:pt x="143" y="35"/>
                      </a:lnTo>
                      <a:lnTo>
                        <a:pt x="143" y="35"/>
                      </a:lnTo>
                      <a:lnTo>
                        <a:pt x="144" y="33"/>
                      </a:lnTo>
                      <a:cubicBezTo>
                        <a:pt x="144" y="32"/>
                        <a:pt x="144" y="33"/>
                        <a:pt x="144" y="33"/>
                      </a:cubicBezTo>
                      <a:lnTo>
                        <a:pt x="144" y="33"/>
                      </a:lnTo>
                      <a:lnTo>
                        <a:pt x="145" y="33"/>
                      </a:lnTo>
                      <a:lnTo>
                        <a:pt x="146" y="35"/>
                      </a:lnTo>
                      <a:lnTo>
                        <a:pt x="143" y="37"/>
                      </a:lnTo>
                      <a:lnTo>
                        <a:pt x="143" y="37"/>
                      </a:lnTo>
                      <a:lnTo>
                        <a:pt x="142" y="36"/>
                      </a:lnTo>
                      <a:lnTo>
                        <a:pt x="141" y="36"/>
                      </a:lnTo>
                      <a:lnTo>
                        <a:pt x="140" y="36"/>
                      </a:lnTo>
                      <a:lnTo>
                        <a:pt x="140" y="35"/>
                      </a:lnTo>
                      <a:cubicBezTo>
                        <a:pt x="134" y="27"/>
                        <a:pt x="127" y="18"/>
                        <a:pt x="121" y="9"/>
                      </a:cubicBezTo>
                      <a:lnTo>
                        <a:pt x="117" y="4"/>
                      </a:lnTo>
                      <a:lnTo>
                        <a:pt x="123" y="6"/>
                      </a:lnTo>
                      <a:lnTo>
                        <a:pt x="125" y="6"/>
                      </a:lnTo>
                      <a:lnTo>
                        <a:pt x="131" y="8"/>
                      </a:lnTo>
                      <a:lnTo>
                        <a:pt x="125" y="10"/>
                      </a:lnTo>
                      <a:cubicBezTo>
                        <a:pt x="109" y="17"/>
                        <a:pt x="93" y="25"/>
                        <a:pt x="76" y="32"/>
                      </a:cubicBezTo>
                      <a:lnTo>
                        <a:pt x="70" y="35"/>
                      </a:lnTo>
                      <a:lnTo>
                        <a:pt x="73" y="29"/>
                      </a:lnTo>
                      <a:lnTo>
                        <a:pt x="74" y="27"/>
                      </a:lnTo>
                      <a:lnTo>
                        <a:pt x="77" y="22"/>
                      </a:lnTo>
                      <a:lnTo>
                        <a:pt x="78" y="28"/>
                      </a:lnTo>
                      <a:cubicBezTo>
                        <a:pt x="80" y="39"/>
                        <a:pt x="82" y="50"/>
                        <a:pt x="84" y="61"/>
                      </a:cubicBezTo>
                      <a:lnTo>
                        <a:pt x="85" y="62"/>
                      </a:lnTo>
                      <a:lnTo>
                        <a:pt x="84" y="63"/>
                      </a:lnTo>
                      <a:cubicBezTo>
                        <a:pt x="74" y="71"/>
                        <a:pt x="66" y="79"/>
                        <a:pt x="59" y="89"/>
                      </a:cubicBezTo>
                      <a:lnTo>
                        <a:pt x="58" y="91"/>
                      </a:lnTo>
                      <a:lnTo>
                        <a:pt x="57" y="90"/>
                      </a:lnTo>
                      <a:cubicBezTo>
                        <a:pt x="46" y="89"/>
                        <a:pt x="34" y="87"/>
                        <a:pt x="23" y="85"/>
                      </a:cubicBezTo>
                      <a:lnTo>
                        <a:pt x="17" y="85"/>
                      </a:lnTo>
                      <a:lnTo>
                        <a:pt x="22" y="81"/>
                      </a:lnTo>
                      <a:lnTo>
                        <a:pt x="24" y="80"/>
                      </a:lnTo>
                      <a:lnTo>
                        <a:pt x="30" y="77"/>
                      </a:lnTo>
                      <a:lnTo>
                        <a:pt x="27" y="83"/>
                      </a:lnTo>
                      <a:cubicBezTo>
                        <a:pt x="21" y="100"/>
                        <a:pt x="14" y="117"/>
                        <a:pt x="8" y="134"/>
                      </a:cubicBezTo>
                      <a:lnTo>
                        <a:pt x="6" y="140"/>
                      </a:lnTo>
                      <a:lnTo>
                        <a:pt x="4" y="134"/>
                      </a:lnTo>
                      <a:lnTo>
                        <a:pt x="3" y="132"/>
                      </a:lnTo>
                      <a:lnTo>
                        <a:pt x="1" y="125"/>
                      </a:lnTo>
                      <a:lnTo>
                        <a:pt x="6" y="129"/>
                      </a:lnTo>
                      <a:cubicBezTo>
                        <a:pt x="16" y="135"/>
                        <a:pt x="25" y="142"/>
                        <a:pt x="34" y="148"/>
                      </a:cubicBezTo>
                      <a:lnTo>
                        <a:pt x="36" y="149"/>
                      </a:lnTo>
                      <a:lnTo>
                        <a:pt x="36" y="150"/>
                      </a:lnTo>
                      <a:cubicBezTo>
                        <a:pt x="34" y="162"/>
                        <a:pt x="34" y="174"/>
                        <a:pt x="36" y="186"/>
                      </a:cubicBezTo>
                      <a:lnTo>
                        <a:pt x="37" y="188"/>
                      </a:lnTo>
                      <a:lnTo>
                        <a:pt x="35" y="188"/>
                      </a:lnTo>
                      <a:cubicBezTo>
                        <a:pt x="26" y="195"/>
                        <a:pt x="18" y="202"/>
                        <a:pt x="8" y="208"/>
                      </a:cubicBezTo>
                      <a:lnTo>
                        <a:pt x="3" y="212"/>
                      </a:lnTo>
                      <a:lnTo>
                        <a:pt x="5" y="206"/>
                      </a:lnTo>
                      <a:lnTo>
                        <a:pt x="5" y="204"/>
                      </a:lnTo>
                      <a:lnTo>
                        <a:pt x="7" y="198"/>
                      </a:lnTo>
                      <a:lnTo>
                        <a:pt x="10" y="204"/>
                      </a:lnTo>
                      <a:cubicBezTo>
                        <a:pt x="17" y="220"/>
                        <a:pt x="24" y="237"/>
                        <a:pt x="31" y="254"/>
                      </a:cubicBezTo>
                      <a:lnTo>
                        <a:pt x="34" y="260"/>
                      </a:lnTo>
                      <a:lnTo>
                        <a:pt x="28" y="257"/>
                      </a:lnTo>
                      <a:lnTo>
                        <a:pt x="27" y="256"/>
                      </a:lnTo>
                      <a:lnTo>
                        <a:pt x="21" y="253"/>
                      </a:lnTo>
                      <a:lnTo>
                        <a:pt x="27" y="251"/>
                      </a:lnTo>
                      <a:cubicBezTo>
                        <a:pt x="38" y="249"/>
                        <a:pt x="49" y="247"/>
                        <a:pt x="60" y="245"/>
                      </a:cubicBezTo>
                      <a:lnTo>
                        <a:pt x="62" y="245"/>
                      </a:lnTo>
                      <a:lnTo>
                        <a:pt x="63" y="246"/>
                      </a:lnTo>
                      <a:cubicBezTo>
                        <a:pt x="70" y="255"/>
                        <a:pt x="79" y="264"/>
                        <a:pt x="89" y="271"/>
                      </a:cubicBezTo>
                      <a:lnTo>
                        <a:pt x="90" y="271"/>
                      </a:lnTo>
                      <a:lnTo>
                        <a:pt x="90" y="273"/>
                      </a:lnTo>
                      <a:cubicBezTo>
                        <a:pt x="88" y="284"/>
                        <a:pt x="86" y="295"/>
                        <a:pt x="85" y="306"/>
                      </a:cubicBezTo>
                      <a:lnTo>
                        <a:pt x="84" y="312"/>
                      </a:lnTo>
                      <a:lnTo>
                        <a:pt x="80" y="307"/>
                      </a:lnTo>
                      <a:lnTo>
                        <a:pt x="80" y="306"/>
                      </a:lnTo>
                      <a:lnTo>
                        <a:pt x="76" y="300"/>
                      </a:lnTo>
                      <a:lnTo>
                        <a:pt x="82" y="302"/>
                      </a:lnTo>
                      <a:cubicBezTo>
                        <a:pt x="99" y="309"/>
                        <a:pt x="116" y="315"/>
                        <a:pt x="133" y="322"/>
                      </a:cubicBezTo>
                      <a:lnTo>
                        <a:pt x="139" y="324"/>
                      </a:lnTo>
                      <a:lnTo>
                        <a:pt x="133" y="326"/>
                      </a:lnTo>
                      <a:lnTo>
                        <a:pt x="132" y="327"/>
                      </a:lnTo>
                      <a:lnTo>
                        <a:pt x="125" y="329"/>
                      </a:lnTo>
                      <a:lnTo>
                        <a:pt x="129" y="323"/>
                      </a:lnTo>
                      <a:cubicBezTo>
                        <a:pt x="135" y="314"/>
                        <a:pt x="142" y="305"/>
                        <a:pt x="148" y="296"/>
                      </a:cubicBezTo>
                      <a:lnTo>
                        <a:pt x="149" y="295"/>
                      </a:lnTo>
                      <a:lnTo>
                        <a:pt x="150" y="295"/>
                      </a:lnTo>
                      <a:cubicBezTo>
                        <a:pt x="157" y="296"/>
                        <a:pt x="163" y="296"/>
                        <a:pt x="170" y="296"/>
                      </a:cubicBezTo>
                      <a:cubicBezTo>
                        <a:pt x="173" y="296"/>
                        <a:pt x="176" y="295"/>
                        <a:pt x="180" y="295"/>
                      </a:cubicBezTo>
                      <a:lnTo>
                        <a:pt x="185" y="294"/>
                      </a:lnTo>
                      <a:lnTo>
                        <a:pt x="185" y="294"/>
                      </a:lnTo>
                      <a:lnTo>
                        <a:pt x="186" y="294"/>
                      </a:lnTo>
                      <a:lnTo>
                        <a:pt x="186" y="294"/>
                      </a:lnTo>
                      <a:cubicBezTo>
                        <a:pt x="187" y="294"/>
                        <a:pt x="188" y="298"/>
                        <a:pt x="187" y="298"/>
                      </a:cubicBezTo>
                      <a:lnTo>
                        <a:pt x="187" y="298"/>
                      </a:lnTo>
                      <a:lnTo>
                        <a:pt x="187" y="298"/>
                      </a:lnTo>
                      <a:lnTo>
                        <a:pt x="186" y="299"/>
                      </a:lnTo>
                      <a:cubicBezTo>
                        <a:pt x="185" y="299"/>
                        <a:pt x="184" y="299"/>
                        <a:pt x="184" y="300"/>
                      </a:cubicBezTo>
                      <a:lnTo>
                        <a:pt x="181" y="300"/>
                      </a:lnTo>
                      <a:cubicBezTo>
                        <a:pt x="170" y="302"/>
                        <a:pt x="160" y="301"/>
                        <a:pt x="150" y="300"/>
                      </a:cubicBezTo>
                      <a:lnTo>
                        <a:pt x="141" y="300"/>
                      </a:lnTo>
                      <a:lnTo>
                        <a:pt x="149" y="296"/>
                      </a:lnTo>
                      <a:lnTo>
                        <a:pt x="150" y="296"/>
                      </a:lnTo>
                      <a:lnTo>
                        <a:pt x="157" y="292"/>
                      </a:lnTo>
                      <a:lnTo>
                        <a:pt x="153" y="299"/>
                      </a:lnTo>
                      <a:cubicBezTo>
                        <a:pt x="146" y="309"/>
                        <a:pt x="140" y="318"/>
                        <a:pt x="134" y="327"/>
                      </a:cubicBezTo>
                      <a:lnTo>
                        <a:pt x="133" y="329"/>
                      </a:lnTo>
                      <a:lnTo>
                        <a:pt x="131" y="328"/>
                      </a:lnTo>
                      <a:cubicBezTo>
                        <a:pt x="113" y="321"/>
                        <a:pt x="96" y="314"/>
                        <a:pt x="79" y="308"/>
                      </a:cubicBezTo>
                      <a:lnTo>
                        <a:pt x="78" y="307"/>
                      </a:lnTo>
                      <a:lnTo>
                        <a:pt x="78" y="306"/>
                      </a:lnTo>
                      <a:cubicBezTo>
                        <a:pt x="80" y="294"/>
                        <a:pt x="81" y="283"/>
                        <a:pt x="83" y="272"/>
                      </a:cubicBezTo>
                      <a:lnTo>
                        <a:pt x="84" y="264"/>
                      </a:lnTo>
                      <a:lnTo>
                        <a:pt x="87" y="272"/>
                      </a:lnTo>
                      <a:lnTo>
                        <a:pt x="87" y="273"/>
                      </a:lnTo>
                      <a:lnTo>
                        <a:pt x="91" y="281"/>
                      </a:lnTo>
                      <a:lnTo>
                        <a:pt x="84" y="276"/>
                      </a:lnTo>
                      <a:cubicBezTo>
                        <a:pt x="74" y="268"/>
                        <a:pt x="65" y="260"/>
                        <a:pt x="58" y="251"/>
                      </a:cubicBezTo>
                      <a:lnTo>
                        <a:pt x="52" y="244"/>
                      </a:lnTo>
                      <a:lnTo>
                        <a:pt x="60" y="247"/>
                      </a:lnTo>
                      <a:lnTo>
                        <a:pt x="61" y="248"/>
                      </a:lnTo>
                      <a:lnTo>
                        <a:pt x="69" y="250"/>
                      </a:lnTo>
                      <a:lnTo>
                        <a:pt x="61" y="252"/>
                      </a:lnTo>
                      <a:cubicBezTo>
                        <a:pt x="50" y="254"/>
                        <a:pt x="38" y="257"/>
                        <a:pt x="28" y="259"/>
                      </a:cubicBezTo>
                      <a:lnTo>
                        <a:pt x="26" y="259"/>
                      </a:lnTo>
                      <a:lnTo>
                        <a:pt x="25" y="257"/>
                      </a:lnTo>
                      <a:cubicBezTo>
                        <a:pt x="17" y="239"/>
                        <a:pt x="9" y="222"/>
                        <a:pt x="2" y="206"/>
                      </a:cubicBezTo>
                      <a:lnTo>
                        <a:pt x="1" y="204"/>
                      </a:lnTo>
                      <a:lnTo>
                        <a:pt x="3" y="203"/>
                      </a:lnTo>
                      <a:cubicBezTo>
                        <a:pt x="12" y="196"/>
                        <a:pt x="22" y="189"/>
                        <a:pt x="30" y="183"/>
                      </a:cubicBezTo>
                      <a:lnTo>
                        <a:pt x="37" y="178"/>
                      </a:lnTo>
                      <a:lnTo>
                        <a:pt x="34" y="185"/>
                      </a:lnTo>
                      <a:lnTo>
                        <a:pt x="33" y="187"/>
                      </a:lnTo>
                      <a:lnTo>
                        <a:pt x="30" y="194"/>
                      </a:lnTo>
                      <a:lnTo>
                        <a:pt x="29" y="186"/>
                      </a:lnTo>
                      <a:cubicBezTo>
                        <a:pt x="27" y="174"/>
                        <a:pt x="26" y="161"/>
                        <a:pt x="28" y="150"/>
                      </a:cubicBezTo>
                      <a:lnTo>
                        <a:pt x="29" y="142"/>
                      </a:lnTo>
                      <a:lnTo>
                        <a:pt x="32" y="149"/>
                      </a:lnTo>
                      <a:lnTo>
                        <a:pt x="33" y="150"/>
                      </a:lnTo>
                      <a:lnTo>
                        <a:pt x="36" y="158"/>
                      </a:lnTo>
                      <a:lnTo>
                        <a:pt x="30" y="153"/>
                      </a:lnTo>
                      <a:cubicBezTo>
                        <a:pt x="20" y="147"/>
                        <a:pt x="10" y="140"/>
                        <a:pt x="1" y="134"/>
                      </a:cubicBezTo>
                      <a:lnTo>
                        <a:pt x="0" y="133"/>
                      </a:lnTo>
                      <a:lnTo>
                        <a:pt x="0" y="132"/>
                      </a:lnTo>
                      <a:cubicBezTo>
                        <a:pt x="8" y="113"/>
                        <a:pt x="14" y="95"/>
                        <a:pt x="21" y="79"/>
                      </a:cubicBezTo>
                      <a:lnTo>
                        <a:pt x="21" y="77"/>
                      </a:lnTo>
                      <a:lnTo>
                        <a:pt x="23" y="77"/>
                      </a:lnTo>
                      <a:cubicBezTo>
                        <a:pt x="35" y="79"/>
                        <a:pt x="46" y="81"/>
                        <a:pt x="57" y="82"/>
                      </a:cubicBezTo>
                      <a:lnTo>
                        <a:pt x="65" y="83"/>
                      </a:lnTo>
                      <a:lnTo>
                        <a:pt x="57" y="87"/>
                      </a:lnTo>
                      <a:lnTo>
                        <a:pt x="56" y="87"/>
                      </a:lnTo>
                      <a:lnTo>
                        <a:pt x="49" y="90"/>
                      </a:lnTo>
                      <a:lnTo>
                        <a:pt x="53" y="84"/>
                      </a:lnTo>
                      <a:cubicBezTo>
                        <a:pt x="61" y="74"/>
                        <a:pt x="69" y="65"/>
                        <a:pt x="78" y="58"/>
                      </a:cubicBezTo>
                      <a:lnTo>
                        <a:pt x="84" y="53"/>
                      </a:lnTo>
                      <a:lnTo>
                        <a:pt x="82" y="60"/>
                      </a:lnTo>
                      <a:lnTo>
                        <a:pt x="81" y="62"/>
                      </a:lnTo>
                      <a:lnTo>
                        <a:pt x="78" y="69"/>
                      </a:lnTo>
                      <a:lnTo>
                        <a:pt x="77" y="61"/>
                      </a:lnTo>
                      <a:cubicBezTo>
                        <a:pt x="74" y="50"/>
                        <a:pt x="72" y="38"/>
                        <a:pt x="70" y="28"/>
                      </a:cubicBezTo>
                      <a:lnTo>
                        <a:pt x="70" y="26"/>
                      </a:lnTo>
                      <a:lnTo>
                        <a:pt x="71" y="26"/>
                      </a:lnTo>
                      <a:cubicBezTo>
                        <a:pt x="90" y="18"/>
                        <a:pt x="107" y="10"/>
                        <a:pt x="123" y="2"/>
                      </a:cubicBezTo>
                      <a:lnTo>
                        <a:pt x="125" y="2"/>
                      </a:lnTo>
                      <a:lnTo>
                        <a:pt x="126" y="3"/>
                      </a:lnTo>
                      <a:cubicBezTo>
                        <a:pt x="133" y="13"/>
                        <a:pt x="140" y="22"/>
                        <a:pt x="146" y="30"/>
                      </a:cubicBezTo>
                      <a:lnTo>
                        <a:pt x="151" y="36"/>
                      </a:lnTo>
                      <a:lnTo>
                        <a:pt x="144" y="34"/>
                      </a:lnTo>
                      <a:lnTo>
                        <a:pt x="143" y="33"/>
                      </a:lnTo>
                      <a:lnTo>
                        <a:pt x="142" y="33"/>
                      </a:lnTo>
                      <a:lnTo>
                        <a:pt x="142" y="33"/>
                      </a:lnTo>
                      <a:lnTo>
                        <a:pt x="142" y="33"/>
                      </a:lnTo>
                      <a:lnTo>
                        <a:pt x="141" y="33"/>
                      </a:lnTo>
                      <a:lnTo>
                        <a:pt x="143" y="29"/>
                      </a:lnTo>
                      <a:cubicBezTo>
                        <a:pt x="144" y="29"/>
                        <a:pt x="143" y="29"/>
                        <a:pt x="144" y="29"/>
                      </a:cubicBezTo>
                      <a:lnTo>
                        <a:pt x="144" y="29"/>
                      </a:lnTo>
                      <a:lnTo>
                        <a:pt x="144" y="30"/>
                      </a:lnTo>
                      <a:lnTo>
                        <a:pt x="143" y="32"/>
                      </a:lnTo>
                      <a:lnTo>
                        <a:pt x="143" y="32"/>
                      </a:lnTo>
                      <a:lnTo>
                        <a:pt x="142" y="33"/>
                      </a:lnTo>
                      <a:lnTo>
                        <a:pt x="142" y="33"/>
                      </a:lnTo>
                      <a:lnTo>
                        <a:pt x="137" y="31"/>
                      </a:lnTo>
                      <a:lnTo>
                        <a:pt x="142" y="29"/>
                      </a:lnTo>
                      <a:lnTo>
                        <a:pt x="143" y="29"/>
                      </a:lnTo>
                      <a:cubicBezTo>
                        <a:pt x="155" y="27"/>
                        <a:pt x="168" y="27"/>
                        <a:pt x="179" y="28"/>
                      </a:cubicBezTo>
                      <a:lnTo>
                        <a:pt x="186" y="29"/>
                      </a:lnTo>
                      <a:lnTo>
                        <a:pt x="179" y="32"/>
                      </a:lnTo>
                      <a:lnTo>
                        <a:pt x="178" y="33"/>
                      </a:lnTo>
                      <a:lnTo>
                        <a:pt x="171" y="36"/>
                      </a:lnTo>
                      <a:lnTo>
                        <a:pt x="175" y="30"/>
                      </a:lnTo>
                      <a:cubicBezTo>
                        <a:pt x="182" y="20"/>
                        <a:pt x="189" y="10"/>
                        <a:pt x="194" y="1"/>
                      </a:cubicBezTo>
                      <a:lnTo>
                        <a:pt x="195" y="0"/>
                      </a:lnTo>
                      <a:lnTo>
                        <a:pt x="197" y="1"/>
                      </a:lnTo>
                      <a:cubicBezTo>
                        <a:pt x="215" y="8"/>
                        <a:pt x="233" y="15"/>
                        <a:pt x="250" y="21"/>
                      </a:cubicBezTo>
                      <a:lnTo>
                        <a:pt x="251" y="22"/>
                      </a:lnTo>
                      <a:lnTo>
                        <a:pt x="251" y="23"/>
                      </a:lnTo>
                      <a:cubicBezTo>
                        <a:pt x="249" y="35"/>
                        <a:pt x="247" y="47"/>
                        <a:pt x="246" y="57"/>
                      </a:cubicBezTo>
                      <a:lnTo>
                        <a:pt x="245" y="64"/>
                      </a:lnTo>
                      <a:lnTo>
                        <a:pt x="242" y="57"/>
                      </a:lnTo>
                      <a:lnTo>
                        <a:pt x="242" y="56"/>
                      </a:lnTo>
                      <a:lnTo>
                        <a:pt x="239" y="50"/>
                      </a:lnTo>
                      <a:lnTo>
                        <a:pt x="245" y="54"/>
                      </a:lnTo>
                      <a:cubicBezTo>
                        <a:pt x="255" y="61"/>
                        <a:pt x="264" y="70"/>
                        <a:pt x="271" y="79"/>
                      </a:cubicBezTo>
                      <a:lnTo>
                        <a:pt x="275" y="84"/>
                      </a:lnTo>
                      <a:lnTo>
                        <a:pt x="269" y="82"/>
                      </a:lnTo>
                      <a:lnTo>
                        <a:pt x="267" y="81"/>
                      </a:lnTo>
                      <a:lnTo>
                        <a:pt x="261" y="79"/>
                      </a:lnTo>
                      <a:lnTo>
                        <a:pt x="268" y="78"/>
                      </a:lnTo>
                      <a:cubicBezTo>
                        <a:pt x="279" y="75"/>
                        <a:pt x="291" y="73"/>
                        <a:pt x="301" y="71"/>
                      </a:cubicBezTo>
                      <a:lnTo>
                        <a:pt x="302" y="71"/>
                      </a:lnTo>
                      <a:lnTo>
                        <a:pt x="303" y="72"/>
                      </a:lnTo>
                      <a:cubicBezTo>
                        <a:pt x="311" y="90"/>
                        <a:pt x="318" y="108"/>
                        <a:pt x="326" y="124"/>
                      </a:cubicBezTo>
                      <a:lnTo>
                        <a:pt x="326" y="125"/>
                      </a:lnTo>
                      <a:lnTo>
                        <a:pt x="325" y="126"/>
                      </a:lnTo>
                      <a:cubicBezTo>
                        <a:pt x="315" y="133"/>
                        <a:pt x="306" y="140"/>
                        <a:pt x="298" y="146"/>
                      </a:cubicBezTo>
                      <a:lnTo>
                        <a:pt x="293" y="150"/>
                      </a:lnTo>
                      <a:lnTo>
                        <a:pt x="295" y="144"/>
                      </a:lnTo>
                      <a:lnTo>
                        <a:pt x="296" y="143"/>
                      </a:lnTo>
                      <a:lnTo>
                        <a:pt x="298" y="138"/>
                      </a:lnTo>
                      <a:lnTo>
                        <a:pt x="299" y="143"/>
                      </a:lnTo>
                      <a:cubicBezTo>
                        <a:pt x="301" y="156"/>
                        <a:pt x="301" y="168"/>
                        <a:pt x="300" y="179"/>
                      </a:cubicBezTo>
                      <a:lnTo>
                        <a:pt x="299" y="185"/>
                      </a:lnTo>
                      <a:lnTo>
                        <a:pt x="297" y="180"/>
                      </a:lnTo>
                      <a:lnTo>
                        <a:pt x="296" y="178"/>
                      </a:lnTo>
                      <a:lnTo>
                        <a:pt x="294" y="174"/>
                      </a:lnTo>
                      <a:lnTo>
                        <a:pt x="298" y="177"/>
                      </a:lnTo>
                      <a:cubicBezTo>
                        <a:pt x="308" y="183"/>
                        <a:pt x="318" y="190"/>
                        <a:pt x="326" y="196"/>
                      </a:cubicBezTo>
                      <a:lnTo>
                        <a:pt x="327" y="196"/>
                      </a:lnTo>
                      <a:lnTo>
                        <a:pt x="327" y="197"/>
                      </a:lnTo>
                      <a:cubicBezTo>
                        <a:pt x="320" y="216"/>
                        <a:pt x="313" y="233"/>
                        <a:pt x="306" y="250"/>
                      </a:cubicBezTo>
                      <a:lnTo>
                        <a:pt x="306" y="250"/>
                      </a:lnTo>
                      <a:lnTo>
                        <a:pt x="305" y="250"/>
                      </a:lnTo>
                      <a:cubicBezTo>
                        <a:pt x="293" y="248"/>
                        <a:pt x="282" y="247"/>
                        <a:pt x="272" y="245"/>
                      </a:cubicBezTo>
                      <a:lnTo>
                        <a:pt x="268" y="244"/>
                      </a:lnTo>
                      <a:lnTo>
                        <a:pt x="271" y="243"/>
                      </a:lnTo>
                      <a:lnTo>
                        <a:pt x="273" y="243"/>
                      </a:lnTo>
                      <a:lnTo>
                        <a:pt x="276" y="241"/>
                      </a:lnTo>
                      <a:lnTo>
                        <a:pt x="274" y="244"/>
                      </a:lnTo>
                      <a:cubicBezTo>
                        <a:pt x="266" y="255"/>
                        <a:pt x="258" y="263"/>
                        <a:pt x="249" y="270"/>
                      </a:cubicBezTo>
                      <a:lnTo>
                        <a:pt x="246" y="272"/>
                      </a:lnTo>
                      <a:lnTo>
                        <a:pt x="247" y="269"/>
                      </a:lnTo>
                      <a:lnTo>
                        <a:pt x="248" y="268"/>
                      </a:lnTo>
                      <a:lnTo>
                        <a:pt x="249" y="265"/>
                      </a:lnTo>
                      <a:lnTo>
                        <a:pt x="249" y="268"/>
                      </a:lnTo>
                      <a:cubicBezTo>
                        <a:pt x="252" y="280"/>
                        <a:pt x="254" y="291"/>
                        <a:pt x="256" y="301"/>
                      </a:cubicBezTo>
                      <a:lnTo>
                        <a:pt x="256" y="302"/>
                      </a:lnTo>
                      <a:lnTo>
                        <a:pt x="255" y="302"/>
                      </a:lnTo>
                      <a:cubicBezTo>
                        <a:pt x="234" y="311"/>
                        <a:pt x="217" y="318"/>
                        <a:pt x="204" y="324"/>
                      </a:cubicBezTo>
                      <a:lnTo>
                        <a:pt x="204" y="324"/>
                      </a:lnTo>
                      <a:lnTo>
                        <a:pt x="204" y="324"/>
                      </a:lnTo>
                      <a:cubicBezTo>
                        <a:pt x="197" y="315"/>
                        <a:pt x="193" y="308"/>
                        <a:pt x="189" y="303"/>
                      </a:cubicBezTo>
                      <a:cubicBezTo>
                        <a:pt x="188" y="301"/>
                        <a:pt x="187" y="299"/>
                        <a:pt x="186" y="298"/>
                      </a:cubicBezTo>
                      <a:cubicBezTo>
                        <a:pt x="185" y="297"/>
                        <a:pt x="185" y="296"/>
                        <a:pt x="185" y="296"/>
                      </a:cubicBezTo>
                      <a:lnTo>
                        <a:pt x="185" y="29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02" name="Google Shape;1302;p35"/>
              <p:cNvSpPr/>
              <p:nvPr/>
            </p:nvSpPr>
            <p:spPr>
              <a:xfrm>
                <a:off x="2195652" y="796954"/>
                <a:ext cx="230611" cy="231685"/>
              </a:xfrm>
              <a:custGeom>
                <a:rect b="b" l="l" r="r" t="t"/>
                <a:pathLst>
                  <a:path extrusionOk="0" h="216" w="215">
                    <a:moveTo>
                      <a:pt x="122" y="197"/>
                    </a:moveTo>
                    <a:cubicBezTo>
                      <a:pt x="114" y="198"/>
                      <a:pt x="106" y="198"/>
                      <a:pt x="98" y="197"/>
                    </a:cubicBezTo>
                    <a:lnTo>
                      <a:pt x="85" y="216"/>
                    </a:lnTo>
                    <a:lnTo>
                      <a:pt x="51" y="203"/>
                    </a:lnTo>
                    <a:lnTo>
                      <a:pt x="55" y="181"/>
                    </a:lnTo>
                    <a:cubicBezTo>
                      <a:pt x="48" y="176"/>
                      <a:pt x="42" y="171"/>
                      <a:pt x="37" y="164"/>
                    </a:cubicBezTo>
                    <a:lnTo>
                      <a:pt x="16" y="169"/>
                    </a:lnTo>
                    <a:lnTo>
                      <a:pt x="1" y="135"/>
                    </a:lnTo>
                    <a:lnTo>
                      <a:pt x="19" y="122"/>
                    </a:lnTo>
                    <a:cubicBezTo>
                      <a:pt x="17" y="114"/>
                      <a:pt x="17" y="106"/>
                      <a:pt x="18" y="98"/>
                    </a:cubicBezTo>
                    <a:lnTo>
                      <a:pt x="0" y="86"/>
                    </a:lnTo>
                    <a:lnTo>
                      <a:pt x="13" y="52"/>
                    </a:lnTo>
                    <a:lnTo>
                      <a:pt x="35" y="55"/>
                    </a:lnTo>
                    <a:cubicBezTo>
                      <a:pt x="39" y="49"/>
                      <a:pt x="45" y="43"/>
                      <a:pt x="51" y="38"/>
                    </a:cubicBezTo>
                    <a:lnTo>
                      <a:pt x="47" y="16"/>
                    </a:lnTo>
                    <a:lnTo>
                      <a:pt x="80" y="1"/>
                    </a:lnTo>
                    <a:lnTo>
                      <a:pt x="93" y="19"/>
                    </a:lnTo>
                    <a:cubicBezTo>
                      <a:pt x="101" y="18"/>
                      <a:pt x="109" y="18"/>
                      <a:pt x="117" y="19"/>
                    </a:cubicBezTo>
                    <a:lnTo>
                      <a:pt x="129" y="0"/>
                    </a:lnTo>
                    <a:lnTo>
                      <a:pt x="163" y="13"/>
                    </a:lnTo>
                    <a:lnTo>
                      <a:pt x="160" y="35"/>
                    </a:lnTo>
                    <a:cubicBezTo>
                      <a:pt x="167" y="40"/>
                      <a:pt x="172" y="45"/>
                      <a:pt x="178" y="52"/>
                    </a:cubicBezTo>
                    <a:lnTo>
                      <a:pt x="199" y="47"/>
                    </a:lnTo>
                    <a:lnTo>
                      <a:pt x="214" y="81"/>
                    </a:lnTo>
                    <a:lnTo>
                      <a:pt x="196" y="94"/>
                    </a:lnTo>
                    <a:cubicBezTo>
                      <a:pt x="198" y="102"/>
                      <a:pt x="198" y="110"/>
                      <a:pt x="197" y="118"/>
                    </a:cubicBezTo>
                    <a:lnTo>
                      <a:pt x="215" y="130"/>
                    </a:lnTo>
                    <a:lnTo>
                      <a:pt x="202" y="164"/>
                    </a:lnTo>
                    <a:lnTo>
                      <a:pt x="180" y="161"/>
                    </a:lnTo>
                    <a:cubicBezTo>
                      <a:pt x="176" y="167"/>
                      <a:pt x="170" y="173"/>
                      <a:pt x="164" y="178"/>
                    </a:cubicBezTo>
                    <a:lnTo>
                      <a:pt x="168" y="200"/>
                    </a:lnTo>
                    <a:lnTo>
                      <a:pt x="135" y="214"/>
                    </a:lnTo>
                    <a:lnTo>
                      <a:pt x="121" y="197"/>
                    </a:lnTo>
                    <a:lnTo>
                      <a:pt x="121" y="197"/>
                    </a:lnTo>
                    <a:lnTo>
                      <a:pt x="122" y="197"/>
                    </a:lnTo>
                    <a:moveTo>
                      <a:pt x="122" y="144"/>
                    </a:moveTo>
                    <a:cubicBezTo>
                      <a:pt x="142" y="136"/>
                      <a:pt x="150" y="112"/>
                      <a:pt x="142" y="93"/>
                    </a:cubicBezTo>
                    <a:cubicBezTo>
                      <a:pt x="133" y="73"/>
                      <a:pt x="110" y="64"/>
                      <a:pt x="90" y="73"/>
                    </a:cubicBezTo>
                    <a:cubicBezTo>
                      <a:pt x="70" y="81"/>
                      <a:pt x="61" y="104"/>
                      <a:pt x="70" y="124"/>
                    </a:cubicBezTo>
                    <a:cubicBezTo>
                      <a:pt x="79" y="143"/>
                      <a:pt x="102" y="153"/>
                      <a:pt x="122" y="144"/>
                    </a:cubicBezTo>
                    <a:close/>
                  </a:path>
                </a:pathLst>
              </a:custGeom>
              <a:solidFill>
                <a:schemeClr val="dk2"/>
              </a:solidFill>
              <a:ln>
                <a:noFill/>
              </a:ln>
            </p:spPr>
            <p:txBody>
              <a:bodyPr anchorCtr="1" anchor="ctr" bIns="32750" lIns="90000" spcFirstLastPara="1" rIns="90000" wrap="square" tIns="32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3" name="Google Shape;1303;p35"/>
              <p:cNvSpPr/>
              <p:nvPr/>
            </p:nvSpPr>
            <p:spPr>
              <a:xfrm>
                <a:off x="2516363" y="783010"/>
                <a:ext cx="446206" cy="447280"/>
              </a:xfrm>
              <a:custGeom>
                <a:rect b="b" l="l" r="r" t="t"/>
                <a:pathLst>
                  <a:path extrusionOk="0" h="417" w="416">
                    <a:moveTo>
                      <a:pt x="235" y="380"/>
                    </a:moveTo>
                    <a:cubicBezTo>
                      <a:pt x="220" y="382"/>
                      <a:pt x="204" y="383"/>
                      <a:pt x="189" y="381"/>
                    </a:cubicBezTo>
                    <a:lnTo>
                      <a:pt x="165" y="417"/>
                    </a:lnTo>
                    <a:lnTo>
                      <a:pt x="100" y="391"/>
                    </a:lnTo>
                    <a:lnTo>
                      <a:pt x="106" y="349"/>
                    </a:lnTo>
                    <a:cubicBezTo>
                      <a:pt x="93" y="340"/>
                      <a:pt x="82" y="329"/>
                      <a:pt x="72" y="317"/>
                    </a:cubicBezTo>
                    <a:lnTo>
                      <a:pt x="31" y="325"/>
                    </a:lnTo>
                    <a:lnTo>
                      <a:pt x="2" y="261"/>
                    </a:lnTo>
                    <a:lnTo>
                      <a:pt x="36" y="236"/>
                    </a:lnTo>
                    <a:cubicBezTo>
                      <a:pt x="34" y="220"/>
                      <a:pt x="34" y="205"/>
                      <a:pt x="35" y="190"/>
                    </a:cubicBezTo>
                    <a:lnTo>
                      <a:pt x="0" y="166"/>
                    </a:lnTo>
                    <a:lnTo>
                      <a:pt x="25" y="100"/>
                    </a:lnTo>
                    <a:lnTo>
                      <a:pt x="67" y="106"/>
                    </a:lnTo>
                    <a:cubicBezTo>
                      <a:pt x="76" y="94"/>
                      <a:pt x="87" y="83"/>
                      <a:pt x="99" y="73"/>
                    </a:cubicBezTo>
                    <a:lnTo>
                      <a:pt x="91" y="31"/>
                    </a:lnTo>
                    <a:lnTo>
                      <a:pt x="155" y="2"/>
                    </a:lnTo>
                    <a:lnTo>
                      <a:pt x="181" y="37"/>
                    </a:lnTo>
                    <a:cubicBezTo>
                      <a:pt x="196" y="34"/>
                      <a:pt x="212" y="34"/>
                      <a:pt x="227" y="36"/>
                    </a:cubicBezTo>
                    <a:lnTo>
                      <a:pt x="250" y="0"/>
                    </a:lnTo>
                    <a:lnTo>
                      <a:pt x="316" y="26"/>
                    </a:lnTo>
                    <a:lnTo>
                      <a:pt x="310" y="68"/>
                    </a:lnTo>
                    <a:cubicBezTo>
                      <a:pt x="322" y="77"/>
                      <a:pt x="334" y="87"/>
                      <a:pt x="343" y="99"/>
                    </a:cubicBezTo>
                    <a:lnTo>
                      <a:pt x="385" y="91"/>
                    </a:lnTo>
                    <a:lnTo>
                      <a:pt x="414" y="156"/>
                    </a:lnTo>
                    <a:lnTo>
                      <a:pt x="380" y="181"/>
                    </a:lnTo>
                    <a:cubicBezTo>
                      <a:pt x="382" y="197"/>
                      <a:pt x="382" y="212"/>
                      <a:pt x="381" y="227"/>
                    </a:cubicBezTo>
                    <a:lnTo>
                      <a:pt x="416" y="251"/>
                    </a:lnTo>
                    <a:lnTo>
                      <a:pt x="391" y="317"/>
                    </a:lnTo>
                    <a:lnTo>
                      <a:pt x="349" y="311"/>
                    </a:lnTo>
                    <a:cubicBezTo>
                      <a:pt x="340" y="323"/>
                      <a:pt x="329" y="334"/>
                      <a:pt x="317" y="344"/>
                    </a:cubicBezTo>
                    <a:lnTo>
                      <a:pt x="325" y="386"/>
                    </a:lnTo>
                    <a:lnTo>
                      <a:pt x="261" y="414"/>
                    </a:lnTo>
                    <a:lnTo>
                      <a:pt x="235" y="380"/>
                    </a:lnTo>
                    <a:moveTo>
                      <a:pt x="236" y="279"/>
                    </a:moveTo>
                    <a:cubicBezTo>
                      <a:pt x="274" y="262"/>
                      <a:pt x="291" y="217"/>
                      <a:pt x="274" y="179"/>
                    </a:cubicBezTo>
                    <a:cubicBezTo>
                      <a:pt x="257" y="141"/>
                      <a:pt x="212" y="124"/>
                      <a:pt x="174" y="141"/>
                    </a:cubicBezTo>
                    <a:cubicBezTo>
                      <a:pt x="136" y="158"/>
                      <a:pt x="119" y="202"/>
                      <a:pt x="136" y="240"/>
                    </a:cubicBezTo>
                    <a:cubicBezTo>
                      <a:pt x="153" y="279"/>
                      <a:pt x="197" y="296"/>
                      <a:pt x="236"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04" name="Google Shape;1304;p35"/>
            <p:cNvGrpSpPr/>
            <p:nvPr/>
          </p:nvGrpSpPr>
          <p:grpSpPr>
            <a:xfrm>
              <a:off x="1011491" y="2518503"/>
              <a:ext cx="1466258" cy="598519"/>
              <a:chOff x="1011491" y="2518503"/>
              <a:chExt cx="1466258" cy="598519"/>
            </a:xfrm>
          </p:grpSpPr>
          <p:sp>
            <p:nvSpPr>
              <p:cNvPr id="1305" name="Google Shape;1305;p35"/>
              <p:cNvSpPr/>
              <p:nvPr/>
            </p:nvSpPr>
            <p:spPr>
              <a:xfrm>
                <a:off x="1768754" y="2882120"/>
                <a:ext cx="396866" cy="34324"/>
              </a:xfrm>
              <a:custGeom>
                <a:rect b="b" l="l" r="r" t="t"/>
                <a:pathLst>
                  <a:path extrusionOk="0" h="32" w="370">
                    <a:moveTo>
                      <a:pt x="370" y="0"/>
                    </a:moveTo>
                    <a:cubicBezTo>
                      <a:pt x="370" y="0"/>
                      <a:pt x="365" y="2"/>
                      <a:pt x="356" y="5"/>
                    </a:cubicBezTo>
                    <a:cubicBezTo>
                      <a:pt x="347" y="9"/>
                      <a:pt x="334" y="12"/>
                      <a:pt x="317" y="17"/>
                    </a:cubicBezTo>
                    <a:cubicBezTo>
                      <a:pt x="301" y="21"/>
                      <a:pt x="281" y="24"/>
                      <a:pt x="259" y="27"/>
                    </a:cubicBezTo>
                    <a:cubicBezTo>
                      <a:pt x="236" y="30"/>
                      <a:pt x="211" y="32"/>
                      <a:pt x="185" y="32"/>
                    </a:cubicBezTo>
                    <a:cubicBezTo>
                      <a:pt x="159" y="32"/>
                      <a:pt x="134" y="30"/>
                      <a:pt x="112" y="28"/>
                    </a:cubicBezTo>
                    <a:cubicBezTo>
                      <a:pt x="90" y="25"/>
                      <a:pt x="70" y="21"/>
                      <a:pt x="53" y="17"/>
                    </a:cubicBezTo>
                    <a:cubicBezTo>
                      <a:pt x="36" y="13"/>
                      <a:pt x="23" y="10"/>
                      <a:pt x="14" y="6"/>
                    </a:cubicBezTo>
                    <a:cubicBezTo>
                      <a:pt x="5" y="3"/>
                      <a:pt x="0" y="2"/>
                      <a:pt x="0" y="1"/>
                    </a:cubicBezTo>
                    <a:cubicBezTo>
                      <a:pt x="0" y="1"/>
                      <a:pt x="6" y="2"/>
                      <a:pt x="15" y="5"/>
                    </a:cubicBezTo>
                    <a:cubicBezTo>
                      <a:pt x="24" y="7"/>
                      <a:pt x="37" y="10"/>
                      <a:pt x="54" y="14"/>
                    </a:cubicBezTo>
                    <a:cubicBezTo>
                      <a:pt x="70" y="18"/>
                      <a:pt x="90" y="21"/>
                      <a:pt x="113" y="23"/>
                    </a:cubicBezTo>
                    <a:cubicBezTo>
                      <a:pt x="135" y="26"/>
                      <a:pt x="159" y="27"/>
                      <a:pt x="185" y="27"/>
                    </a:cubicBezTo>
                    <a:cubicBezTo>
                      <a:pt x="211" y="27"/>
                      <a:pt x="236" y="26"/>
                      <a:pt x="258" y="23"/>
                    </a:cubicBezTo>
                    <a:cubicBezTo>
                      <a:pt x="280" y="20"/>
                      <a:pt x="300" y="17"/>
                      <a:pt x="317" y="13"/>
                    </a:cubicBezTo>
                    <a:cubicBezTo>
                      <a:pt x="333" y="10"/>
                      <a:pt x="347" y="6"/>
                      <a:pt x="356" y="4"/>
                    </a:cubicBezTo>
                    <a:cubicBezTo>
                      <a:pt x="365" y="1"/>
                      <a:pt x="370" y="0"/>
                      <a:pt x="370" y="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06" name="Google Shape;1306;p35"/>
              <p:cNvSpPr/>
              <p:nvPr/>
            </p:nvSpPr>
            <p:spPr>
              <a:xfrm>
                <a:off x="1013636" y="2520648"/>
                <a:ext cx="1461967" cy="594229"/>
              </a:xfrm>
              <a:custGeom>
                <a:rect b="b" l="l" r="r" t="t"/>
                <a:pathLst>
                  <a:path extrusionOk="0" h="554" w="1363">
                    <a:moveTo>
                      <a:pt x="0" y="0"/>
                    </a:moveTo>
                    <a:lnTo>
                      <a:pt x="1363" y="0"/>
                    </a:lnTo>
                    <a:lnTo>
                      <a:pt x="1363" y="554"/>
                    </a:lnTo>
                    <a:lnTo>
                      <a:pt x="0" y="554"/>
                    </a:lnTo>
                    <a:lnTo>
                      <a:pt x="0" y="0"/>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7" name="Google Shape;1307;p35"/>
              <p:cNvSpPr/>
              <p:nvPr/>
            </p:nvSpPr>
            <p:spPr>
              <a:xfrm>
                <a:off x="1011491" y="2518503"/>
                <a:ext cx="1466258" cy="598519"/>
              </a:xfrm>
              <a:custGeom>
                <a:rect b="b" l="l" r="r" t="t"/>
                <a:pathLst>
                  <a:path extrusionOk="0" h="558" w="1367">
                    <a:moveTo>
                      <a:pt x="1365" y="556"/>
                    </a:moveTo>
                    <a:cubicBezTo>
                      <a:pt x="1365" y="556"/>
                      <a:pt x="1365" y="553"/>
                      <a:pt x="1365" y="546"/>
                    </a:cubicBezTo>
                    <a:cubicBezTo>
                      <a:pt x="1365" y="540"/>
                      <a:pt x="1365" y="530"/>
                      <a:pt x="1365" y="517"/>
                    </a:cubicBezTo>
                    <a:cubicBezTo>
                      <a:pt x="1365" y="492"/>
                      <a:pt x="1365" y="455"/>
                      <a:pt x="1365" y="407"/>
                    </a:cubicBezTo>
                    <a:cubicBezTo>
                      <a:pt x="1365" y="312"/>
                      <a:pt x="1364" y="173"/>
                      <a:pt x="1364" y="2"/>
                    </a:cubicBezTo>
                    <a:lnTo>
                      <a:pt x="1365" y="4"/>
                    </a:lnTo>
                    <a:cubicBezTo>
                      <a:pt x="1019" y="4"/>
                      <a:pt x="536" y="4"/>
                      <a:pt x="2" y="4"/>
                    </a:cubicBezTo>
                    <a:lnTo>
                      <a:pt x="2" y="4"/>
                    </a:lnTo>
                    <a:lnTo>
                      <a:pt x="4" y="2"/>
                    </a:lnTo>
                    <a:cubicBezTo>
                      <a:pt x="4" y="196"/>
                      <a:pt x="4" y="383"/>
                      <a:pt x="4" y="556"/>
                    </a:cubicBezTo>
                    <a:lnTo>
                      <a:pt x="2" y="554"/>
                    </a:lnTo>
                    <a:cubicBezTo>
                      <a:pt x="397" y="554"/>
                      <a:pt x="738" y="555"/>
                      <a:pt x="980" y="555"/>
                    </a:cubicBezTo>
                    <a:cubicBezTo>
                      <a:pt x="1101" y="555"/>
                      <a:pt x="1197" y="555"/>
                      <a:pt x="1263" y="555"/>
                    </a:cubicBezTo>
                    <a:cubicBezTo>
                      <a:pt x="1296" y="556"/>
                      <a:pt x="1322" y="556"/>
                      <a:pt x="1339" y="556"/>
                    </a:cubicBezTo>
                    <a:cubicBezTo>
                      <a:pt x="1348" y="556"/>
                      <a:pt x="1355" y="556"/>
                      <a:pt x="1359" y="556"/>
                    </a:cubicBezTo>
                    <a:cubicBezTo>
                      <a:pt x="1363" y="556"/>
                      <a:pt x="1366" y="556"/>
                      <a:pt x="1366" y="556"/>
                    </a:cubicBezTo>
                    <a:cubicBezTo>
                      <a:pt x="1366" y="556"/>
                      <a:pt x="1364" y="556"/>
                      <a:pt x="1359" y="556"/>
                    </a:cubicBezTo>
                    <a:cubicBezTo>
                      <a:pt x="1355" y="556"/>
                      <a:pt x="1348" y="556"/>
                      <a:pt x="1340" y="556"/>
                    </a:cubicBezTo>
                    <a:cubicBezTo>
                      <a:pt x="1323" y="556"/>
                      <a:pt x="1297" y="556"/>
                      <a:pt x="1264" y="556"/>
                    </a:cubicBezTo>
                    <a:cubicBezTo>
                      <a:pt x="1198" y="556"/>
                      <a:pt x="1102" y="557"/>
                      <a:pt x="981" y="557"/>
                    </a:cubicBezTo>
                    <a:cubicBezTo>
                      <a:pt x="739" y="557"/>
                      <a:pt x="398" y="557"/>
                      <a:pt x="2" y="558"/>
                    </a:cubicBezTo>
                    <a:lnTo>
                      <a:pt x="0" y="558"/>
                    </a:lnTo>
                    <a:lnTo>
                      <a:pt x="0" y="556"/>
                    </a:lnTo>
                    <a:cubicBezTo>
                      <a:pt x="0" y="383"/>
                      <a:pt x="0" y="196"/>
                      <a:pt x="0" y="2"/>
                    </a:cubicBezTo>
                    <a:lnTo>
                      <a:pt x="0" y="0"/>
                    </a:lnTo>
                    <a:lnTo>
                      <a:pt x="2" y="0"/>
                    </a:lnTo>
                    <a:cubicBezTo>
                      <a:pt x="536" y="0"/>
                      <a:pt x="1019" y="0"/>
                      <a:pt x="1366" y="0"/>
                    </a:cubicBezTo>
                    <a:lnTo>
                      <a:pt x="1367" y="0"/>
                    </a:lnTo>
                    <a:lnTo>
                      <a:pt x="1367" y="2"/>
                    </a:lnTo>
                    <a:cubicBezTo>
                      <a:pt x="1367" y="173"/>
                      <a:pt x="1367" y="312"/>
                      <a:pt x="1366" y="408"/>
                    </a:cubicBezTo>
                    <a:cubicBezTo>
                      <a:pt x="1366" y="456"/>
                      <a:pt x="1366" y="493"/>
                      <a:pt x="1366" y="518"/>
                    </a:cubicBezTo>
                    <a:cubicBezTo>
                      <a:pt x="1366" y="530"/>
                      <a:pt x="1366" y="540"/>
                      <a:pt x="1366" y="546"/>
                    </a:cubicBezTo>
                    <a:cubicBezTo>
                      <a:pt x="1366" y="553"/>
                      <a:pt x="1366" y="556"/>
                      <a:pt x="1366" y="556"/>
                    </a:cubicBezTo>
                    <a:lnTo>
                      <a:pt x="1365" y="55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8" name="Google Shape;1308;p35"/>
              <p:cNvSpPr/>
              <p:nvPr/>
            </p:nvSpPr>
            <p:spPr>
              <a:xfrm>
                <a:off x="1014709" y="2598949"/>
                <a:ext cx="1460895" cy="4290"/>
              </a:xfrm>
              <a:custGeom>
                <a:rect b="b" l="l" r="r" t="t"/>
                <a:pathLst>
                  <a:path extrusionOk="0" h="4" w="1362">
                    <a:moveTo>
                      <a:pt x="0" y="2"/>
                    </a:moveTo>
                    <a:cubicBezTo>
                      <a:pt x="0" y="1"/>
                      <a:pt x="305" y="0"/>
                      <a:pt x="681" y="0"/>
                    </a:cubicBezTo>
                    <a:cubicBezTo>
                      <a:pt x="1057" y="0"/>
                      <a:pt x="1362" y="1"/>
                      <a:pt x="1362" y="2"/>
                    </a:cubicBezTo>
                    <a:cubicBezTo>
                      <a:pt x="1362" y="3"/>
                      <a:pt x="1057" y="4"/>
                      <a:pt x="681" y="4"/>
                    </a:cubicBezTo>
                    <a:cubicBezTo>
                      <a:pt x="305" y="4"/>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9" name="Google Shape;1309;p35"/>
              <p:cNvSpPr/>
              <p:nvPr/>
            </p:nvSpPr>
            <p:spPr>
              <a:xfrm>
                <a:off x="1054395" y="2553899"/>
                <a:ext cx="21452" cy="21452"/>
              </a:xfrm>
              <a:custGeom>
                <a:rect b="b" l="l" r="r" t="t"/>
                <a:pathLst>
                  <a:path extrusionOk="0" h="20" w="20">
                    <a:moveTo>
                      <a:pt x="20" y="10"/>
                    </a:moveTo>
                    <a:cubicBezTo>
                      <a:pt x="20" y="16"/>
                      <a:pt x="15" y="20"/>
                      <a:pt x="10" y="20"/>
                    </a:cubicBezTo>
                    <a:cubicBezTo>
                      <a:pt x="4" y="20"/>
                      <a:pt x="0" y="15"/>
                      <a:pt x="0" y="10"/>
                    </a:cubicBezTo>
                    <a:cubicBezTo>
                      <a:pt x="0" y="4"/>
                      <a:pt x="4" y="0"/>
                      <a:pt x="10" y="0"/>
                    </a:cubicBezTo>
                    <a:cubicBezTo>
                      <a:pt x="15" y="0"/>
                      <a:pt x="20" y="5"/>
                      <a:pt x="20" y="1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0" name="Google Shape;1310;p35"/>
              <p:cNvSpPr/>
              <p:nvPr/>
            </p:nvSpPr>
            <p:spPr>
              <a:xfrm>
                <a:off x="1090864" y="2553899"/>
                <a:ext cx="21452" cy="21452"/>
              </a:xfrm>
              <a:custGeom>
                <a:rect b="b" l="l" r="r" t="t"/>
                <a:pathLst>
                  <a:path extrusionOk="0" h="20" w="20">
                    <a:moveTo>
                      <a:pt x="20" y="10"/>
                    </a:moveTo>
                    <a:cubicBezTo>
                      <a:pt x="20" y="16"/>
                      <a:pt x="15" y="20"/>
                      <a:pt x="10" y="20"/>
                    </a:cubicBezTo>
                    <a:cubicBezTo>
                      <a:pt x="5" y="20"/>
                      <a:pt x="0" y="15"/>
                      <a:pt x="0" y="10"/>
                    </a:cubicBezTo>
                    <a:cubicBezTo>
                      <a:pt x="0" y="4"/>
                      <a:pt x="5" y="0"/>
                      <a:pt x="10" y="0"/>
                    </a:cubicBezTo>
                    <a:cubicBezTo>
                      <a:pt x="15" y="0"/>
                      <a:pt x="20" y="5"/>
                      <a:pt x="20" y="1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1" name="Google Shape;1311;p35"/>
              <p:cNvSpPr/>
              <p:nvPr/>
            </p:nvSpPr>
            <p:spPr>
              <a:xfrm>
                <a:off x="1127333" y="2553899"/>
                <a:ext cx="20380" cy="21452"/>
              </a:xfrm>
              <a:custGeom>
                <a:rect b="b" l="l" r="r" t="t"/>
                <a:pathLst>
                  <a:path extrusionOk="0" h="20" w="19">
                    <a:moveTo>
                      <a:pt x="19" y="10"/>
                    </a:moveTo>
                    <a:cubicBezTo>
                      <a:pt x="19" y="16"/>
                      <a:pt x="14" y="20"/>
                      <a:pt x="9" y="20"/>
                    </a:cubicBezTo>
                    <a:cubicBezTo>
                      <a:pt x="3" y="20"/>
                      <a:pt x="0" y="15"/>
                      <a:pt x="0" y="10"/>
                    </a:cubicBezTo>
                    <a:cubicBezTo>
                      <a:pt x="0" y="4"/>
                      <a:pt x="3" y="0"/>
                      <a:pt x="9" y="0"/>
                    </a:cubicBezTo>
                    <a:cubicBezTo>
                      <a:pt x="14" y="0"/>
                      <a:pt x="19" y="5"/>
                      <a:pt x="19" y="1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2" name="Google Shape;1312;p35"/>
              <p:cNvSpPr/>
              <p:nvPr/>
            </p:nvSpPr>
            <p:spPr>
              <a:xfrm>
                <a:off x="1138059" y="2697630"/>
                <a:ext cx="352889" cy="352890"/>
              </a:xfrm>
              <a:custGeom>
                <a:rect b="b" l="l" r="r" t="t"/>
                <a:pathLst>
                  <a:path extrusionOk="0" h="329" w="329">
                    <a:moveTo>
                      <a:pt x="0" y="0"/>
                    </a:moveTo>
                    <a:lnTo>
                      <a:pt x="329" y="0"/>
                    </a:lnTo>
                    <a:lnTo>
                      <a:pt x="329" y="329"/>
                    </a:lnTo>
                    <a:lnTo>
                      <a:pt x="0" y="329"/>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3" name="Google Shape;1313;p35"/>
              <p:cNvSpPr/>
              <p:nvPr/>
            </p:nvSpPr>
            <p:spPr>
              <a:xfrm>
                <a:off x="1562813" y="2789875"/>
                <a:ext cx="811966" cy="4290"/>
              </a:xfrm>
              <a:custGeom>
                <a:rect b="b" l="l" r="r" t="t"/>
                <a:pathLst>
                  <a:path extrusionOk="0" h="4" w="757">
                    <a:moveTo>
                      <a:pt x="757" y="2"/>
                    </a:moveTo>
                    <a:cubicBezTo>
                      <a:pt x="757" y="3"/>
                      <a:pt x="587" y="4"/>
                      <a:pt x="378" y="4"/>
                    </a:cubicBezTo>
                    <a:cubicBezTo>
                      <a:pt x="169" y="4"/>
                      <a:pt x="0" y="3"/>
                      <a:pt x="0" y="2"/>
                    </a:cubicBezTo>
                    <a:cubicBezTo>
                      <a:pt x="0" y="1"/>
                      <a:pt x="168" y="0"/>
                      <a:pt x="378" y="0"/>
                    </a:cubicBezTo>
                    <a:cubicBezTo>
                      <a:pt x="587" y="0"/>
                      <a:pt x="757" y="1"/>
                      <a:pt x="757"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4" name="Google Shape;1314;p35"/>
              <p:cNvSpPr/>
              <p:nvPr/>
            </p:nvSpPr>
            <p:spPr>
              <a:xfrm>
                <a:off x="1562813" y="2861740"/>
                <a:ext cx="811966" cy="4290"/>
              </a:xfrm>
              <a:custGeom>
                <a:rect b="b" l="l" r="r" t="t"/>
                <a:pathLst>
                  <a:path extrusionOk="0" h="4" w="757">
                    <a:moveTo>
                      <a:pt x="757" y="2"/>
                    </a:moveTo>
                    <a:cubicBezTo>
                      <a:pt x="757" y="4"/>
                      <a:pt x="587" y="4"/>
                      <a:pt x="378" y="4"/>
                    </a:cubicBezTo>
                    <a:cubicBezTo>
                      <a:pt x="169" y="4"/>
                      <a:pt x="0" y="3"/>
                      <a:pt x="0" y="2"/>
                    </a:cubicBezTo>
                    <a:cubicBezTo>
                      <a:pt x="0" y="0"/>
                      <a:pt x="168" y="0"/>
                      <a:pt x="378" y="0"/>
                    </a:cubicBezTo>
                    <a:cubicBezTo>
                      <a:pt x="587" y="0"/>
                      <a:pt x="757" y="1"/>
                      <a:pt x="757"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5" name="Google Shape;1315;p35"/>
              <p:cNvSpPr/>
              <p:nvPr/>
            </p:nvSpPr>
            <p:spPr>
              <a:xfrm>
                <a:off x="1562813" y="2933605"/>
                <a:ext cx="522361" cy="5363"/>
              </a:xfrm>
              <a:custGeom>
                <a:rect b="b" l="l" r="r" t="t"/>
                <a:pathLst>
                  <a:path extrusionOk="0" h="5" w="487">
                    <a:moveTo>
                      <a:pt x="487" y="2"/>
                    </a:moveTo>
                    <a:cubicBezTo>
                      <a:pt x="487" y="2"/>
                      <a:pt x="485" y="3"/>
                      <a:pt x="482" y="3"/>
                    </a:cubicBezTo>
                    <a:cubicBezTo>
                      <a:pt x="479" y="3"/>
                      <a:pt x="474" y="3"/>
                      <a:pt x="468" y="3"/>
                    </a:cubicBezTo>
                    <a:cubicBezTo>
                      <a:pt x="455" y="4"/>
                      <a:pt x="438" y="4"/>
                      <a:pt x="416" y="4"/>
                    </a:cubicBezTo>
                    <a:cubicBezTo>
                      <a:pt x="371" y="4"/>
                      <a:pt x="311" y="4"/>
                      <a:pt x="244" y="5"/>
                    </a:cubicBezTo>
                    <a:cubicBezTo>
                      <a:pt x="177" y="4"/>
                      <a:pt x="116" y="4"/>
                      <a:pt x="71" y="4"/>
                    </a:cubicBezTo>
                    <a:cubicBezTo>
                      <a:pt x="50" y="4"/>
                      <a:pt x="32" y="3"/>
                      <a:pt x="19" y="3"/>
                    </a:cubicBezTo>
                    <a:cubicBezTo>
                      <a:pt x="13" y="3"/>
                      <a:pt x="8" y="3"/>
                      <a:pt x="5" y="3"/>
                    </a:cubicBezTo>
                    <a:cubicBezTo>
                      <a:pt x="1" y="3"/>
                      <a:pt x="0" y="3"/>
                      <a:pt x="0" y="2"/>
                    </a:cubicBezTo>
                    <a:cubicBezTo>
                      <a:pt x="0" y="2"/>
                      <a:pt x="2" y="2"/>
                      <a:pt x="5" y="2"/>
                    </a:cubicBezTo>
                    <a:cubicBezTo>
                      <a:pt x="8" y="2"/>
                      <a:pt x="13" y="2"/>
                      <a:pt x="19" y="2"/>
                    </a:cubicBezTo>
                    <a:cubicBezTo>
                      <a:pt x="32" y="1"/>
                      <a:pt x="50" y="1"/>
                      <a:pt x="71" y="1"/>
                    </a:cubicBezTo>
                    <a:cubicBezTo>
                      <a:pt x="116" y="1"/>
                      <a:pt x="176" y="0"/>
                      <a:pt x="244" y="0"/>
                    </a:cubicBezTo>
                    <a:cubicBezTo>
                      <a:pt x="311" y="0"/>
                      <a:pt x="371" y="1"/>
                      <a:pt x="416" y="1"/>
                    </a:cubicBezTo>
                    <a:cubicBezTo>
                      <a:pt x="438" y="1"/>
                      <a:pt x="455" y="1"/>
                      <a:pt x="468" y="2"/>
                    </a:cubicBezTo>
                    <a:cubicBezTo>
                      <a:pt x="474" y="2"/>
                      <a:pt x="479" y="2"/>
                      <a:pt x="482" y="2"/>
                    </a:cubicBezTo>
                    <a:cubicBezTo>
                      <a:pt x="486" y="2"/>
                      <a:pt x="487" y="2"/>
                      <a:pt x="487"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16" name="Google Shape;1316;p35"/>
            <p:cNvGrpSpPr/>
            <p:nvPr/>
          </p:nvGrpSpPr>
          <p:grpSpPr>
            <a:xfrm>
              <a:off x="1570321" y="2100182"/>
              <a:ext cx="724012" cy="729378"/>
              <a:chOff x="1570321" y="2100182"/>
              <a:chExt cx="724012" cy="729378"/>
            </a:xfrm>
          </p:grpSpPr>
          <p:sp>
            <p:nvSpPr>
              <p:cNvPr id="1317" name="Google Shape;1317;p35"/>
              <p:cNvSpPr/>
              <p:nvPr/>
            </p:nvSpPr>
            <p:spPr>
              <a:xfrm>
                <a:off x="1570321" y="2100182"/>
                <a:ext cx="448351" cy="728306"/>
              </a:xfrm>
              <a:custGeom>
                <a:rect b="b" l="l" r="r" t="t"/>
                <a:pathLst>
                  <a:path extrusionOk="0" h="679" w="418">
                    <a:moveTo>
                      <a:pt x="180" y="0"/>
                    </a:moveTo>
                    <a:cubicBezTo>
                      <a:pt x="180" y="0"/>
                      <a:pt x="114" y="34"/>
                      <a:pt x="84" y="157"/>
                    </a:cubicBezTo>
                    <a:cubicBezTo>
                      <a:pt x="70" y="218"/>
                      <a:pt x="9" y="415"/>
                      <a:pt x="0" y="525"/>
                    </a:cubicBezTo>
                    <a:cubicBezTo>
                      <a:pt x="-6" y="594"/>
                      <a:pt x="68" y="658"/>
                      <a:pt x="136" y="668"/>
                    </a:cubicBezTo>
                    <a:cubicBezTo>
                      <a:pt x="137" y="668"/>
                      <a:pt x="139" y="668"/>
                      <a:pt x="140" y="668"/>
                    </a:cubicBezTo>
                    <a:cubicBezTo>
                      <a:pt x="281" y="697"/>
                      <a:pt x="418" y="658"/>
                      <a:pt x="418" y="658"/>
                    </a:cubicBezTo>
                    <a:lnTo>
                      <a:pt x="389" y="529"/>
                    </a:lnTo>
                    <a:cubicBezTo>
                      <a:pt x="389" y="529"/>
                      <a:pt x="208" y="494"/>
                      <a:pt x="185" y="483"/>
                    </a:cubicBezTo>
                    <a:lnTo>
                      <a:pt x="255" y="206"/>
                    </a:lnTo>
                    <a:cubicBezTo>
                      <a:pt x="255" y="206"/>
                      <a:pt x="308" y="12"/>
                      <a:pt x="18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8" name="Google Shape;1318;p35"/>
              <p:cNvSpPr/>
              <p:nvPr/>
            </p:nvSpPr>
            <p:spPr>
              <a:xfrm>
                <a:off x="1702252" y="2130216"/>
                <a:ext cx="318565" cy="699345"/>
              </a:xfrm>
              <a:custGeom>
                <a:rect b="b" l="l" r="r" t="t"/>
                <a:pathLst>
                  <a:path extrusionOk="0" h="652" w="297">
                    <a:moveTo>
                      <a:pt x="73" y="0"/>
                    </a:moveTo>
                    <a:cubicBezTo>
                      <a:pt x="73" y="0"/>
                      <a:pt x="74" y="0"/>
                      <a:pt x="76" y="0"/>
                    </a:cubicBezTo>
                    <a:cubicBezTo>
                      <a:pt x="78" y="1"/>
                      <a:pt x="80" y="1"/>
                      <a:pt x="83" y="2"/>
                    </a:cubicBezTo>
                    <a:cubicBezTo>
                      <a:pt x="90" y="3"/>
                      <a:pt x="99" y="6"/>
                      <a:pt x="109" y="13"/>
                    </a:cubicBezTo>
                    <a:cubicBezTo>
                      <a:pt x="120" y="20"/>
                      <a:pt x="130" y="33"/>
                      <a:pt x="137" y="49"/>
                    </a:cubicBezTo>
                    <a:cubicBezTo>
                      <a:pt x="144" y="66"/>
                      <a:pt x="147" y="87"/>
                      <a:pt x="146" y="109"/>
                    </a:cubicBezTo>
                    <a:cubicBezTo>
                      <a:pt x="146" y="121"/>
                      <a:pt x="145" y="132"/>
                      <a:pt x="143" y="145"/>
                    </a:cubicBezTo>
                    <a:cubicBezTo>
                      <a:pt x="140" y="157"/>
                      <a:pt x="137" y="169"/>
                      <a:pt x="133" y="182"/>
                    </a:cubicBezTo>
                    <a:cubicBezTo>
                      <a:pt x="127" y="208"/>
                      <a:pt x="120" y="235"/>
                      <a:pt x="113" y="265"/>
                    </a:cubicBezTo>
                    <a:cubicBezTo>
                      <a:pt x="98" y="323"/>
                      <a:pt x="82" y="387"/>
                      <a:pt x="65" y="456"/>
                    </a:cubicBezTo>
                    <a:lnTo>
                      <a:pt x="63" y="453"/>
                    </a:lnTo>
                    <a:cubicBezTo>
                      <a:pt x="84" y="459"/>
                      <a:pt x="107" y="465"/>
                      <a:pt x="130" y="471"/>
                    </a:cubicBezTo>
                    <a:cubicBezTo>
                      <a:pt x="154" y="476"/>
                      <a:pt x="177" y="482"/>
                      <a:pt x="201" y="486"/>
                    </a:cubicBezTo>
                    <a:cubicBezTo>
                      <a:pt x="213" y="489"/>
                      <a:pt x="224" y="490"/>
                      <a:pt x="236" y="492"/>
                    </a:cubicBezTo>
                    <a:cubicBezTo>
                      <a:pt x="241" y="493"/>
                      <a:pt x="247" y="493"/>
                      <a:pt x="253" y="494"/>
                    </a:cubicBezTo>
                    <a:cubicBezTo>
                      <a:pt x="256" y="495"/>
                      <a:pt x="259" y="496"/>
                      <a:pt x="262" y="497"/>
                    </a:cubicBezTo>
                    <a:cubicBezTo>
                      <a:pt x="265" y="498"/>
                      <a:pt x="268" y="501"/>
                      <a:pt x="269" y="503"/>
                    </a:cubicBezTo>
                    <a:cubicBezTo>
                      <a:pt x="273" y="509"/>
                      <a:pt x="274" y="515"/>
                      <a:pt x="275" y="520"/>
                    </a:cubicBezTo>
                    <a:cubicBezTo>
                      <a:pt x="276" y="526"/>
                      <a:pt x="277" y="531"/>
                      <a:pt x="279" y="537"/>
                    </a:cubicBezTo>
                    <a:cubicBezTo>
                      <a:pt x="281" y="547"/>
                      <a:pt x="283" y="558"/>
                      <a:pt x="285" y="569"/>
                    </a:cubicBezTo>
                    <a:cubicBezTo>
                      <a:pt x="289" y="590"/>
                      <a:pt x="292" y="610"/>
                      <a:pt x="297" y="630"/>
                    </a:cubicBezTo>
                    <a:lnTo>
                      <a:pt x="297" y="632"/>
                    </a:lnTo>
                    <a:lnTo>
                      <a:pt x="295" y="632"/>
                    </a:lnTo>
                    <a:cubicBezTo>
                      <a:pt x="209" y="654"/>
                      <a:pt x="133" y="654"/>
                      <a:pt x="81" y="650"/>
                    </a:cubicBezTo>
                    <a:cubicBezTo>
                      <a:pt x="29" y="645"/>
                      <a:pt x="0" y="638"/>
                      <a:pt x="0" y="638"/>
                    </a:cubicBezTo>
                    <a:cubicBezTo>
                      <a:pt x="0" y="638"/>
                      <a:pt x="2" y="638"/>
                      <a:pt x="5" y="639"/>
                    </a:cubicBezTo>
                    <a:cubicBezTo>
                      <a:pt x="9" y="639"/>
                      <a:pt x="14" y="640"/>
                      <a:pt x="21" y="641"/>
                    </a:cubicBezTo>
                    <a:cubicBezTo>
                      <a:pt x="35" y="643"/>
                      <a:pt x="55" y="645"/>
                      <a:pt x="81" y="647"/>
                    </a:cubicBezTo>
                    <a:cubicBezTo>
                      <a:pt x="133" y="650"/>
                      <a:pt x="208" y="650"/>
                      <a:pt x="294" y="628"/>
                    </a:cubicBezTo>
                    <a:lnTo>
                      <a:pt x="293" y="631"/>
                    </a:lnTo>
                    <a:cubicBezTo>
                      <a:pt x="288" y="611"/>
                      <a:pt x="284" y="591"/>
                      <a:pt x="281" y="570"/>
                    </a:cubicBezTo>
                    <a:cubicBezTo>
                      <a:pt x="279" y="559"/>
                      <a:pt x="277" y="548"/>
                      <a:pt x="274" y="538"/>
                    </a:cubicBezTo>
                    <a:cubicBezTo>
                      <a:pt x="273" y="532"/>
                      <a:pt x="272" y="527"/>
                      <a:pt x="271" y="521"/>
                    </a:cubicBezTo>
                    <a:cubicBezTo>
                      <a:pt x="269" y="516"/>
                      <a:pt x="268" y="510"/>
                      <a:pt x="266" y="506"/>
                    </a:cubicBezTo>
                    <a:cubicBezTo>
                      <a:pt x="263" y="502"/>
                      <a:pt x="258" y="501"/>
                      <a:pt x="252" y="499"/>
                    </a:cubicBezTo>
                    <a:cubicBezTo>
                      <a:pt x="247" y="498"/>
                      <a:pt x="241" y="498"/>
                      <a:pt x="235" y="497"/>
                    </a:cubicBezTo>
                    <a:cubicBezTo>
                      <a:pt x="224" y="495"/>
                      <a:pt x="212" y="493"/>
                      <a:pt x="200" y="491"/>
                    </a:cubicBezTo>
                    <a:cubicBezTo>
                      <a:pt x="177" y="487"/>
                      <a:pt x="153" y="481"/>
                      <a:pt x="129" y="476"/>
                    </a:cubicBezTo>
                    <a:cubicBezTo>
                      <a:pt x="106" y="470"/>
                      <a:pt x="83" y="464"/>
                      <a:pt x="62" y="458"/>
                    </a:cubicBezTo>
                    <a:lnTo>
                      <a:pt x="60" y="457"/>
                    </a:lnTo>
                    <a:lnTo>
                      <a:pt x="60" y="455"/>
                    </a:lnTo>
                    <a:cubicBezTo>
                      <a:pt x="78" y="387"/>
                      <a:pt x="94" y="322"/>
                      <a:pt x="109" y="264"/>
                    </a:cubicBezTo>
                    <a:cubicBezTo>
                      <a:pt x="117" y="235"/>
                      <a:pt x="124" y="207"/>
                      <a:pt x="130" y="181"/>
                    </a:cubicBezTo>
                    <a:cubicBezTo>
                      <a:pt x="133" y="169"/>
                      <a:pt x="137" y="156"/>
                      <a:pt x="139" y="144"/>
                    </a:cubicBezTo>
                    <a:cubicBezTo>
                      <a:pt x="142" y="132"/>
                      <a:pt x="143" y="121"/>
                      <a:pt x="143" y="110"/>
                    </a:cubicBezTo>
                    <a:cubicBezTo>
                      <a:pt x="144" y="87"/>
                      <a:pt x="141" y="67"/>
                      <a:pt x="135" y="51"/>
                    </a:cubicBezTo>
                    <a:cubicBezTo>
                      <a:pt x="129" y="34"/>
                      <a:pt x="119" y="22"/>
                      <a:pt x="109" y="15"/>
                    </a:cubicBezTo>
                    <a:cubicBezTo>
                      <a:pt x="99" y="8"/>
                      <a:pt x="90" y="5"/>
                      <a:pt x="84" y="3"/>
                    </a:cubicBezTo>
                    <a:cubicBezTo>
                      <a:pt x="80" y="2"/>
                      <a:pt x="78" y="1"/>
                      <a:pt x="76" y="1"/>
                    </a:cubicBezTo>
                    <a:cubicBezTo>
                      <a:pt x="75" y="0"/>
                      <a:pt x="74" y="0"/>
                      <a:pt x="74" y="0"/>
                    </a:cubicBezTo>
                    <a:lnTo>
                      <a:pt x="73"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19" name="Google Shape;1319;p35"/>
              <p:cNvSpPr/>
              <p:nvPr/>
            </p:nvSpPr>
            <p:spPr>
              <a:xfrm>
                <a:off x="1676509" y="2618256"/>
                <a:ext cx="93317" cy="58994"/>
              </a:xfrm>
              <a:custGeom>
                <a:rect b="b" l="l" r="r" t="t"/>
                <a:pathLst>
                  <a:path extrusionOk="0" h="55" w="87">
                    <a:moveTo>
                      <a:pt x="0" y="55"/>
                    </a:moveTo>
                    <a:cubicBezTo>
                      <a:pt x="0" y="55"/>
                      <a:pt x="0" y="48"/>
                      <a:pt x="4" y="39"/>
                    </a:cubicBezTo>
                    <a:cubicBezTo>
                      <a:pt x="9" y="30"/>
                      <a:pt x="18" y="18"/>
                      <a:pt x="32" y="10"/>
                    </a:cubicBezTo>
                    <a:cubicBezTo>
                      <a:pt x="46" y="2"/>
                      <a:pt x="60" y="-1"/>
                      <a:pt x="71" y="0"/>
                    </a:cubicBezTo>
                    <a:cubicBezTo>
                      <a:pt x="81" y="0"/>
                      <a:pt x="87" y="2"/>
                      <a:pt x="87" y="3"/>
                    </a:cubicBezTo>
                    <a:cubicBezTo>
                      <a:pt x="87" y="4"/>
                      <a:pt x="80" y="2"/>
                      <a:pt x="71" y="3"/>
                    </a:cubicBezTo>
                    <a:cubicBezTo>
                      <a:pt x="61" y="4"/>
                      <a:pt x="47" y="7"/>
                      <a:pt x="35" y="14"/>
                    </a:cubicBezTo>
                    <a:cubicBezTo>
                      <a:pt x="22" y="22"/>
                      <a:pt x="12" y="32"/>
                      <a:pt x="7" y="41"/>
                    </a:cubicBezTo>
                    <a:cubicBezTo>
                      <a:pt x="1" y="49"/>
                      <a:pt x="0" y="55"/>
                      <a:pt x="0" y="5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20" name="Google Shape;1320;p35"/>
              <p:cNvSpPr/>
              <p:nvPr/>
            </p:nvSpPr>
            <p:spPr>
              <a:xfrm>
                <a:off x="1996147" y="2572134"/>
                <a:ext cx="298186" cy="220959"/>
              </a:xfrm>
              <a:custGeom>
                <a:rect b="b" l="l" r="r" t="t"/>
                <a:pathLst>
                  <a:path extrusionOk="0" h="206" w="278">
                    <a:moveTo>
                      <a:pt x="0" y="101"/>
                    </a:moveTo>
                    <a:lnTo>
                      <a:pt x="52" y="95"/>
                    </a:lnTo>
                    <a:cubicBezTo>
                      <a:pt x="52" y="95"/>
                      <a:pt x="73" y="59"/>
                      <a:pt x="87" y="47"/>
                    </a:cubicBezTo>
                    <a:cubicBezTo>
                      <a:pt x="101" y="34"/>
                      <a:pt x="174" y="0"/>
                      <a:pt x="174" y="0"/>
                    </a:cubicBezTo>
                    <a:cubicBezTo>
                      <a:pt x="174" y="0"/>
                      <a:pt x="185" y="12"/>
                      <a:pt x="174" y="25"/>
                    </a:cubicBezTo>
                    <a:cubicBezTo>
                      <a:pt x="169" y="31"/>
                      <a:pt x="135" y="50"/>
                      <a:pt x="135" y="50"/>
                    </a:cubicBezTo>
                    <a:lnTo>
                      <a:pt x="135" y="50"/>
                    </a:lnTo>
                    <a:cubicBezTo>
                      <a:pt x="131" y="65"/>
                      <a:pt x="143" y="78"/>
                      <a:pt x="158" y="75"/>
                    </a:cubicBezTo>
                    <a:cubicBezTo>
                      <a:pt x="179" y="71"/>
                      <a:pt x="204" y="67"/>
                      <a:pt x="207" y="67"/>
                    </a:cubicBezTo>
                    <a:cubicBezTo>
                      <a:pt x="211" y="67"/>
                      <a:pt x="232" y="47"/>
                      <a:pt x="248" y="32"/>
                    </a:cubicBezTo>
                    <a:cubicBezTo>
                      <a:pt x="257" y="23"/>
                      <a:pt x="274" y="31"/>
                      <a:pt x="270" y="44"/>
                    </a:cubicBezTo>
                    <a:cubicBezTo>
                      <a:pt x="270" y="45"/>
                      <a:pt x="269" y="46"/>
                      <a:pt x="268" y="47"/>
                    </a:cubicBezTo>
                    <a:cubicBezTo>
                      <a:pt x="268" y="47"/>
                      <a:pt x="290" y="46"/>
                      <a:pt x="270" y="76"/>
                    </a:cubicBezTo>
                    <a:cubicBezTo>
                      <a:pt x="270" y="76"/>
                      <a:pt x="275" y="104"/>
                      <a:pt x="259" y="117"/>
                    </a:cubicBezTo>
                    <a:cubicBezTo>
                      <a:pt x="259" y="117"/>
                      <a:pt x="252" y="151"/>
                      <a:pt x="241" y="162"/>
                    </a:cubicBezTo>
                    <a:cubicBezTo>
                      <a:pt x="230" y="174"/>
                      <a:pt x="127" y="196"/>
                      <a:pt x="127" y="196"/>
                    </a:cubicBezTo>
                    <a:lnTo>
                      <a:pt x="20" y="206"/>
                    </a:lnTo>
                    <a:lnTo>
                      <a:pt x="0" y="101"/>
                    </a:lnTo>
                    <a:close/>
                  </a:path>
                </a:pathLst>
              </a:custGeom>
              <a:solidFill>
                <a:srgbClr val="B78876"/>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1" name="Google Shape;1321;p35"/>
              <p:cNvSpPr/>
              <p:nvPr/>
            </p:nvSpPr>
            <p:spPr>
              <a:xfrm>
                <a:off x="2175273" y="2621474"/>
                <a:ext cx="107261" cy="66502"/>
              </a:xfrm>
              <a:custGeom>
                <a:rect b="b" l="l" r="r" t="t"/>
                <a:pathLst>
                  <a:path extrusionOk="0" h="62" w="100">
                    <a:moveTo>
                      <a:pt x="0" y="61"/>
                    </a:moveTo>
                    <a:cubicBezTo>
                      <a:pt x="0" y="62"/>
                      <a:pt x="7" y="62"/>
                      <a:pt x="18" y="62"/>
                    </a:cubicBezTo>
                    <a:cubicBezTo>
                      <a:pt x="30" y="61"/>
                      <a:pt x="46" y="59"/>
                      <a:pt x="62" y="50"/>
                    </a:cubicBezTo>
                    <a:cubicBezTo>
                      <a:pt x="77" y="41"/>
                      <a:pt x="86" y="27"/>
                      <a:pt x="92" y="17"/>
                    </a:cubicBezTo>
                    <a:cubicBezTo>
                      <a:pt x="98" y="7"/>
                      <a:pt x="100" y="1"/>
                      <a:pt x="100" y="0"/>
                    </a:cubicBezTo>
                    <a:cubicBezTo>
                      <a:pt x="99" y="0"/>
                      <a:pt x="95" y="6"/>
                      <a:pt x="89" y="15"/>
                    </a:cubicBezTo>
                    <a:cubicBezTo>
                      <a:pt x="83" y="25"/>
                      <a:pt x="74" y="38"/>
                      <a:pt x="59" y="46"/>
                    </a:cubicBezTo>
                    <a:cubicBezTo>
                      <a:pt x="45" y="55"/>
                      <a:pt x="29" y="57"/>
                      <a:pt x="18" y="58"/>
                    </a:cubicBezTo>
                    <a:cubicBezTo>
                      <a:pt x="7" y="60"/>
                      <a:pt x="0" y="61"/>
                      <a:pt x="0" y="61"/>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2" name="Google Shape;1322;p35"/>
              <p:cNvSpPr/>
              <p:nvPr/>
            </p:nvSpPr>
            <p:spPr>
              <a:xfrm>
                <a:off x="2185999" y="2654725"/>
                <a:ext cx="100825" cy="60066"/>
              </a:xfrm>
              <a:custGeom>
                <a:rect b="b" l="l" r="r" t="t"/>
                <a:pathLst>
                  <a:path extrusionOk="0" h="56" w="94">
                    <a:moveTo>
                      <a:pt x="0" y="54"/>
                    </a:moveTo>
                    <a:cubicBezTo>
                      <a:pt x="0" y="55"/>
                      <a:pt x="7" y="56"/>
                      <a:pt x="17" y="56"/>
                    </a:cubicBezTo>
                    <a:cubicBezTo>
                      <a:pt x="23" y="55"/>
                      <a:pt x="29" y="55"/>
                      <a:pt x="36" y="53"/>
                    </a:cubicBezTo>
                    <a:cubicBezTo>
                      <a:pt x="42" y="51"/>
                      <a:pt x="50" y="49"/>
                      <a:pt x="57" y="44"/>
                    </a:cubicBezTo>
                    <a:cubicBezTo>
                      <a:pt x="63" y="39"/>
                      <a:pt x="68" y="33"/>
                      <a:pt x="73" y="28"/>
                    </a:cubicBezTo>
                    <a:cubicBezTo>
                      <a:pt x="77" y="23"/>
                      <a:pt x="80" y="18"/>
                      <a:pt x="84" y="14"/>
                    </a:cubicBezTo>
                    <a:cubicBezTo>
                      <a:pt x="90" y="6"/>
                      <a:pt x="94" y="1"/>
                      <a:pt x="94" y="0"/>
                    </a:cubicBezTo>
                    <a:cubicBezTo>
                      <a:pt x="93" y="0"/>
                      <a:pt x="89" y="4"/>
                      <a:pt x="82" y="12"/>
                    </a:cubicBezTo>
                    <a:cubicBezTo>
                      <a:pt x="78" y="15"/>
                      <a:pt x="74" y="20"/>
                      <a:pt x="69" y="25"/>
                    </a:cubicBezTo>
                    <a:cubicBezTo>
                      <a:pt x="65" y="30"/>
                      <a:pt x="60" y="36"/>
                      <a:pt x="54" y="41"/>
                    </a:cubicBezTo>
                    <a:cubicBezTo>
                      <a:pt x="48" y="45"/>
                      <a:pt x="41" y="47"/>
                      <a:pt x="35" y="49"/>
                    </a:cubicBezTo>
                    <a:cubicBezTo>
                      <a:pt x="28" y="50"/>
                      <a:pt x="22" y="52"/>
                      <a:pt x="17" y="52"/>
                    </a:cubicBezTo>
                    <a:cubicBezTo>
                      <a:pt x="7" y="54"/>
                      <a:pt x="1" y="54"/>
                      <a:pt x="1" y="54"/>
                    </a:cubicBezTo>
                    <a:lnTo>
                      <a:pt x="0" y="54"/>
                    </a:ln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3" name="Google Shape;1323;p35"/>
              <p:cNvSpPr/>
              <p:nvPr/>
            </p:nvSpPr>
            <p:spPr>
              <a:xfrm>
                <a:off x="2202088" y="2697630"/>
                <a:ext cx="71865" cy="43977"/>
              </a:xfrm>
              <a:custGeom>
                <a:rect b="b" l="l" r="r" t="t"/>
                <a:pathLst>
                  <a:path extrusionOk="0" h="41" w="67">
                    <a:moveTo>
                      <a:pt x="0" y="41"/>
                    </a:moveTo>
                    <a:cubicBezTo>
                      <a:pt x="0" y="43"/>
                      <a:pt x="19" y="39"/>
                      <a:pt x="41" y="33"/>
                    </a:cubicBezTo>
                    <a:cubicBezTo>
                      <a:pt x="44" y="32"/>
                      <a:pt x="46" y="30"/>
                      <a:pt x="49" y="28"/>
                    </a:cubicBezTo>
                    <a:cubicBezTo>
                      <a:pt x="51" y="26"/>
                      <a:pt x="52" y="24"/>
                      <a:pt x="54" y="22"/>
                    </a:cubicBezTo>
                    <a:cubicBezTo>
                      <a:pt x="58" y="18"/>
                      <a:pt x="60" y="15"/>
                      <a:pt x="62" y="11"/>
                    </a:cubicBezTo>
                    <a:cubicBezTo>
                      <a:pt x="66" y="5"/>
                      <a:pt x="67" y="0"/>
                      <a:pt x="67" y="0"/>
                    </a:cubicBezTo>
                    <a:cubicBezTo>
                      <a:pt x="66" y="0"/>
                      <a:pt x="64" y="4"/>
                      <a:pt x="59" y="10"/>
                    </a:cubicBezTo>
                    <a:cubicBezTo>
                      <a:pt x="57" y="13"/>
                      <a:pt x="54" y="16"/>
                      <a:pt x="51" y="19"/>
                    </a:cubicBezTo>
                    <a:cubicBezTo>
                      <a:pt x="49" y="21"/>
                      <a:pt x="47" y="22"/>
                      <a:pt x="45" y="24"/>
                    </a:cubicBezTo>
                    <a:cubicBezTo>
                      <a:pt x="43" y="25"/>
                      <a:pt x="41" y="28"/>
                      <a:pt x="39" y="28"/>
                    </a:cubicBezTo>
                    <a:cubicBezTo>
                      <a:pt x="28" y="31"/>
                      <a:pt x="18" y="34"/>
                      <a:pt x="11" y="37"/>
                    </a:cubicBezTo>
                    <a:cubicBezTo>
                      <a:pt x="4" y="39"/>
                      <a:pt x="0" y="40"/>
                      <a:pt x="0" y="41"/>
                    </a:cubicBezTo>
                    <a:close/>
                  </a:path>
                </a:pathLst>
              </a:custGeom>
              <a:solidFill>
                <a:srgbClr val="AA655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24" name="Google Shape;1324;p35"/>
            <p:cNvGrpSpPr/>
            <p:nvPr/>
          </p:nvGrpSpPr>
          <p:grpSpPr>
            <a:xfrm>
              <a:off x="2372633" y="1339698"/>
              <a:ext cx="1806275" cy="3294001"/>
              <a:chOff x="2372633" y="1339698"/>
              <a:chExt cx="1806275" cy="3294001"/>
            </a:xfrm>
          </p:grpSpPr>
          <p:sp>
            <p:nvSpPr>
              <p:cNvPr id="1325" name="Google Shape;1325;p35"/>
              <p:cNvSpPr/>
              <p:nvPr/>
            </p:nvSpPr>
            <p:spPr>
              <a:xfrm>
                <a:off x="2616116" y="1339698"/>
                <a:ext cx="1562793" cy="3294001"/>
              </a:xfrm>
              <a:custGeom>
                <a:rect b="b" l="l" r="r" t="t"/>
                <a:pathLst>
                  <a:path extrusionOk="0" h="3071" w="1457">
                    <a:moveTo>
                      <a:pt x="1285" y="3"/>
                    </a:moveTo>
                    <a:cubicBezTo>
                      <a:pt x="1285" y="3"/>
                      <a:pt x="1287" y="3"/>
                      <a:pt x="1291" y="3"/>
                    </a:cubicBezTo>
                    <a:cubicBezTo>
                      <a:pt x="1295" y="4"/>
                      <a:pt x="1301" y="3"/>
                      <a:pt x="1308" y="5"/>
                    </a:cubicBezTo>
                    <a:cubicBezTo>
                      <a:pt x="1323" y="6"/>
                      <a:pt x="1346" y="11"/>
                      <a:pt x="1372" y="27"/>
                    </a:cubicBezTo>
                    <a:cubicBezTo>
                      <a:pt x="1385" y="34"/>
                      <a:pt x="1398" y="44"/>
                      <a:pt x="1411" y="58"/>
                    </a:cubicBezTo>
                    <a:cubicBezTo>
                      <a:pt x="1423" y="71"/>
                      <a:pt x="1435" y="88"/>
                      <a:pt x="1443" y="109"/>
                    </a:cubicBezTo>
                    <a:cubicBezTo>
                      <a:pt x="1452" y="129"/>
                      <a:pt x="1456" y="152"/>
                      <a:pt x="1456" y="178"/>
                    </a:cubicBezTo>
                    <a:cubicBezTo>
                      <a:pt x="1456" y="203"/>
                      <a:pt x="1456" y="229"/>
                      <a:pt x="1456" y="258"/>
                    </a:cubicBezTo>
                    <a:cubicBezTo>
                      <a:pt x="1456" y="484"/>
                      <a:pt x="1456" y="812"/>
                      <a:pt x="1456" y="1217"/>
                    </a:cubicBezTo>
                    <a:cubicBezTo>
                      <a:pt x="1456" y="1621"/>
                      <a:pt x="1457" y="2103"/>
                      <a:pt x="1457" y="2639"/>
                    </a:cubicBezTo>
                    <a:cubicBezTo>
                      <a:pt x="1457" y="2705"/>
                      <a:pt x="1457" y="2773"/>
                      <a:pt x="1457" y="2842"/>
                    </a:cubicBezTo>
                    <a:lnTo>
                      <a:pt x="1457" y="2893"/>
                    </a:lnTo>
                    <a:cubicBezTo>
                      <a:pt x="1456" y="2910"/>
                      <a:pt x="1455" y="2928"/>
                      <a:pt x="1450" y="2945"/>
                    </a:cubicBezTo>
                    <a:cubicBezTo>
                      <a:pt x="1445" y="2962"/>
                      <a:pt x="1438" y="2978"/>
                      <a:pt x="1428" y="2993"/>
                    </a:cubicBezTo>
                    <a:cubicBezTo>
                      <a:pt x="1419" y="3007"/>
                      <a:pt x="1407" y="3021"/>
                      <a:pt x="1393" y="3032"/>
                    </a:cubicBezTo>
                    <a:cubicBezTo>
                      <a:pt x="1365" y="3054"/>
                      <a:pt x="1331" y="3068"/>
                      <a:pt x="1295" y="3070"/>
                    </a:cubicBezTo>
                    <a:cubicBezTo>
                      <a:pt x="1259" y="3071"/>
                      <a:pt x="1224" y="3070"/>
                      <a:pt x="1188" y="3071"/>
                    </a:cubicBezTo>
                    <a:cubicBezTo>
                      <a:pt x="1116" y="3071"/>
                      <a:pt x="1044" y="3071"/>
                      <a:pt x="972" y="3071"/>
                    </a:cubicBezTo>
                    <a:cubicBezTo>
                      <a:pt x="826" y="3071"/>
                      <a:pt x="678" y="3070"/>
                      <a:pt x="527" y="3070"/>
                    </a:cubicBezTo>
                    <a:cubicBezTo>
                      <a:pt x="452" y="3070"/>
                      <a:pt x="376" y="3070"/>
                      <a:pt x="300" y="3070"/>
                    </a:cubicBezTo>
                    <a:cubicBezTo>
                      <a:pt x="262" y="3070"/>
                      <a:pt x="224" y="3070"/>
                      <a:pt x="185" y="3070"/>
                    </a:cubicBezTo>
                    <a:cubicBezTo>
                      <a:pt x="147" y="3072"/>
                      <a:pt x="107" y="3062"/>
                      <a:pt x="75" y="3040"/>
                    </a:cubicBezTo>
                    <a:cubicBezTo>
                      <a:pt x="43" y="3017"/>
                      <a:pt x="19" y="2984"/>
                      <a:pt x="8" y="2947"/>
                    </a:cubicBezTo>
                    <a:cubicBezTo>
                      <a:pt x="2" y="2928"/>
                      <a:pt x="0" y="2908"/>
                      <a:pt x="0" y="2889"/>
                    </a:cubicBezTo>
                    <a:cubicBezTo>
                      <a:pt x="0" y="2870"/>
                      <a:pt x="0" y="2851"/>
                      <a:pt x="0" y="2832"/>
                    </a:cubicBezTo>
                    <a:cubicBezTo>
                      <a:pt x="0" y="2756"/>
                      <a:pt x="0" y="2680"/>
                      <a:pt x="0" y="2605"/>
                    </a:cubicBezTo>
                    <a:cubicBezTo>
                      <a:pt x="0" y="2454"/>
                      <a:pt x="0" y="2306"/>
                      <a:pt x="1" y="2160"/>
                    </a:cubicBezTo>
                    <a:cubicBezTo>
                      <a:pt x="1" y="1869"/>
                      <a:pt x="1" y="1587"/>
                      <a:pt x="1" y="1320"/>
                    </a:cubicBezTo>
                    <a:cubicBezTo>
                      <a:pt x="1" y="1052"/>
                      <a:pt x="1" y="798"/>
                      <a:pt x="1" y="560"/>
                    </a:cubicBezTo>
                    <a:cubicBezTo>
                      <a:pt x="1" y="441"/>
                      <a:pt x="1" y="327"/>
                      <a:pt x="1" y="216"/>
                    </a:cubicBezTo>
                    <a:cubicBezTo>
                      <a:pt x="1" y="202"/>
                      <a:pt x="1" y="188"/>
                      <a:pt x="1" y="175"/>
                    </a:cubicBezTo>
                    <a:cubicBezTo>
                      <a:pt x="1" y="168"/>
                      <a:pt x="2" y="161"/>
                      <a:pt x="2" y="154"/>
                    </a:cubicBezTo>
                    <a:cubicBezTo>
                      <a:pt x="4" y="147"/>
                      <a:pt x="4" y="140"/>
                      <a:pt x="6" y="134"/>
                    </a:cubicBezTo>
                    <a:cubicBezTo>
                      <a:pt x="12" y="107"/>
                      <a:pt x="24" y="82"/>
                      <a:pt x="42" y="62"/>
                    </a:cubicBezTo>
                    <a:cubicBezTo>
                      <a:pt x="59" y="42"/>
                      <a:pt x="81" y="25"/>
                      <a:pt x="105" y="15"/>
                    </a:cubicBezTo>
                    <a:cubicBezTo>
                      <a:pt x="129" y="4"/>
                      <a:pt x="155" y="0"/>
                      <a:pt x="180" y="0"/>
                    </a:cubicBezTo>
                    <a:cubicBezTo>
                      <a:pt x="231" y="0"/>
                      <a:pt x="280" y="1"/>
                      <a:pt x="328" y="1"/>
                    </a:cubicBezTo>
                    <a:cubicBezTo>
                      <a:pt x="352" y="1"/>
                      <a:pt x="376" y="1"/>
                      <a:pt x="400" y="1"/>
                    </a:cubicBezTo>
                    <a:cubicBezTo>
                      <a:pt x="411" y="1"/>
                      <a:pt x="423" y="1"/>
                      <a:pt x="434" y="1"/>
                    </a:cubicBezTo>
                    <a:cubicBezTo>
                      <a:pt x="446" y="0"/>
                      <a:pt x="458" y="3"/>
                      <a:pt x="468" y="10"/>
                    </a:cubicBezTo>
                    <a:cubicBezTo>
                      <a:pt x="478" y="17"/>
                      <a:pt x="485" y="26"/>
                      <a:pt x="489" y="37"/>
                    </a:cubicBezTo>
                    <a:cubicBezTo>
                      <a:pt x="493" y="48"/>
                      <a:pt x="492" y="60"/>
                      <a:pt x="492" y="71"/>
                    </a:cubicBezTo>
                    <a:cubicBezTo>
                      <a:pt x="492" y="76"/>
                      <a:pt x="492" y="81"/>
                      <a:pt x="492" y="87"/>
                    </a:cubicBezTo>
                    <a:cubicBezTo>
                      <a:pt x="492" y="92"/>
                      <a:pt x="492" y="98"/>
                      <a:pt x="493" y="104"/>
                    </a:cubicBezTo>
                    <a:cubicBezTo>
                      <a:pt x="494" y="114"/>
                      <a:pt x="499" y="124"/>
                      <a:pt x="505" y="132"/>
                    </a:cubicBezTo>
                    <a:cubicBezTo>
                      <a:pt x="512" y="140"/>
                      <a:pt x="522" y="146"/>
                      <a:pt x="531" y="148"/>
                    </a:cubicBezTo>
                    <a:cubicBezTo>
                      <a:pt x="536" y="149"/>
                      <a:pt x="542" y="150"/>
                      <a:pt x="547" y="150"/>
                    </a:cubicBezTo>
                    <a:cubicBezTo>
                      <a:pt x="552" y="150"/>
                      <a:pt x="557" y="150"/>
                      <a:pt x="562" y="150"/>
                    </a:cubicBezTo>
                    <a:cubicBezTo>
                      <a:pt x="583" y="150"/>
                      <a:pt x="604" y="150"/>
                      <a:pt x="624" y="150"/>
                    </a:cubicBezTo>
                    <a:cubicBezTo>
                      <a:pt x="704" y="150"/>
                      <a:pt x="779" y="150"/>
                      <a:pt x="848" y="150"/>
                    </a:cubicBezTo>
                    <a:cubicBezTo>
                      <a:pt x="882" y="150"/>
                      <a:pt x="915" y="150"/>
                      <a:pt x="947" y="150"/>
                    </a:cubicBezTo>
                    <a:cubicBezTo>
                      <a:pt x="954" y="150"/>
                      <a:pt x="962" y="151"/>
                      <a:pt x="970" y="150"/>
                    </a:cubicBezTo>
                    <a:cubicBezTo>
                      <a:pt x="977" y="149"/>
                      <a:pt x="984" y="146"/>
                      <a:pt x="991" y="143"/>
                    </a:cubicBezTo>
                    <a:cubicBezTo>
                      <a:pt x="1003" y="135"/>
                      <a:pt x="1012" y="122"/>
                      <a:pt x="1014" y="108"/>
                    </a:cubicBezTo>
                    <a:cubicBezTo>
                      <a:pt x="1016" y="102"/>
                      <a:pt x="1016" y="95"/>
                      <a:pt x="1016" y="88"/>
                    </a:cubicBezTo>
                    <a:cubicBezTo>
                      <a:pt x="1016" y="81"/>
                      <a:pt x="1016" y="73"/>
                      <a:pt x="1016" y="67"/>
                    </a:cubicBezTo>
                    <a:cubicBezTo>
                      <a:pt x="1016" y="60"/>
                      <a:pt x="1015" y="54"/>
                      <a:pt x="1017" y="48"/>
                    </a:cubicBezTo>
                    <a:cubicBezTo>
                      <a:pt x="1018" y="41"/>
                      <a:pt x="1020" y="35"/>
                      <a:pt x="1023" y="29"/>
                    </a:cubicBezTo>
                    <a:cubicBezTo>
                      <a:pt x="1029" y="18"/>
                      <a:pt x="1039" y="10"/>
                      <a:pt x="1050" y="5"/>
                    </a:cubicBezTo>
                    <a:cubicBezTo>
                      <a:pt x="1061" y="1"/>
                      <a:pt x="1073" y="2"/>
                      <a:pt x="1084" y="2"/>
                    </a:cubicBezTo>
                    <a:cubicBezTo>
                      <a:pt x="1127" y="2"/>
                      <a:pt x="1164" y="2"/>
                      <a:pt x="1194" y="2"/>
                    </a:cubicBezTo>
                    <a:cubicBezTo>
                      <a:pt x="1224" y="2"/>
                      <a:pt x="1247" y="2"/>
                      <a:pt x="1262" y="2"/>
                    </a:cubicBezTo>
                    <a:cubicBezTo>
                      <a:pt x="1277" y="2"/>
                      <a:pt x="1285" y="3"/>
                      <a:pt x="1285" y="3"/>
                    </a:cubicBezTo>
                    <a:cubicBezTo>
                      <a:pt x="1285" y="3"/>
                      <a:pt x="1277" y="3"/>
                      <a:pt x="1262" y="3"/>
                    </a:cubicBezTo>
                    <a:cubicBezTo>
                      <a:pt x="1247" y="3"/>
                      <a:pt x="1224" y="3"/>
                      <a:pt x="1194" y="3"/>
                    </a:cubicBezTo>
                    <a:cubicBezTo>
                      <a:pt x="1164" y="3"/>
                      <a:pt x="1127" y="3"/>
                      <a:pt x="1084" y="3"/>
                    </a:cubicBezTo>
                    <a:cubicBezTo>
                      <a:pt x="1073" y="3"/>
                      <a:pt x="1061" y="2"/>
                      <a:pt x="1051" y="7"/>
                    </a:cubicBezTo>
                    <a:cubicBezTo>
                      <a:pt x="1040" y="11"/>
                      <a:pt x="1030" y="19"/>
                      <a:pt x="1024" y="30"/>
                    </a:cubicBezTo>
                    <a:cubicBezTo>
                      <a:pt x="1021" y="36"/>
                      <a:pt x="1019" y="42"/>
                      <a:pt x="1018" y="48"/>
                    </a:cubicBezTo>
                    <a:cubicBezTo>
                      <a:pt x="1017" y="54"/>
                      <a:pt x="1018" y="61"/>
                      <a:pt x="1018" y="68"/>
                    </a:cubicBezTo>
                    <a:lnTo>
                      <a:pt x="1018" y="88"/>
                    </a:lnTo>
                    <a:cubicBezTo>
                      <a:pt x="1018" y="95"/>
                      <a:pt x="1018" y="102"/>
                      <a:pt x="1016" y="109"/>
                    </a:cubicBezTo>
                    <a:cubicBezTo>
                      <a:pt x="1013" y="123"/>
                      <a:pt x="1005" y="136"/>
                      <a:pt x="992" y="144"/>
                    </a:cubicBezTo>
                    <a:cubicBezTo>
                      <a:pt x="985" y="148"/>
                      <a:pt x="978" y="151"/>
                      <a:pt x="970" y="152"/>
                    </a:cubicBezTo>
                    <a:cubicBezTo>
                      <a:pt x="962" y="153"/>
                      <a:pt x="954" y="152"/>
                      <a:pt x="947" y="152"/>
                    </a:cubicBezTo>
                    <a:cubicBezTo>
                      <a:pt x="915" y="152"/>
                      <a:pt x="882" y="152"/>
                      <a:pt x="848" y="152"/>
                    </a:cubicBezTo>
                    <a:cubicBezTo>
                      <a:pt x="779" y="152"/>
                      <a:pt x="704" y="152"/>
                      <a:pt x="624" y="152"/>
                    </a:cubicBezTo>
                    <a:cubicBezTo>
                      <a:pt x="604" y="152"/>
                      <a:pt x="583" y="152"/>
                      <a:pt x="562" y="152"/>
                    </a:cubicBezTo>
                    <a:lnTo>
                      <a:pt x="547" y="152"/>
                    </a:lnTo>
                    <a:cubicBezTo>
                      <a:pt x="542" y="152"/>
                      <a:pt x="536" y="152"/>
                      <a:pt x="531" y="151"/>
                    </a:cubicBezTo>
                    <a:cubicBezTo>
                      <a:pt x="520" y="148"/>
                      <a:pt x="510" y="142"/>
                      <a:pt x="503" y="134"/>
                    </a:cubicBezTo>
                    <a:cubicBezTo>
                      <a:pt x="496" y="126"/>
                      <a:pt x="491" y="115"/>
                      <a:pt x="490" y="104"/>
                    </a:cubicBezTo>
                    <a:cubicBezTo>
                      <a:pt x="489" y="98"/>
                      <a:pt x="489" y="92"/>
                      <a:pt x="489" y="87"/>
                    </a:cubicBezTo>
                    <a:cubicBezTo>
                      <a:pt x="489" y="81"/>
                      <a:pt x="489" y="76"/>
                      <a:pt x="489" y="71"/>
                    </a:cubicBezTo>
                    <a:cubicBezTo>
                      <a:pt x="489" y="60"/>
                      <a:pt x="490" y="49"/>
                      <a:pt x="486" y="38"/>
                    </a:cubicBezTo>
                    <a:cubicBezTo>
                      <a:pt x="482" y="28"/>
                      <a:pt x="475" y="19"/>
                      <a:pt x="466" y="12"/>
                    </a:cubicBezTo>
                    <a:cubicBezTo>
                      <a:pt x="457" y="6"/>
                      <a:pt x="446" y="3"/>
                      <a:pt x="435" y="4"/>
                    </a:cubicBezTo>
                    <a:lnTo>
                      <a:pt x="329" y="4"/>
                    </a:lnTo>
                    <a:cubicBezTo>
                      <a:pt x="280" y="4"/>
                      <a:pt x="231" y="4"/>
                      <a:pt x="180" y="4"/>
                    </a:cubicBezTo>
                    <a:cubicBezTo>
                      <a:pt x="155" y="3"/>
                      <a:pt x="130" y="7"/>
                      <a:pt x="106" y="18"/>
                    </a:cubicBezTo>
                    <a:cubicBezTo>
                      <a:pt x="83" y="28"/>
                      <a:pt x="62" y="44"/>
                      <a:pt x="45" y="64"/>
                    </a:cubicBezTo>
                    <a:cubicBezTo>
                      <a:pt x="28" y="84"/>
                      <a:pt x="16" y="109"/>
                      <a:pt x="10" y="135"/>
                    </a:cubicBezTo>
                    <a:cubicBezTo>
                      <a:pt x="8" y="141"/>
                      <a:pt x="8" y="148"/>
                      <a:pt x="6" y="154"/>
                    </a:cubicBezTo>
                    <a:cubicBezTo>
                      <a:pt x="6" y="161"/>
                      <a:pt x="5" y="168"/>
                      <a:pt x="5" y="175"/>
                    </a:cubicBezTo>
                    <a:cubicBezTo>
                      <a:pt x="5" y="188"/>
                      <a:pt x="5" y="202"/>
                      <a:pt x="5" y="216"/>
                    </a:cubicBezTo>
                    <a:cubicBezTo>
                      <a:pt x="5" y="326"/>
                      <a:pt x="5" y="441"/>
                      <a:pt x="5" y="560"/>
                    </a:cubicBezTo>
                    <a:cubicBezTo>
                      <a:pt x="5" y="798"/>
                      <a:pt x="5" y="1052"/>
                      <a:pt x="5" y="1320"/>
                    </a:cubicBezTo>
                    <a:cubicBezTo>
                      <a:pt x="5" y="1587"/>
                      <a:pt x="5" y="1869"/>
                      <a:pt x="5" y="2160"/>
                    </a:cubicBezTo>
                    <a:cubicBezTo>
                      <a:pt x="5" y="2306"/>
                      <a:pt x="5" y="2454"/>
                      <a:pt x="5" y="2604"/>
                    </a:cubicBezTo>
                    <a:cubicBezTo>
                      <a:pt x="5" y="2680"/>
                      <a:pt x="5" y="2755"/>
                      <a:pt x="5" y="2832"/>
                    </a:cubicBezTo>
                    <a:cubicBezTo>
                      <a:pt x="5" y="2851"/>
                      <a:pt x="5" y="2870"/>
                      <a:pt x="5" y="2889"/>
                    </a:cubicBezTo>
                    <a:cubicBezTo>
                      <a:pt x="5" y="2908"/>
                      <a:pt x="7" y="2927"/>
                      <a:pt x="12" y="2945"/>
                    </a:cubicBezTo>
                    <a:cubicBezTo>
                      <a:pt x="23" y="2981"/>
                      <a:pt x="46" y="3014"/>
                      <a:pt x="78" y="3035"/>
                    </a:cubicBezTo>
                    <a:cubicBezTo>
                      <a:pt x="109" y="3057"/>
                      <a:pt x="148" y="3067"/>
                      <a:pt x="186" y="3065"/>
                    </a:cubicBezTo>
                    <a:cubicBezTo>
                      <a:pt x="224" y="3065"/>
                      <a:pt x="262" y="3065"/>
                      <a:pt x="301" y="3065"/>
                    </a:cubicBezTo>
                    <a:cubicBezTo>
                      <a:pt x="377" y="3065"/>
                      <a:pt x="453" y="3065"/>
                      <a:pt x="528" y="3065"/>
                    </a:cubicBezTo>
                    <a:cubicBezTo>
                      <a:pt x="678" y="3065"/>
                      <a:pt x="826" y="3066"/>
                      <a:pt x="972" y="3066"/>
                    </a:cubicBezTo>
                    <a:cubicBezTo>
                      <a:pt x="1045" y="3066"/>
                      <a:pt x="1117" y="3066"/>
                      <a:pt x="1188" y="3066"/>
                    </a:cubicBezTo>
                    <a:cubicBezTo>
                      <a:pt x="1224" y="3066"/>
                      <a:pt x="1260" y="3066"/>
                      <a:pt x="1295" y="3065"/>
                    </a:cubicBezTo>
                    <a:cubicBezTo>
                      <a:pt x="1330" y="3064"/>
                      <a:pt x="1363" y="3050"/>
                      <a:pt x="1390" y="3028"/>
                    </a:cubicBezTo>
                    <a:cubicBezTo>
                      <a:pt x="1404" y="3017"/>
                      <a:pt x="1415" y="3004"/>
                      <a:pt x="1425" y="2990"/>
                    </a:cubicBezTo>
                    <a:cubicBezTo>
                      <a:pt x="1434" y="2976"/>
                      <a:pt x="1441" y="2960"/>
                      <a:pt x="1446" y="2943"/>
                    </a:cubicBezTo>
                    <a:cubicBezTo>
                      <a:pt x="1451" y="2927"/>
                      <a:pt x="1452" y="2910"/>
                      <a:pt x="1452" y="2893"/>
                    </a:cubicBezTo>
                    <a:cubicBezTo>
                      <a:pt x="1452" y="2876"/>
                      <a:pt x="1452" y="2858"/>
                      <a:pt x="1452" y="2841"/>
                    </a:cubicBezTo>
                    <a:cubicBezTo>
                      <a:pt x="1452" y="2773"/>
                      <a:pt x="1452" y="2705"/>
                      <a:pt x="1452" y="2638"/>
                    </a:cubicBezTo>
                    <a:cubicBezTo>
                      <a:pt x="1453" y="2103"/>
                      <a:pt x="1453" y="1621"/>
                      <a:pt x="1453" y="1216"/>
                    </a:cubicBezTo>
                    <a:cubicBezTo>
                      <a:pt x="1453" y="811"/>
                      <a:pt x="1454" y="484"/>
                      <a:pt x="1454" y="257"/>
                    </a:cubicBezTo>
                    <a:cubicBezTo>
                      <a:pt x="1454" y="229"/>
                      <a:pt x="1454" y="202"/>
                      <a:pt x="1454" y="177"/>
                    </a:cubicBezTo>
                    <a:cubicBezTo>
                      <a:pt x="1454" y="152"/>
                      <a:pt x="1450" y="129"/>
                      <a:pt x="1442" y="109"/>
                    </a:cubicBezTo>
                    <a:cubicBezTo>
                      <a:pt x="1433" y="89"/>
                      <a:pt x="1422" y="72"/>
                      <a:pt x="1410" y="58"/>
                    </a:cubicBezTo>
                    <a:cubicBezTo>
                      <a:pt x="1397" y="45"/>
                      <a:pt x="1384" y="34"/>
                      <a:pt x="1371" y="27"/>
                    </a:cubicBezTo>
                    <a:cubicBezTo>
                      <a:pt x="1346" y="12"/>
                      <a:pt x="1323" y="7"/>
                      <a:pt x="1308" y="5"/>
                    </a:cubicBezTo>
                    <a:cubicBezTo>
                      <a:pt x="1301" y="3"/>
                      <a:pt x="1295" y="3"/>
                      <a:pt x="1291" y="3"/>
                    </a:cubicBezTo>
                    <a:cubicBezTo>
                      <a:pt x="1287" y="3"/>
                      <a:pt x="1285" y="3"/>
                      <a:pt x="1285" y="3"/>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6" name="Google Shape;1326;p35"/>
              <p:cNvSpPr/>
              <p:nvPr/>
            </p:nvSpPr>
            <p:spPr>
              <a:xfrm>
                <a:off x="3995492" y="2211735"/>
                <a:ext cx="37541" cy="37542"/>
              </a:xfrm>
              <a:custGeom>
                <a:rect b="b" l="l" r="r" t="t"/>
                <a:pathLst>
                  <a:path extrusionOk="0" h="35" w="35">
                    <a:moveTo>
                      <a:pt x="1" y="32"/>
                    </a:moveTo>
                    <a:cubicBezTo>
                      <a:pt x="1" y="31"/>
                      <a:pt x="15" y="30"/>
                      <a:pt x="33" y="30"/>
                    </a:cubicBezTo>
                    <a:cubicBezTo>
                      <a:pt x="28" y="35"/>
                      <a:pt x="31" y="31"/>
                      <a:pt x="30" y="32"/>
                    </a:cubicBezTo>
                    <a:lnTo>
                      <a:pt x="30" y="32"/>
                    </a:lnTo>
                    <a:lnTo>
                      <a:pt x="30" y="26"/>
                    </a:lnTo>
                    <a:lnTo>
                      <a:pt x="31" y="20"/>
                    </a:lnTo>
                    <a:cubicBezTo>
                      <a:pt x="31" y="16"/>
                      <a:pt x="31" y="12"/>
                      <a:pt x="31" y="9"/>
                    </a:cubicBezTo>
                    <a:cubicBezTo>
                      <a:pt x="32" y="4"/>
                      <a:pt x="32" y="0"/>
                      <a:pt x="33" y="0"/>
                    </a:cubicBezTo>
                    <a:cubicBezTo>
                      <a:pt x="33" y="0"/>
                      <a:pt x="34" y="4"/>
                      <a:pt x="34" y="9"/>
                    </a:cubicBezTo>
                    <a:cubicBezTo>
                      <a:pt x="35" y="12"/>
                      <a:pt x="35" y="16"/>
                      <a:pt x="35" y="20"/>
                    </a:cubicBezTo>
                    <a:cubicBezTo>
                      <a:pt x="35" y="22"/>
                      <a:pt x="35" y="24"/>
                      <a:pt x="35" y="26"/>
                    </a:cubicBezTo>
                    <a:lnTo>
                      <a:pt x="35" y="32"/>
                    </a:lnTo>
                    <a:lnTo>
                      <a:pt x="35" y="32"/>
                    </a:lnTo>
                    <a:lnTo>
                      <a:pt x="35" y="32"/>
                    </a:lnTo>
                    <a:lnTo>
                      <a:pt x="35" y="32"/>
                    </a:lnTo>
                    <a:cubicBezTo>
                      <a:pt x="34" y="33"/>
                      <a:pt x="37" y="30"/>
                      <a:pt x="33" y="35"/>
                    </a:cubicBezTo>
                    <a:cubicBezTo>
                      <a:pt x="15" y="35"/>
                      <a:pt x="0" y="33"/>
                      <a:pt x="0" y="32"/>
                    </a:cubicBezTo>
                    <a:lnTo>
                      <a:pt x="1" y="32"/>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7" name="Google Shape;1327;p35"/>
              <p:cNvSpPr/>
              <p:nvPr/>
            </p:nvSpPr>
            <p:spPr>
              <a:xfrm>
                <a:off x="3863561" y="2243913"/>
                <a:ext cx="65429" cy="5363"/>
              </a:xfrm>
              <a:custGeom>
                <a:rect b="b" l="l" r="r" t="t"/>
                <a:pathLst>
                  <a:path extrusionOk="0" h="5" w="61">
                    <a:moveTo>
                      <a:pt x="0" y="2"/>
                    </a:moveTo>
                    <a:cubicBezTo>
                      <a:pt x="0" y="1"/>
                      <a:pt x="13" y="0"/>
                      <a:pt x="31" y="0"/>
                    </a:cubicBezTo>
                    <a:cubicBezTo>
                      <a:pt x="48" y="0"/>
                      <a:pt x="61" y="1"/>
                      <a:pt x="61" y="2"/>
                    </a:cubicBezTo>
                    <a:cubicBezTo>
                      <a:pt x="61" y="3"/>
                      <a:pt x="48" y="5"/>
                      <a:pt x="31" y="5"/>
                    </a:cubicBezTo>
                    <a:cubicBezTo>
                      <a:pt x="13"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8" name="Google Shape;1328;p35"/>
              <p:cNvSpPr/>
              <p:nvPr/>
            </p:nvSpPr>
            <p:spPr>
              <a:xfrm>
                <a:off x="3730557"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9" name="Google Shape;1329;p35"/>
              <p:cNvSpPr/>
              <p:nvPr/>
            </p:nvSpPr>
            <p:spPr>
              <a:xfrm>
                <a:off x="3597554"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0" name="Google Shape;1330;p35"/>
              <p:cNvSpPr/>
              <p:nvPr/>
            </p:nvSpPr>
            <p:spPr>
              <a:xfrm>
                <a:off x="3464550"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1" name="Google Shape;1331;p35"/>
              <p:cNvSpPr/>
              <p:nvPr/>
            </p:nvSpPr>
            <p:spPr>
              <a:xfrm>
                <a:off x="3331546"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2" name="Google Shape;1332;p35"/>
              <p:cNvSpPr/>
              <p:nvPr/>
            </p:nvSpPr>
            <p:spPr>
              <a:xfrm>
                <a:off x="3198543"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3" name="Google Shape;1333;p35"/>
              <p:cNvSpPr/>
              <p:nvPr/>
            </p:nvSpPr>
            <p:spPr>
              <a:xfrm>
                <a:off x="3065539"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4" name="Google Shape;1334;p35"/>
              <p:cNvSpPr/>
              <p:nvPr/>
            </p:nvSpPr>
            <p:spPr>
              <a:xfrm>
                <a:off x="2932536" y="2243913"/>
                <a:ext cx="66502" cy="5363"/>
              </a:xfrm>
              <a:custGeom>
                <a:rect b="b" l="l" r="r" t="t"/>
                <a:pathLst>
                  <a:path extrusionOk="0" h="5" w="62">
                    <a:moveTo>
                      <a:pt x="0" y="2"/>
                    </a:moveTo>
                    <a:cubicBezTo>
                      <a:pt x="0" y="1"/>
                      <a:pt x="14" y="0"/>
                      <a:pt x="31" y="0"/>
                    </a:cubicBezTo>
                    <a:cubicBezTo>
                      <a:pt x="48" y="0"/>
                      <a:pt x="62" y="1"/>
                      <a:pt x="62" y="2"/>
                    </a:cubicBezTo>
                    <a:cubicBezTo>
                      <a:pt x="62" y="3"/>
                      <a:pt x="48" y="5"/>
                      <a:pt x="31" y="5"/>
                    </a:cubicBezTo>
                    <a:cubicBezTo>
                      <a:pt x="14" y="5"/>
                      <a:pt x="0" y="3"/>
                      <a:pt x="0"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5" name="Google Shape;1335;p35"/>
              <p:cNvSpPr/>
              <p:nvPr/>
            </p:nvSpPr>
            <p:spPr>
              <a:xfrm>
                <a:off x="2829565" y="2211735"/>
                <a:ext cx="36469" cy="37542"/>
              </a:xfrm>
              <a:custGeom>
                <a:rect b="b" l="l" r="r" t="t"/>
                <a:pathLst>
                  <a:path extrusionOk="0" h="35" w="34">
                    <a:moveTo>
                      <a:pt x="2" y="0"/>
                    </a:moveTo>
                    <a:cubicBezTo>
                      <a:pt x="4" y="0"/>
                      <a:pt x="5" y="14"/>
                      <a:pt x="5" y="32"/>
                    </a:cubicBezTo>
                    <a:cubicBezTo>
                      <a:pt x="0" y="27"/>
                      <a:pt x="3" y="31"/>
                      <a:pt x="2" y="30"/>
                    </a:cubicBezTo>
                    <a:lnTo>
                      <a:pt x="9" y="30"/>
                    </a:lnTo>
                    <a:lnTo>
                      <a:pt x="15" y="30"/>
                    </a:lnTo>
                    <a:cubicBezTo>
                      <a:pt x="19" y="30"/>
                      <a:pt x="22" y="30"/>
                      <a:pt x="25" y="30"/>
                    </a:cubicBezTo>
                    <a:cubicBezTo>
                      <a:pt x="31" y="31"/>
                      <a:pt x="34" y="31"/>
                      <a:pt x="34" y="32"/>
                    </a:cubicBezTo>
                    <a:cubicBezTo>
                      <a:pt x="34" y="33"/>
                      <a:pt x="31" y="33"/>
                      <a:pt x="25" y="34"/>
                    </a:cubicBezTo>
                    <a:cubicBezTo>
                      <a:pt x="22" y="34"/>
                      <a:pt x="19" y="34"/>
                      <a:pt x="15" y="34"/>
                    </a:cubicBezTo>
                    <a:lnTo>
                      <a:pt x="9" y="34"/>
                    </a:lnTo>
                    <a:lnTo>
                      <a:pt x="5" y="35"/>
                    </a:lnTo>
                    <a:lnTo>
                      <a:pt x="2" y="35"/>
                    </a:lnTo>
                    <a:cubicBezTo>
                      <a:pt x="1" y="33"/>
                      <a:pt x="5" y="37"/>
                      <a:pt x="0" y="32"/>
                    </a:cubicBezTo>
                    <a:cubicBezTo>
                      <a:pt x="0" y="14"/>
                      <a:pt x="1" y="0"/>
                      <a:pt x="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6" name="Google Shape;1336;p35"/>
              <p:cNvSpPr/>
              <p:nvPr/>
            </p:nvSpPr>
            <p:spPr>
              <a:xfrm>
                <a:off x="2829565" y="2076585"/>
                <a:ext cx="5363" cy="67575"/>
              </a:xfrm>
              <a:custGeom>
                <a:rect b="b" l="l" r="r" t="t"/>
                <a:pathLst>
                  <a:path extrusionOk="0" h="63" w="5">
                    <a:moveTo>
                      <a:pt x="2" y="0"/>
                    </a:moveTo>
                    <a:cubicBezTo>
                      <a:pt x="4" y="0"/>
                      <a:pt x="5" y="14"/>
                      <a:pt x="5" y="32"/>
                    </a:cubicBezTo>
                    <a:cubicBezTo>
                      <a:pt x="5" y="49"/>
                      <a:pt x="3" y="63"/>
                      <a:pt x="2" y="63"/>
                    </a:cubicBezTo>
                    <a:cubicBezTo>
                      <a:pt x="0" y="63"/>
                      <a:pt x="0" y="49"/>
                      <a:pt x="0" y="32"/>
                    </a:cubicBezTo>
                    <a:cubicBezTo>
                      <a:pt x="0" y="14"/>
                      <a:pt x="1" y="0"/>
                      <a:pt x="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7" name="Google Shape;1337;p35"/>
              <p:cNvSpPr/>
              <p:nvPr/>
            </p:nvSpPr>
            <p:spPr>
              <a:xfrm>
                <a:off x="2829565" y="1942508"/>
                <a:ext cx="5363" cy="66502"/>
              </a:xfrm>
              <a:custGeom>
                <a:rect b="b" l="l" r="r" t="t"/>
                <a:pathLst>
                  <a:path extrusionOk="0" h="62" w="5">
                    <a:moveTo>
                      <a:pt x="2" y="0"/>
                    </a:moveTo>
                    <a:cubicBezTo>
                      <a:pt x="4" y="0"/>
                      <a:pt x="5" y="14"/>
                      <a:pt x="5" y="31"/>
                    </a:cubicBezTo>
                    <a:cubicBezTo>
                      <a:pt x="5" y="48"/>
                      <a:pt x="3" y="62"/>
                      <a:pt x="2" y="62"/>
                    </a:cubicBezTo>
                    <a:cubicBezTo>
                      <a:pt x="0" y="62"/>
                      <a:pt x="0" y="48"/>
                      <a:pt x="0" y="31"/>
                    </a:cubicBezTo>
                    <a:cubicBezTo>
                      <a:pt x="0" y="14"/>
                      <a:pt x="1" y="0"/>
                      <a:pt x="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8" name="Google Shape;1338;p35"/>
              <p:cNvSpPr/>
              <p:nvPr/>
            </p:nvSpPr>
            <p:spPr>
              <a:xfrm>
                <a:off x="2828492" y="1837392"/>
                <a:ext cx="37541" cy="37542"/>
              </a:xfrm>
              <a:custGeom>
                <a:rect b="b" l="l" r="r" t="t"/>
                <a:pathLst>
                  <a:path extrusionOk="0" h="35" w="35">
                    <a:moveTo>
                      <a:pt x="35" y="3"/>
                    </a:moveTo>
                    <a:cubicBezTo>
                      <a:pt x="35" y="4"/>
                      <a:pt x="21" y="5"/>
                      <a:pt x="3" y="5"/>
                    </a:cubicBezTo>
                    <a:cubicBezTo>
                      <a:pt x="8" y="0"/>
                      <a:pt x="5" y="4"/>
                      <a:pt x="6" y="3"/>
                    </a:cubicBezTo>
                    <a:lnTo>
                      <a:pt x="6" y="3"/>
                    </a:lnTo>
                    <a:lnTo>
                      <a:pt x="6" y="9"/>
                    </a:lnTo>
                    <a:lnTo>
                      <a:pt x="5" y="15"/>
                    </a:lnTo>
                    <a:cubicBezTo>
                      <a:pt x="5" y="19"/>
                      <a:pt x="5" y="22"/>
                      <a:pt x="5" y="25"/>
                    </a:cubicBezTo>
                    <a:cubicBezTo>
                      <a:pt x="4" y="31"/>
                      <a:pt x="4" y="35"/>
                      <a:pt x="3" y="35"/>
                    </a:cubicBezTo>
                    <a:cubicBezTo>
                      <a:pt x="3" y="35"/>
                      <a:pt x="2" y="31"/>
                      <a:pt x="2" y="25"/>
                    </a:cubicBezTo>
                    <a:cubicBezTo>
                      <a:pt x="1" y="22"/>
                      <a:pt x="1" y="19"/>
                      <a:pt x="1" y="15"/>
                    </a:cubicBezTo>
                    <a:lnTo>
                      <a:pt x="1" y="9"/>
                    </a:lnTo>
                    <a:lnTo>
                      <a:pt x="1" y="6"/>
                    </a:lnTo>
                    <a:lnTo>
                      <a:pt x="1" y="3"/>
                    </a:lnTo>
                    <a:lnTo>
                      <a:pt x="1" y="3"/>
                    </a:lnTo>
                    <a:lnTo>
                      <a:pt x="1" y="3"/>
                    </a:lnTo>
                    <a:lnTo>
                      <a:pt x="1" y="3"/>
                    </a:lnTo>
                    <a:cubicBezTo>
                      <a:pt x="2" y="2"/>
                      <a:pt x="-2" y="5"/>
                      <a:pt x="3" y="0"/>
                    </a:cubicBezTo>
                    <a:cubicBezTo>
                      <a:pt x="21" y="0"/>
                      <a:pt x="35" y="1"/>
                      <a:pt x="35"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9" name="Google Shape;1339;p35"/>
              <p:cNvSpPr/>
              <p:nvPr/>
            </p:nvSpPr>
            <p:spPr>
              <a:xfrm>
                <a:off x="2932536"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0" name="Google Shape;1340;p35"/>
              <p:cNvSpPr/>
              <p:nvPr/>
            </p:nvSpPr>
            <p:spPr>
              <a:xfrm>
                <a:off x="3065539"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1" name="Google Shape;1341;p35"/>
              <p:cNvSpPr/>
              <p:nvPr/>
            </p:nvSpPr>
            <p:spPr>
              <a:xfrm>
                <a:off x="3198543"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2" name="Google Shape;1342;p35"/>
              <p:cNvSpPr/>
              <p:nvPr/>
            </p:nvSpPr>
            <p:spPr>
              <a:xfrm>
                <a:off x="3331546"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3" name="Google Shape;1343;p35"/>
              <p:cNvSpPr/>
              <p:nvPr/>
            </p:nvSpPr>
            <p:spPr>
              <a:xfrm>
                <a:off x="3464550"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4" name="Google Shape;1344;p35"/>
              <p:cNvSpPr/>
              <p:nvPr/>
            </p:nvSpPr>
            <p:spPr>
              <a:xfrm>
                <a:off x="3597554"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5" name="Google Shape;1345;p35"/>
              <p:cNvSpPr/>
              <p:nvPr/>
            </p:nvSpPr>
            <p:spPr>
              <a:xfrm>
                <a:off x="3730557"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6" name="Google Shape;1346;p35"/>
              <p:cNvSpPr/>
              <p:nvPr/>
            </p:nvSpPr>
            <p:spPr>
              <a:xfrm>
                <a:off x="3863561" y="1837392"/>
                <a:ext cx="66502" cy="5363"/>
              </a:xfrm>
              <a:custGeom>
                <a:rect b="b" l="l" r="r" t="t"/>
                <a:pathLst>
                  <a:path extrusionOk="0" h="5" w="62">
                    <a:moveTo>
                      <a:pt x="62" y="3"/>
                    </a:moveTo>
                    <a:cubicBezTo>
                      <a:pt x="62" y="4"/>
                      <a:pt x="48" y="5"/>
                      <a:pt x="31" y="5"/>
                    </a:cubicBezTo>
                    <a:cubicBezTo>
                      <a:pt x="14" y="5"/>
                      <a:pt x="0" y="4"/>
                      <a:pt x="0" y="3"/>
                    </a:cubicBezTo>
                    <a:cubicBezTo>
                      <a:pt x="0" y="1"/>
                      <a:pt x="14" y="0"/>
                      <a:pt x="31" y="0"/>
                    </a:cubicBezTo>
                    <a:cubicBezTo>
                      <a:pt x="48" y="0"/>
                      <a:pt x="62" y="1"/>
                      <a:pt x="62"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7" name="Google Shape;1347;p35"/>
              <p:cNvSpPr/>
              <p:nvPr/>
            </p:nvSpPr>
            <p:spPr>
              <a:xfrm>
                <a:off x="3996565" y="1837392"/>
                <a:ext cx="36469" cy="37542"/>
              </a:xfrm>
              <a:custGeom>
                <a:rect b="b" l="l" r="r" t="t"/>
                <a:pathLst>
                  <a:path extrusionOk="0" h="35" w="34">
                    <a:moveTo>
                      <a:pt x="32" y="35"/>
                    </a:moveTo>
                    <a:cubicBezTo>
                      <a:pt x="30" y="35"/>
                      <a:pt x="29" y="20"/>
                      <a:pt x="29" y="3"/>
                    </a:cubicBezTo>
                    <a:cubicBezTo>
                      <a:pt x="34" y="7"/>
                      <a:pt x="31" y="4"/>
                      <a:pt x="32" y="5"/>
                    </a:cubicBezTo>
                    <a:lnTo>
                      <a:pt x="25" y="5"/>
                    </a:lnTo>
                    <a:lnTo>
                      <a:pt x="19" y="5"/>
                    </a:lnTo>
                    <a:cubicBezTo>
                      <a:pt x="15" y="5"/>
                      <a:pt x="12" y="5"/>
                      <a:pt x="9" y="4"/>
                    </a:cubicBezTo>
                    <a:cubicBezTo>
                      <a:pt x="3" y="4"/>
                      <a:pt x="0" y="3"/>
                      <a:pt x="0" y="3"/>
                    </a:cubicBezTo>
                    <a:cubicBezTo>
                      <a:pt x="0" y="2"/>
                      <a:pt x="3" y="1"/>
                      <a:pt x="9" y="1"/>
                    </a:cubicBezTo>
                    <a:cubicBezTo>
                      <a:pt x="12" y="1"/>
                      <a:pt x="15" y="1"/>
                      <a:pt x="19" y="0"/>
                    </a:cubicBezTo>
                    <a:cubicBezTo>
                      <a:pt x="21" y="0"/>
                      <a:pt x="23" y="0"/>
                      <a:pt x="25" y="0"/>
                    </a:cubicBezTo>
                    <a:lnTo>
                      <a:pt x="32" y="0"/>
                    </a:lnTo>
                    <a:cubicBezTo>
                      <a:pt x="33" y="1"/>
                      <a:pt x="29" y="-2"/>
                      <a:pt x="34" y="3"/>
                    </a:cubicBezTo>
                    <a:cubicBezTo>
                      <a:pt x="34" y="20"/>
                      <a:pt x="33" y="35"/>
                      <a:pt x="32" y="3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8" name="Google Shape;1348;p35"/>
              <p:cNvSpPr/>
              <p:nvPr/>
            </p:nvSpPr>
            <p:spPr>
              <a:xfrm>
                <a:off x="4027670" y="1942508"/>
                <a:ext cx="5363" cy="66502"/>
              </a:xfrm>
              <a:custGeom>
                <a:rect b="b" l="l" r="r" t="t"/>
                <a:pathLst>
                  <a:path extrusionOk="0" h="62" w="5">
                    <a:moveTo>
                      <a:pt x="3" y="62"/>
                    </a:moveTo>
                    <a:cubicBezTo>
                      <a:pt x="1" y="62"/>
                      <a:pt x="0" y="48"/>
                      <a:pt x="0" y="31"/>
                    </a:cubicBezTo>
                    <a:cubicBezTo>
                      <a:pt x="0" y="14"/>
                      <a:pt x="1" y="0"/>
                      <a:pt x="3" y="0"/>
                    </a:cubicBezTo>
                    <a:cubicBezTo>
                      <a:pt x="4" y="0"/>
                      <a:pt x="5" y="14"/>
                      <a:pt x="5" y="31"/>
                    </a:cubicBezTo>
                    <a:cubicBezTo>
                      <a:pt x="5" y="48"/>
                      <a:pt x="4" y="62"/>
                      <a:pt x="3" y="6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9" name="Google Shape;1349;p35"/>
              <p:cNvSpPr/>
              <p:nvPr/>
            </p:nvSpPr>
            <p:spPr>
              <a:xfrm>
                <a:off x="4027670" y="2076585"/>
                <a:ext cx="5363" cy="67575"/>
              </a:xfrm>
              <a:custGeom>
                <a:rect b="b" l="l" r="r" t="t"/>
                <a:pathLst>
                  <a:path extrusionOk="0" h="63" w="5">
                    <a:moveTo>
                      <a:pt x="3" y="63"/>
                    </a:moveTo>
                    <a:cubicBezTo>
                      <a:pt x="1" y="63"/>
                      <a:pt x="0" y="49"/>
                      <a:pt x="0" y="32"/>
                    </a:cubicBezTo>
                    <a:cubicBezTo>
                      <a:pt x="0" y="15"/>
                      <a:pt x="1" y="0"/>
                      <a:pt x="3" y="0"/>
                    </a:cubicBezTo>
                    <a:cubicBezTo>
                      <a:pt x="4" y="0"/>
                      <a:pt x="5" y="15"/>
                      <a:pt x="5" y="32"/>
                    </a:cubicBezTo>
                    <a:cubicBezTo>
                      <a:pt x="5" y="49"/>
                      <a:pt x="4" y="63"/>
                      <a:pt x="3" y="63"/>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0" name="Google Shape;1350;p35"/>
              <p:cNvSpPr/>
              <p:nvPr/>
            </p:nvSpPr>
            <p:spPr>
              <a:xfrm>
                <a:off x="2824202" y="1829883"/>
                <a:ext cx="21452" cy="20380"/>
              </a:xfrm>
              <a:custGeom>
                <a:rect b="b" l="l" r="r" t="t"/>
                <a:pathLst>
                  <a:path extrusionOk="0" h="19" w="20">
                    <a:moveTo>
                      <a:pt x="0" y="0"/>
                    </a:moveTo>
                    <a:lnTo>
                      <a:pt x="20" y="0"/>
                    </a:lnTo>
                    <a:lnTo>
                      <a:pt x="20" y="19"/>
                    </a:lnTo>
                    <a:lnTo>
                      <a:pt x="0" y="19"/>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1" name="Google Shape;1351;p35"/>
              <p:cNvSpPr/>
              <p:nvPr/>
            </p:nvSpPr>
            <p:spPr>
              <a:xfrm>
                <a:off x="2820984" y="2235332"/>
                <a:ext cx="21452" cy="21452"/>
              </a:xfrm>
              <a:custGeom>
                <a:rect b="b" l="l" r="r" t="t"/>
                <a:pathLst>
                  <a:path extrusionOk="0" h="20" w="20">
                    <a:moveTo>
                      <a:pt x="0" y="0"/>
                    </a:moveTo>
                    <a:lnTo>
                      <a:pt x="20" y="0"/>
                    </a:lnTo>
                    <a:lnTo>
                      <a:pt x="20" y="20"/>
                    </a:lnTo>
                    <a:lnTo>
                      <a:pt x="0" y="20"/>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2" name="Google Shape;1352;p35"/>
              <p:cNvSpPr/>
              <p:nvPr/>
            </p:nvSpPr>
            <p:spPr>
              <a:xfrm>
                <a:off x="3420573" y="2235332"/>
                <a:ext cx="21452" cy="21452"/>
              </a:xfrm>
              <a:custGeom>
                <a:rect b="b" l="l" r="r" t="t"/>
                <a:pathLst>
                  <a:path extrusionOk="0" h="20" w="20">
                    <a:moveTo>
                      <a:pt x="0" y="0"/>
                    </a:moveTo>
                    <a:lnTo>
                      <a:pt x="20" y="0"/>
                    </a:lnTo>
                    <a:lnTo>
                      <a:pt x="20" y="20"/>
                    </a:lnTo>
                    <a:lnTo>
                      <a:pt x="0" y="20"/>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3" name="Google Shape;1353;p35"/>
              <p:cNvSpPr/>
              <p:nvPr/>
            </p:nvSpPr>
            <p:spPr>
              <a:xfrm>
                <a:off x="3420573" y="1825593"/>
                <a:ext cx="21452" cy="20380"/>
              </a:xfrm>
              <a:custGeom>
                <a:rect b="b" l="l" r="r" t="t"/>
                <a:pathLst>
                  <a:path extrusionOk="0" h="19" w="20">
                    <a:moveTo>
                      <a:pt x="0" y="0"/>
                    </a:moveTo>
                    <a:lnTo>
                      <a:pt x="20" y="0"/>
                    </a:lnTo>
                    <a:lnTo>
                      <a:pt x="20" y="19"/>
                    </a:lnTo>
                    <a:lnTo>
                      <a:pt x="0" y="19"/>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4" name="Google Shape;1354;p35"/>
              <p:cNvSpPr/>
              <p:nvPr/>
            </p:nvSpPr>
            <p:spPr>
              <a:xfrm>
                <a:off x="3895739" y="1637885"/>
                <a:ext cx="134076" cy="2145"/>
              </a:xfrm>
              <a:custGeom>
                <a:rect b="b" l="l" r="r" t="t"/>
                <a:pathLst>
                  <a:path extrusionOk="0" h="2" w="125">
                    <a:moveTo>
                      <a:pt x="125" y="0"/>
                    </a:moveTo>
                    <a:cubicBezTo>
                      <a:pt x="125" y="1"/>
                      <a:pt x="96" y="2"/>
                      <a:pt x="62" y="2"/>
                    </a:cubicBezTo>
                    <a:cubicBezTo>
                      <a:pt x="27" y="2"/>
                      <a:pt x="0" y="2"/>
                      <a:pt x="0" y="1"/>
                    </a:cubicBezTo>
                    <a:cubicBezTo>
                      <a:pt x="0" y="1"/>
                      <a:pt x="27" y="0"/>
                      <a:pt x="62" y="0"/>
                    </a:cubicBezTo>
                    <a:cubicBezTo>
                      <a:pt x="96" y="-1"/>
                      <a:pt x="12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55" name="Google Shape;1355;p35"/>
              <p:cNvSpPr/>
              <p:nvPr/>
            </p:nvSpPr>
            <p:spPr>
              <a:xfrm>
                <a:off x="3895739" y="1672209"/>
                <a:ext cx="134076" cy="2145"/>
              </a:xfrm>
              <a:custGeom>
                <a:rect b="b" l="l" r="r" t="t"/>
                <a:pathLst>
                  <a:path extrusionOk="0" h="2" w="125">
                    <a:moveTo>
                      <a:pt x="125" y="0"/>
                    </a:moveTo>
                    <a:cubicBezTo>
                      <a:pt x="125" y="1"/>
                      <a:pt x="97" y="1"/>
                      <a:pt x="63" y="2"/>
                    </a:cubicBezTo>
                    <a:cubicBezTo>
                      <a:pt x="28" y="2"/>
                      <a:pt x="0" y="2"/>
                      <a:pt x="0" y="2"/>
                    </a:cubicBezTo>
                    <a:cubicBezTo>
                      <a:pt x="0" y="1"/>
                      <a:pt x="28" y="0"/>
                      <a:pt x="63" y="0"/>
                    </a:cubicBezTo>
                    <a:cubicBezTo>
                      <a:pt x="97" y="-1"/>
                      <a:pt x="12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56" name="Google Shape;1356;p35"/>
              <p:cNvSpPr/>
              <p:nvPr/>
            </p:nvSpPr>
            <p:spPr>
              <a:xfrm>
                <a:off x="3895739" y="1706532"/>
                <a:ext cx="135149" cy="2145"/>
              </a:xfrm>
              <a:custGeom>
                <a:rect b="b" l="l" r="r" t="t"/>
                <a:pathLst>
                  <a:path extrusionOk="0" h="2" w="126">
                    <a:moveTo>
                      <a:pt x="126" y="0"/>
                    </a:moveTo>
                    <a:cubicBezTo>
                      <a:pt x="126" y="1"/>
                      <a:pt x="98" y="1"/>
                      <a:pt x="63" y="2"/>
                    </a:cubicBezTo>
                    <a:cubicBezTo>
                      <a:pt x="28" y="2"/>
                      <a:pt x="0" y="2"/>
                      <a:pt x="0" y="2"/>
                    </a:cubicBezTo>
                    <a:cubicBezTo>
                      <a:pt x="0" y="1"/>
                      <a:pt x="28" y="0"/>
                      <a:pt x="63" y="0"/>
                    </a:cubicBezTo>
                    <a:cubicBezTo>
                      <a:pt x="98" y="-1"/>
                      <a:pt x="126"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57" name="Google Shape;1357;p35"/>
              <p:cNvSpPr/>
              <p:nvPr/>
            </p:nvSpPr>
            <p:spPr>
              <a:xfrm>
                <a:off x="3203906" y="2841360"/>
                <a:ext cx="415100" cy="4290"/>
              </a:xfrm>
              <a:custGeom>
                <a:rect b="b" l="l" r="r" t="t"/>
                <a:pathLst>
                  <a:path extrusionOk="0" h="4" w="387">
                    <a:moveTo>
                      <a:pt x="387" y="2"/>
                    </a:moveTo>
                    <a:cubicBezTo>
                      <a:pt x="387" y="3"/>
                      <a:pt x="300" y="4"/>
                      <a:pt x="193" y="4"/>
                    </a:cubicBezTo>
                    <a:cubicBezTo>
                      <a:pt x="86" y="4"/>
                      <a:pt x="0" y="3"/>
                      <a:pt x="0" y="2"/>
                    </a:cubicBezTo>
                    <a:cubicBezTo>
                      <a:pt x="0" y="1"/>
                      <a:pt x="86" y="0"/>
                      <a:pt x="193" y="0"/>
                    </a:cubicBezTo>
                    <a:cubicBezTo>
                      <a:pt x="300" y="0"/>
                      <a:pt x="387" y="1"/>
                      <a:pt x="387"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8" name="Google Shape;1358;p35"/>
              <p:cNvSpPr/>
              <p:nvPr/>
            </p:nvSpPr>
            <p:spPr>
              <a:xfrm>
                <a:off x="3203906" y="2926097"/>
                <a:ext cx="746537" cy="4290"/>
              </a:xfrm>
              <a:custGeom>
                <a:rect b="b" l="l" r="r" t="t"/>
                <a:pathLst>
                  <a:path extrusionOk="0" h="4" w="696">
                    <a:moveTo>
                      <a:pt x="696" y="2"/>
                    </a:moveTo>
                    <a:cubicBezTo>
                      <a:pt x="696" y="3"/>
                      <a:pt x="540" y="4"/>
                      <a:pt x="348" y="4"/>
                    </a:cubicBezTo>
                    <a:cubicBezTo>
                      <a:pt x="155" y="4"/>
                      <a:pt x="0" y="3"/>
                      <a:pt x="0" y="2"/>
                    </a:cubicBezTo>
                    <a:cubicBezTo>
                      <a:pt x="0" y="1"/>
                      <a:pt x="155" y="0"/>
                      <a:pt x="348" y="0"/>
                    </a:cubicBezTo>
                    <a:cubicBezTo>
                      <a:pt x="540" y="0"/>
                      <a:pt x="696" y="1"/>
                      <a:pt x="6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59" name="Google Shape;1359;p35"/>
              <p:cNvSpPr/>
              <p:nvPr/>
            </p:nvSpPr>
            <p:spPr>
              <a:xfrm>
                <a:off x="3203906" y="2987236"/>
                <a:ext cx="737956" cy="4290"/>
              </a:xfrm>
              <a:custGeom>
                <a:rect b="b" l="l" r="r" t="t"/>
                <a:pathLst>
                  <a:path extrusionOk="0" h="4" w="688">
                    <a:moveTo>
                      <a:pt x="688" y="2"/>
                    </a:moveTo>
                    <a:cubicBezTo>
                      <a:pt x="688" y="3"/>
                      <a:pt x="534" y="4"/>
                      <a:pt x="344" y="4"/>
                    </a:cubicBezTo>
                    <a:cubicBezTo>
                      <a:pt x="154" y="4"/>
                      <a:pt x="0" y="3"/>
                      <a:pt x="0" y="2"/>
                    </a:cubicBezTo>
                    <a:cubicBezTo>
                      <a:pt x="0" y="1"/>
                      <a:pt x="154" y="0"/>
                      <a:pt x="344" y="0"/>
                    </a:cubicBezTo>
                    <a:cubicBezTo>
                      <a:pt x="534" y="0"/>
                      <a:pt x="688" y="1"/>
                      <a:pt x="68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0" name="Google Shape;1360;p35"/>
              <p:cNvSpPr/>
              <p:nvPr/>
            </p:nvSpPr>
            <p:spPr>
              <a:xfrm>
                <a:off x="3203906" y="3045157"/>
                <a:ext cx="435480" cy="4290"/>
              </a:xfrm>
              <a:custGeom>
                <a:rect b="b" l="l" r="r" t="t"/>
                <a:pathLst>
                  <a:path extrusionOk="0" h="4" w="406">
                    <a:moveTo>
                      <a:pt x="406" y="2"/>
                    </a:moveTo>
                    <a:cubicBezTo>
                      <a:pt x="406" y="3"/>
                      <a:pt x="315" y="4"/>
                      <a:pt x="203" y="4"/>
                    </a:cubicBezTo>
                    <a:cubicBezTo>
                      <a:pt x="91" y="4"/>
                      <a:pt x="0" y="3"/>
                      <a:pt x="0" y="2"/>
                    </a:cubicBezTo>
                    <a:cubicBezTo>
                      <a:pt x="0" y="1"/>
                      <a:pt x="91" y="0"/>
                      <a:pt x="203" y="0"/>
                    </a:cubicBezTo>
                    <a:cubicBezTo>
                      <a:pt x="315" y="0"/>
                      <a:pt x="406" y="1"/>
                      <a:pt x="40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1" name="Google Shape;1361;p35"/>
              <p:cNvSpPr/>
              <p:nvPr/>
            </p:nvSpPr>
            <p:spPr>
              <a:xfrm>
                <a:off x="3203906" y="3768101"/>
                <a:ext cx="415100" cy="4290"/>
              </a:xfrm>
              <a:custGeom>
                <a:rect b="b" l="l" r="r" t="t"/>
                <a:pathLst>
                  <a:path extrusionOk="0" h="4" w="387">
                    <a:moveTo>
                      <a:pt x="387" y="2"/>
                    </a:moveTo>
                    <a:cubicBezTo>
                      <a:pt x="387" y="3"/>
                      <a:pt x="300" y="4"/>
                      <a:pt x="193" y="4"/>
                    </a:cubicBezTo>
                    <a:cubicBezTo>
                      <a:pt x="86" y="4"/>
                      <a:pt x="0" y="3"/>
                      <a:pt x="0" y="2"/>
                    </a:cubicBezTo>
                    <a:cubicBezTo>
                      <a:pt x="0" y="1"/>
                      <a:pt x="86" y="0"/>
                      <a:pt x="193" y="0"/>
                    </a:cubicBezTo>
                    <a:cubicBezTo>
                      <a:pt x="300" y="0"/>
                      <a:pt x="387" y="1"/>
                      <a:pt x="387"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2" name="Google Shape;1362;p35"/>
              <p:cNvSpPr/>
              <p:nvPr/>
            </p:nvSpPr>
            <p:spPr>
              <a:xfrm>
                <a:off x="3203906" y="3852837"/>
                <a:ext cx="746537" cy="5363"/>
              </a:xfrm>
              <a:custGeom>
                <a:rect b="b" l="l" r="r" t="t"/>
                <a:pathLst>
                  <a:path extrusionOk="0" h="5" w="696">
                    <a:moveTo>
                      <a:pt x="696" y="3"/>
                    </a:moveTo>
                    <a:cubicBezTo>
                      <a:pt x="696" y="4"/>
                      <a:pt x="540" y="5"/>
                      <a:pt x="348" y="5"/>
                    </a:cubicBezTo>
                    <a:cubicBezTo>
                      <a:pt x="155" y="5"/>
                      <a:pt x="0" y="4"/>
                      <a:pt x="0" y="3"/>
                    </a:cubicBezTo>
                    <a:cubicBezTo>
                      <a:pt x="0" y="1"/>
                      <a:pt x="155" y="0"/>
                      <a:pt x="348" y="0"/>
                    </a:cubicBezTo>
                    <a:cubicBezTo>
                      <a:pt x="540" y="0"/>
                      <a:pt x="696" y="1"/>
                      <a:pt x="696" y="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3" name="Google Shape;1363;p35"/>
              <p:cNvSpPr/>
              <p:nvPr/>
            </p:nvSpPr>
            <p:spPr>
              <a:xfrm>
                <a:off x="3203906" y="3913976"/>
                <a:ext cx="737956" cy="5363"/>
              </a:xfrm>
              <a:custGeom>
                <a:rect b="b" l="l" r="r" t="t"/>
                <a:pathLst>
                  <a:path extrusionOk="0" h="5" w="688">
                    <a:moveTo>
                      <a:pt x="688" y="2"/>
                    </a:moveTo>
                    <a:cubicBezTo>
                      <a:pt x="688" y="4"/>
                      <a:pt x="534" y="5"/>
                      <a:pt x="344" y="5"/>
                    </a:cubicBezTo>
                    <a:cubicBezTo>
                      <a:pt x="154" y="5"/>
                      <a:pt x="0" y="3"/>
                      <a:pt x="0" y="2"/>
                    </a:cubicBezTo>
                    <a:cubicBezTo>
                      <a:pt x="0" y="0"/>
                      <a:pt x="154" y="0"/>
                      <a:pt x="344" y="0"/>
                    </a:cubicBezTo>
                    <a:cubicBezTo>
                      <a:pt x="534" y="0"/>
                      <a:pt x="688" y="1"/>
                      <a:pt x="68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4" name="Google Shape;1364;p35"/>
              <p:cNvSpPr/>
              <p:nvPr/>
            </p:nvSpPr>
            <p:spPr>
              <a:xfrm>
                <a:off x="3203906" y="3971898"/>
                <a:ext cx="435480" cy="5363"/>
              </a:xfrm>
              <a:custGeom>
                <a:rect b="b" l="l" r="r" t="t"/>
                <a:pathLst>
                  <a:path extrusionOk="0" h="5" w="406">
                    <a:moveTo>
                      <a:pt x="406" y="3"/>
                    </a:moveTo>
                    <a:cubicBezTo>
                      <a:pt x="406" y="4"/>
                      <a:pt x="315" y="5"/>
                      <a:pt x="203" y="5"/>
                    </a:cubicBezTo>
                    <a:cubicBezTo>
                      <a:pt x="91" y="5"/>
                      <a:pt x="0" y="4"/>
                      <a:pt x="0" y="3"/>
                    </a:cubicBezTo>
                    <a:cubicBezTo>
                      <a:pt x="0" y="1"/>
                      <a:pt x="91" y="0"/>
                      <a:pt x="203" y="0"/>
                    </a:cubicBezTo>
                    <a:cubicBezTo>
                      <a:pt x="315" y="0"/>
                      <a:pt x="406" y="1"/>
                      <a:pt x="406" y="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5" name="Google Shape;1365;p35"/>
              <p:cNvSpPr/>
              <p:nvPr/>
            </p:nvSpPr>
            <p:spPr>
              <a:xfrm>
                <a:off x="3204978" y="2421967"/>
                <a:ext cx="415100" cy="4290"/>
              </a:xfrm>
              <a:custGeom>
                <a:rect b="b" l="l" r="r" t="t"/>
                <a:pathLst>
                  <a:path extrusionOk="0" h="4" w="387">
                    <a:moveTo>
                      <a:pt x="387" y="2"/>
                    </a:moveTo>
                    <a:cubicBezTo>
                      <a:pt x="387" y="3"/>
                      <a:pt x="300" y="4"/>
                      <a:pt x="193" y="4"/>
                    </a:cubicBezTo>
                    <a:cubicBezTo>
                      <a:pt x="86" y="4"/>
                      <a:pt x="0" y="3"/>
                      <a:pt x="0" y="2"/>
                    </a:cubicBezTo>
                    <a:cubicBezTo>
                      <a:pt x="0" y="1"/>
                      <a:pt x="86" y="0"/>
                      <a:pt x="193" y="0"/>
                    </a:cubicBezTo>
                    <a:cubicBezTo>
                      <a:pt x="300" y="0"/>
                      <a:pt x="387" y="1"/>
                      <a:pt x="387"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6" name="Google Shape;1366;p35"/>
              <p:cNvSpPr/>
              <p:nvPr/>
            </p:nvSpPr>
            <p:spPr>
              <a:xfrm>
                <a:off x="3204978" y="2506704"/>
                <a:ext cx="746537" cy="4290"/>
              </a:xfrm>
              <a:custGeom>
                <a:rect b="b" l="l" r="r" t="t"/>
                <a:pathLst>
                  <a:path extrusionOk="0" h="4" w="696">
                    <a:moveTo>
                      <a:pt x="696" y="2"/>
                    </a:moveTo>
                    <a:cubicBezTo>
                      <a:pt x="696" y="3"/>
                      <a:pt x="540" y="4"/>
                      <a:pt x="348" y="4"/>
                    </a:cubicBezTo>
                    <a:cubicBezTo>
                      <a:pt x="155" y="4"/>
                      <a:pt x="0" y="3"/>
                      <a:pt x="0" y="2"/>
                    </a:cubicBezTo>
                    <a:cubicBezTo>
                      <a:pt x="0" y="1"/>
                      <a:pt x="155" y="0"/>
                      <a:pt x="348" y="0"/>
                    </a:cubicBezTo>
                    <a:cubicBezTo>
                      <a:pt x="540" y="0"/>
                      <a:pt x="696" y="1"/>
                      <a:pt x="6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7" name="Google Shape;1367;p35"/>
              <p:cNvSpPr/>
              <p:nvPr/>
            </p:nvSpPr>
            <p:spPr>
              <a:xfrm>
                <a:off x="3204978" y="2567843"/>
                <a:ext cx="737956" cy="4290"/>
              </a:xfrm>
              <a:custGeom>
                <a:rect b="b" l="l" r="r" t="t"/>
                <a:pathLst>
                  <a:path extrusionOk="0" h="4" w="688">
                    <a:moveTo>
                      <a:pt x="688" y="2"/>
                    </a:moveTo>
                    <a:cubicBezTo>
                      <a:pt x="688" y="3"/>
                      <a:pt x="534" y="4"/>
                      <a:pt x="344" y="4"/>
                    </a:cubicBezTo>
                    <a:cubicBezTo>
                      <a:pt x="154" y="4"/>
                      <a:pt x="0" y="3"/>
                      <a:pt x="0" y="2"/>
                    </a:cubicBezTo>
                    <a:cubicBezTo>
                      <a:pt x="0" y="1"/>
                      <a:pt x="154" y="0"/>
                      <a:pt x="344" y="0"/>
                    </a:cubicBezTo>
                    <a:cubicBezTo>
                      <a:pt x="534" y="0"/>
                      <a:pt x="688" y="1"/>
                      <a:pt x="68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8" name="Google Shape;1368;p35"/>
              <p:cNvSpPr/>
              <p:nvPr/>
            </p:nvSpPr>
            <p:spPr>
              <a:xfrm>
                <a:off x="3204978" y="2625764"/>
                <a:ext cx="435480" cy="4290"/>
              </a:xfrm>
              <a:custGeom>
                <a:rect b="b" l="l" r="r" t="t"/>
                <a:pathLst>
                  <a:path extrusionOk="0" h="4" w="406">
                    <a:moveTo>
                      <a:pt x="406" y="2"/>
                    </a:moveTo>
                    <a:cubicBezTo>
                      <a:pt x="406" y="3"/>
                      <a:pt x="315" y="4"/>
                      <a:pt x="203" y="4"/>
                    </a:cubicBezTo>
                    <a:cubicBezTo>
                      <a:pt x="91" y="4"/>
                      <a:pt x="0" y="3"/>
                      <a:pt x="0" y="2"/>
                    </a:cubicBezTo>
                    <a:cubicBezTo>
                      <a:pt x="0" y="1"/>
                      <a:pt x="91" y="0"/>
                      <a:pt x="203" y="0"/>
                    </a:cubicBezTo>
                    <a:cubicBezTo>
                      <a:pt x="315" y="0"/>
                      <a:pt x="406" y="1"/>
                      <a:pt x="40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369" name="Google Shape;1369;p35"/>
              <p:cNvSpPr/>
              <p:nvPr/>
            </p:nvSpPr>
            <p:spPr>
              <a:xfrm>
                <a:off x="3024780" y="2642926"/>
                <a:ext cx="69720" cy="5363"/>
              </a:xfrm>
              <a:custGeom>
                <a:rect b="b" l="l" r="r" t="t"/>
                <a:pathLst>
                  <a:path extrusionOk="0" h="5" w="65">
                    <a:moveTo>
                      <a:pt x="0" y="3"/>
                    </a:moveTo>
                    <a:cubicBezTo>
                      <a:pt x="0" y="2"/>
                      <a:pt x="15" y="0"/>
                      <a:pt x="33" y="0"/>
                    </a:cubicBezTo>
                    <a:cubicBezTo>
                      <a:pt x="50" y="0"/>
                      <a:pt x="65" y="2"/>
                      <a:pt x="65" y="3"/>
                    </a:cubicBezTo>
                    <a:cubicBezTo>
                      <a:pt x="65" y="4"/>
                      <a:pt x="50" y="5"/>
                      <a:pt x="33" y="5"/>
                    </a:cubicBezTo>
                    <a:cubicBezTo>
                      <a:pt x="15" y="5"/>
                      <a:pt x="0" y="4"/>
                      <a:pt x="0"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0" name="Google Shape;1370;p35"/>
              <p:cNvSpPr/>
              <p:nvPr/>
            </p:nvSpPr>
            <p:spPr>
              <a:xfrm>
                <a:off x="2887486" y="2642926"/>
                <a:ext cx="68647" cy="5363"/>
              </a:xfrm>
              <a:custGeom>
                <a:rect b="b" l="l" r="r" t="t"/>
                <a:pathLst>
                  <a:path extrusionOk="0" h="5" w="64">
                    <a:moveTo>
                      <a:pt x="0" y="3"/>
                    </a:moveTo>
                    <a:cubicBezTo>
                      <a:pt x="0" y="2"/>
                      <a:pt x="14" y="0"/>
                      <a:pt x="32" y="0"/>
                    </a:cubicBezTo>
                    <a:cubicBezTo>
                      <a:pt x="50" y="0"/>
                      <a:pt x="64" y="2"/>
                      <a:pt x="64" y="3"/>
                    </a:cubicBezTo>
                    <a:cubicBezTo>
                      <a:pt x="64" y="4"/>
                      <a:pt x="50" y="5"/>
                      <a:pt x="32" y="5"/>
                    </a:cubicBezTo>
                    <a:cubicBezTo>
                      <a:pt x="14" y="5"/>
                      <a:pt x="0" y="4"/>
                      <a:pt x="0"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1" name="Google Shape;1371;p35"/>
              <p:cNvSpPr/>
              <p:nvPr/>
            </p:nvSpPr>
            <p:spPr>
              <a:xfrm>
                <a:off x="2859598" y="2533519"/>
                <a:ext cx="5363" cy="68647"/>
              </a:xfrm>
              <a:custGeom>
                <a:rect b="b" l="l" r="r" t="t"/>
                <a:pathLst>
                  <a:path extrusionOk="0" h="64" w="5">
                    <a:moveTo>
                      <a:pt x="2" y="0"/>
                    </a:moveTo>
                    <a:cubicBezTo>
                      <a:pt x="4" y="0"/>
                      <a:pt x="5" y="14"/>
                      <a:pt x="5" y="32"/>
                    </a:cubicBezTo>
                    <a:cubicBezTo>
                      <a:pt x="5" y="49"/>
                      <a:pt x="3" y="64"/>
                      <a:pt x="2" y="64"/>
                    </a:cubicBezTo>
                    <a:cubicBezTo>
                      <a:pt x="0" y="64"/>
                      <a:pt x="0" y="49"/>
                      <a:pt x="0" y="32"/>
                    </a:cubicBezTo>
                    <a:cubicBezTo>
                      <a:pt x="0" y="14"/>
                      <a:pt x="1" y="0"/>
                      <a:pt x="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2" name="Google Shape;1372;p35"/>
              <p:cNvSpPr/>
              <p:nvPr/>
            </p:nvSpPr>
            <p:spPr>
              <a:xfrm>
                <a:off x="2859598" y="2411241"/>
                <a:ext cx="20380" cy="53631"/>
              </a:xfrm>
              <a:custGeom>
                <a:rect b="b" l="l" r="r" t="t"/>
                <a:pathLst>
                  <a:path extrusionOk="0" h="50" w="19">
                    <a:moveTo>
                      <a:pt x="19" y="3"/>
                    </a:moveTo>
                    <a:cubicBezTo>
                      <a:pt x="19" y="3"/>
                      <a:pt x="12" y="4"/>
                      <a:pt x="2" y="5"/>
                    </a:cubicBezTo>
                    <a:lnTo>
                      <a:pt x="4" y="3"/>
                    </a:lnTo>
                    <a:cubicBezTo>
                      <a:pt x="5" y="7"/>
                      <a:pt x="5" y="12"/>
                      <a:pt x="5" y="18"/>
                    </a:cubicBezTo>
                    <a:cubicBezTo>
                      <a:pt x="5" y="36"/>
                      <a:pt x="3" y="50"/>
                      <a:pt x="2" y="50"/>
                    </a:cubicBezTo>
                    <a:cubicBezTo>
                      <a:pt x="0" y="50"/>
                      <a:pt x="0" y="36"/>
                      <a:pt x="0" y="18"/>
                    </a:cubicBezTo>
                    <a:cubicBezTo>
                      <a:pt x="0" y="12"/>
                      <a:pt x="0" y="7"/>
                      <a:pt x="0" y="3"/>
                    </a:cubicBezTo>
                    <a:lnTo>
                      <a:pt x="0" y="0"/>
                    </a:lnTo>
                    <a:lnTo>
                      <a:pt x="2" y="0"/>
                    </a:lnTo>
                    <a:cubicBezTo>
                      <a:pt x="12" y="1"/>
                      <a:pt x="19" y="2"/>
                      <a:pt x="19"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3" name="Google Shape;1373;p35"/>
              <p:cNvSpPr/>
              <p:nvPr/>
            </p:nvSpPr>
            <p:spPr>
              <a:xfrm>
                <a:off x="2948625" y="2411241"/>
                <a:ext cx="68647" cy="5363"/>
              </a:xfrm>
              <a:custGeom>
                <a:rect b="b" l="l" r="r" t="t"/>
                <a:pathLst>
                  <a:path extrusionOk="0" h="5" w="64">
                    <a:moveTo>
                      <a:pt x="64" y="3"/>
                    </a:moveTo>
                    <a:cubicBezTo>
                      <a:pt x="64" y="4"/>
                      <a:pt x="49" y="5"/>
                      <a:pt x="32" y="5"/>
                    </a:cubicBezTo>
                    <a:cubicBezTo>
                      <a:pt x="14" y="5"/>
                      <a:pt x="0" y="4"/>
                      <a:pt x="0" y="3"/>
                    </a:cubicBezTo>
                    <a:cubicBezTo>
                      <a:pt x="0" y="1"/>
                      <a:pt x="14" y="0"/>
                      <a:pt x="32" y="0"/>
                    </a:cubicBezTo>
                    <a:cubicBezTo>
                      <a:pt x="49" y="0"/>
                      <a:pt x="64" y="1"/>
                      <a:pt x="64"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4" name="Google Shape;1374;p35"/>
              <p:cNvSpPr/>
              <p:nvPr/>
            </p:nvSpPr>
            <p:spPr>
              <a:xfrm>
                <a:off x="3086991" y="2412314"/>
                <a:ext cx="9653" cy="63284"/>
              </a:xfrm>
              <a:custGeom>
                <a:rect b="b" l="l" r="r" t="t"/>
                <a:pathLst>
                  <a:path extrusionOk="0" h="59" w="9">
                    <a:moveTo>
                      <a:pt x="7" y="59"/>
                    </a:moveTo>
                    <a:cubicBezTo>
                      <a:pt x="5" y="59"/>
                      <a:pt x="4" y="44"/>
                      <a:pt x="4" y="27"/>
                    </a:cubicBezTo>
                    <a:cubicBezTo>
                      <a:pt x="4" y="16"/>
                      <a:pt x="5" y="7"/>
                      <a:pt x="5" y="1"/>
                    </a:cubicBezTo>
                    <a:lnTo>
                      <a:pt x="7" y="3"/>
                    </a:lnTo>
                    <a:cubicBezTo>
                      <a:pt x="2" y="3"/>
                      <a:pt x="0" y="2"/>
                      <a:pt x="0" y="1"/>
                    </a:cubicBezTo>
                    <a:cubicBezTo>
                      <a:pt x="0" y="1"/>
                      <a:pt x="2" y="0"/>
                      <a:pt x="7" y="0"/>
                    </a:cubicBezTo>
                    <a:lnTo>
                      <a:pt x="8" y="0"/>
                    </a:lnTo>
                    <a:lnTo>
                      <a:pt x="8" y="1"/>
                    </a:lnTo>
                    <a:cubicBezTo>
                      <a:pt x="9" y="7"/>
                      <a:pt x="9" y="16"/>
                      <a:pt x="9" y="27"/>
                    </a:cubicBezTo>
                    <a:cubicBezTo>
                      <a:pt x="9" y="44"/>
                      <a:pt x="8" y="59"/>
                      <a:pt x="7" y="59"/>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5" name="Google Shape;1375;p35"/>
              <p:cNvSpPr/>
              <p:nvPr/>
            </p:nvSpPr>
            <p:spPr>
              <a:xfrm>
                <a:off x="3091282" y="2544246"/>
                <a:ext cx="5363" cy="68647"/>
              </a:xfrm>
              <a:custGeom>
                <a:rect b="b" l="l" r="r" t="t"/>
                <a:pathLst>
                  <a:path extrusionOk="0" h="64" w="5">
                    <a:moveTo>
                      <a:pt x="3" y="64"/>
                    </a:moveTo>
                    <a:cubicBezTo>
                      <a:pt x="1" y="64"/>
                      <a:pt x="0" y="50"/>
                      <a:pt x="0" y="32"/>
                    </a:cubicBezTo>
                    <a:cubicBezTo>
                      <a:pt x="0" y="14"/>
                      <a:pt x="1" y="0"/>
                      <a:pt x="3" y="0"/>
                    </a:cubicBezTo>
                    <a:cubicBezTo>
                      <a:pt x="4" y="0"/>
                      <a:pt x="5" y="14"/>
                      <a:pt x="5" y="32"/>
                    </a:cubicBezTo>
                    <a:cubicBezTo>
                      <a:pt x="5" y="50"/>
                      <a:pt x="4" y="64"/>
                      <a:pt x="3" y="64"/>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6" name="Google Shape;1376;p35"/>
              <p:cNvSpPr/>
              <p:nvPr/>
            </p:nvSpPr>
            <p:spPr>
              <a:xfrm>
                <a:off x="3078410" y="2634345"/>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7" name="Google Shape;1377;p35"/>
              <p:cNvSpPr/>
              <p:nvPr/>
            </p:nvSpPr>
            <p:spPr>
              <a:xfrm>
                <a:off x="3078410" y="2395152"/>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8" name="Google Shape;1378;p35"/>
              <p:cNvSpPr/>
              <p:nvPr/>
            </p:nvSpPr>
            <p:spPr>
              <a:xfrm>
                <a:off x="2848872" y="2634345"/>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9" name="Google Shape;1379;p35"/>
              <p:cNvSpPr/>
              <p:nvPr/>
            </p:nvSpPr>
            <p:spPr>
              <a:xfrm>
                <a:off x="2848872" y="2401588"/>
                <a:ext cx="25743" cy="24670"/>
              </a:xfrm>
              <a:custGeom>
                <a:rect b="b" l="l" r="r" t="t"/>
                <a:pathLst>
                  <a:path extrusionOk="0" h="23" w="24">
                    <a:moveTo>
                      <a:pt x="0" y="0"/>
                    </a:moveTo>
                    <a:lnTo>
                      <a:pt x="24" y="0"/>
                    </a:lnTo>
                    <a:lnTo>
                      <a:pt x="24" y="23"/>
                    </a:lnTo>
                    <a:lnTo>
                      <a:pt x="0" y="23"/>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0" name="Google Shape;1380;p35"/>
              <p:cNvSpPr/>
              <p:nvPr/>
            </p:nvSpPr>
            <p:spPr>
              <a:xfrm>
                <a:off x="3024780" y="3070900"/>
                <a:ext cx="69720" cy="5363"/>
              </a:xfrm>
              <a:custGeom>
                <a:rect b="b" l="l" r="r" t="t"/>
                <a:pathLst>
                  <a:path extrusionOk="0" h="5" w="65">
                    <a:moveTo>
                      <a:pt x="0" y="2"/>
                    </a:moveTo>
                    <a:cubicBezTo>
                      <a:pt x="0" y="1"/>
                      <a:pt x="15" y="0"/>
                      <a:pt x="33" y="0"/>
                    </a:cubicBezTo>
                    <a:cubicBezTo>
                      <a:pt x="50" y="0"/>
                      <a:pt x="65" y="0"/>
                      <a:pt x="65" y="2"/>
                    </a:cubicBezTo>
                    <a:cubicBezTo>
                      <a:pt x="65" y="3"/>
                      <a:pt x="50" y="5"/>
                      <a:pt x="33" y="5"/>
                    </a:cubicBezTo>
                    <a:cubicBezTo>
                      <a:pt x="15" y="5"/>
                      <a:pt x="0" y="4"/>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1" name="Google Shape;1381;p35"/>
              <p:cNvSpPr/>
              <p:nvPr/>
            </p:nvSpPr>
            <p:spPr>
              <a:xfrm>
                <a:off x="2887486" y="3070900"/>
                <a:ext cx="68647" cy="5363"/>
              </a:xfrm>
              <a:custGeom>
                <a:rect b="b" l="l" r="r" t="t"/>
                <a:pathLst>
                  <a:path extrusionOk="0" h="5" w="64">
                    <a:moveTo>
                      <a:pt x="0" y="2"/>
                    </a:moveTo>
                    <a:cubicBezTo>
                      <a:pt x="0" y="1"/>
                      <a:pt x="14" y="0"/>
                      <a:pt x="32" y="0"/>
                    </a:cubicBezTo>
                    <a:cubicBezTo>
                      <a:pt x="50" y="0"/>
                      <a:pt x="64" y="0"/>
                      <a:pt x="64" y="2"/>
                    </a:cubicBezTo>
                    <a:cubicBezTo>
                      <a:pt x="64" y="3"/>
                      <a:pt x="50" y="5"/>
                      <a:pt x="32" y="5"/>
                    </a:cubicBezTo>
                    <a:cubicBezTo>
                      <a:pt x="14" y="5"/>
                      <a:pt x="0" y="4"/>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2" name="Google Shape;1382;p35"/>
              <p:cNvSpPr/>
              <p:nvPr/>
            </p:nvSpPr>
            <p:spPr>
              <a:xfrm>
                <a:off x="2859598" y="2961493"/>
                <a:ext cx="5363" cy="68647"/>
              </a:xfrm>
              <a:custGeom>
                <a:rect b="b" l="l" r="r" t="t"/>
                <a:pathLst>
                  <a:path extrusionOk="0" h="64" w="5">
                    <a:moveTo>
                      <a:pt x="2" y="0"/>
                    </a:moveTo>
                    <a:cubicBezTo>
                      <a:pt x="4" y="0"/>
                      <a:pt x="5" y="14"/>
                      <a:pt x="5" y="32"/>
                    </a:cubicBezTo>
                    <a:cubicBezTo>
                      <a:pt x="5" y="49"/>
                      <a:pt x="3" y="64"/>
                      <a:pt x="2" y="64"/>
                    </a:cubicBezTo>
                    <a:cubicBezTo>
                      <a:pt x="0" y="64"/>
                      <a:pt x="0" y="49"/>
                      <a:pt x="0" y="32"/>
                    </a:cubicBezTo>
                    <a:cubicBezTo>
                      <a:pt x="0" y="14"/>
                      <a:pt x="1" y="0"/>
                      <a:pt x="2" y="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3" name="Google Shape;1383;p35"/>
              <p:cNvSpPr/>
              <p:nvPr/>
            </p:nvSpPr>
            <p:spPr>
              <a:xfrm>
                <a:off x="2859598" y="2839215"/>
                <a:ext cx="20380" cy="52558"/>
              </a:xfrm>
              <a:custGeom>
                <a:rect b="b" l="l" r="r" t="t"/>
                <a:pathLst>
                  <a:path extrusionOk="0" h="49" w="19">
                    <a:moveTo>
                      <a:pt x="19" y="2"/>
                    </a:moveTo>
                    <a:cubicBezTo>
                      <a:pt x="19" y="3"/>
                      <a:pt x="12" y="4"/>
                      <a:pt x="2" y="4"/>
                    </a:cubicBezTo>
                    <a:lnTo>
                      <a:pt x="4" y="2"/>
                    </a:lnTo>
                    <a:cubicBezTo>
                      <a:pt x="5" y="6"/>
                      <a:pt x="5" y="12"/>
                      <a:pt x="5" y="17"/>
                    </a:cubicBezTo>
                    <a:cubicBezTo>
                      <a:pt x="5" y="35"/>
                      <a:pt x="3" y="49"/>
                      <a:pt x="2" y="49"/>
                    </a:cubicBezTo>
                    <a:cubicBezTo>
                      <a:pt x="0" y="49"/>
                      <a:pt x="0" y="35"/>
                      <a:pt x="0" y="17"/>
                    </a:cubicBezTo>
                    <a:cubicBezTo>
                      <a:pt x="0" y="12"/>
                      <a:pt x="0" y="6"/>
                      <a:pt x="0" y="2"/>
                    </a:cubicBezTo>
                    <a:lnTo>
                      <a:pt x="0" y="0"/>
                    </a:lnTo>
                    <a:lnTo>
                      <a:pt x="2" y="0"/>
                    </a:lnTo>
                    <a:cubicBezTo>
                      <a:pt x="12" y="0"/>
                      <a:pt x="19" y="1"/>
                      <a:pt x="19"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4" name="Google Shape;1384;p35"/>
              <p:cNvSpPr/>
              <p:nvPr/>
            </p:nvSpPr>
            <p:spPr>
              <a:xfrm>
                <a:off x="2948625" y="2838142"/>
                <a:ext cx="68647" cy="5363"/>
              </a:xfrm>
              <a:custGeom>
                <a:rect b="b" l="l" r="r" t="t"/>
                <a:pathLst>
                  <a:path extrusionOk="0" h="5" w="64">
                    <a:moveTo>
                      <a:pt x="64" y="3"/>
                    </a:moveTo>
                    <a:cubicBezTo>
                      <a:pt x="64" y="4"/>
                      <a:pt x="49" y="5"/>
                      <a:pt x="32" y="5"/>
                    </a:cubicBezTo>
                    <a:cubicBezTo>
                      <a:pt x="14" y="5"/>
                      <a:pt x="0" y="4"/>
                      <a:pt x="0" y="3"/>
                    </a:cubicBezTo>
                    <a:cubicBezTo>
                      <a:pt x="0" y="2"/>
                      <a:pt x="14" y="0"/>
                      <a:pt x="32" y="0"/>
                    </a:cubicBezTo>
                    <a:cubicBezTo>
                      <a:pt x="49" y="0"/>
                      <a:pt x="64" y="2"/>
                      <a:pt x="64" y="3"/>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5" name="Google Shape;1385;p35"/>
              <p:cNvSpPr/>
              <p:nvPr/>
            </p:nvSpPr>
            <p:spPr>
              <a:xfrm>
                <a:off x="3086991" y="2839215"/>
                <a:ext cx="9653" cy="63284"/>
              </a:xfrm>
              <a:custGeom>
                <a:rect b="b" l="l" r="r" t="t"/>
                <a:pathLst>
                  <a:path extrusionOk="0" h="59" w="9">
                    <a:moveTo>
                      <a:pt x="7" y="59"/>
                    </a:moveTo>
                    <a:cubicBezTo>
                      <a:pt x="5" y="59"/>
                      <a:pt x="4" y="45"/>
                      <a:pt x="4" y="27"/>
                    </a:cubicBezTo>
                    <a:cubicBezTo>
                      <a:pt x="4" y="17"/>
                      <a:pt x="5" y="8"/>
                      <a:pt x="5" y="2"/>
                    </a:cubicBezTo>
                    <a:lnTo>
                      <a:pt x="7" y="3"/>
                    </a:lnTo>
                    <a:cubicBezTo>
                      <a:pt x="2" y="3"/>
                      <a:pt x="0" y="3"/>
                      <a:pt x="0" y="2"/>
                    </a:cubicBezTo>
                    <a:cubicBezTo>
                      <a:pt x="0" y="1"/>
                      <a:pt x="2" y="1"/>
                      <a:pt x="7" y="0"/>
                    </a:cubicBezTo>
                    <a:lnTo>
                      <a:pt x="8" y="0"/>
                    </a:lnTo>
                    <a:lnTo>
                      <a:pt x="8" y="2"/>
                    </a:lnTo>
                    <a:cubicBezTo>
                      <a:pt x="9" y="8"/>
                      <a:pt x="9" y="17"/>
                      <a:pt x="9" y="27"/>
                    </a:cubicBezTo>
                    <a:cubicBezTo>
                      <a:pt x="9" y="45"/>
                      <a:pt x="8" y="59"/>
                      <a:pt x="7" y="59"/>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6" name="Google Shape;1386;p35"/>
              <p:cNvSpPr/>
              <p:nvPr/>
            </p:nvSpPr>
            <p:spPr>
              <a:xfrm>
                <a:off x="3091282" y="2971147"/>
                <a:ext cx="5363" cy="69720"/>
              </a:xfrm>
              <a:custGeom>
                <a:rect b="b" l="l" r="r" t="t"/>
                <a:pathLst>
                  <a:path extrusionOk="0" h="65" w="5">
                    <a:moveTo>
                      <a:pt x="3" y="65"/>
                    </a:moveTo>
                    <a:cubicBezTo>
                      <a:pt x="1" y="65"/>
                      <a:pt x="0" y="49"/>
                      <a:pt x="0" y="32"/>
                    </a:cubicBezTo>
                    <a:cubicBezTo>
                      <a:pt x="0" y="14"/>
                      <a:pt x="1" y="0"/>
                      <a:pt x="3" y="0"/>
                    </a:cubicBezTo>
                    <a:cubicBezTo>
                      <a:pt x="4" y="0"/>
                      <a:pt x="5" y="14"/>
                      <a:pt x="5" y="32"/>
                    </a:cubicBezTo>
                    <a:cubicBezTo>
                      <a:pt x="5" y="49"/>
                      <a:pt x="4" y="65"/>
                      <a:pt x="3" y="65"/>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7" name="Google Shape;1387;p35"/>
              <p:cNvSpPr/>
              <p:nvPr/>
            </p:nvSpPr>
            <p:spPr>
              <a:xfrm>
                <a:off x="3078410" y="3062319"/>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8" name="Google Shape;1388;p35"/>
              <p:cNvSpPr/>
              <p:nvPr/>
            </p:nvSpPr>
            <p:spPr>
              <a:xfrm>
                <a:off x="3078410" y="2822053"/>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9" name="Google Shape;1389;p35"/>
              <p:cNvSpPr/>
              <p:nvPr/>
            </p:nvSpPr>
            <p:spPr>
              <a:xfrm>
                <a:off x="2848872" y="3062319"/>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0" name="Google Shape;1390;p35"/>
              <p:cNvSpPr/>
              <p:nvPr/>
            </p:nvSpPr>
            <p:spPr>
              <a:xfrm>
                <a:off x="2848872" y="2828489"/>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1" name="Google Shape;1391;p35"/>
              <p:cNvSpPr/>
              <p:nvPr/>
            </p:nvSpPr>
            <p:spPr>
              <a:xfrm>
                <a:off x="2860671" y="3414137"/>
                <a:ext cx="5363" cy="68647"/>
              </a:xfrm>
              <a:custGeom>
                <a:rect b="b" l="l" r="r" t="t"/>
                <a:pathLst>
                  <a:path extrusionOk="0" h="64" w="5">
                    <a:moveTo>
                      <a:pt x="3" y="0"/>
                    </a:moveTo>
                    <a:cubicBezTo>
                      <a:pt x="4" y="0"/>
                      <a:pt x="5" y="14"/>
                      <a:pt x="5" y="32"/>
                    </a:cubicBezTo>
                    <a:cubicBezTo>
                      <a:pt x="5" y="49"/>
                      <a:pt x="4" y="64"/>
                      <a:pt x="3" y="64"/>
                    </a:cubicBezTo>
                    <a:cubicBezTo>
                      <a:pt x="1" y="64"/>
                      <a:pt x="0" y="49"/>
                      <a:pt x="0" y="32"/>
                    </a:cubicBezTo>
                    <a:cubicBezTo>
                      <a:pt x="0" y="14"/>
                      <a:pt x="1" y="0"/>
                      <a:pt x="3"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2" name="Google Shape;1392;p35"/>
              <p:cNvSpPr/>
              <p:nvPr/>
            </p:nvSpPr>
            <p:spPr>
              <a:xfrm>
                <a:off x="2860671" y="3291859"/>
                <a:ext cx="20380" cy="52558"/>
              </a:xfrm>
              <a:custGeom>
                <a:rect b="b" l="l" r="r" t="t"/>
                <a:pathLst>
                  <a:path extrusionOk="0" h="49" w="19">
                    <a:moveTo>
                      <a:pt x="19" y="2"/>
                    </a:moveTo>
                    <a:cubicBezTo>
                      <a:pt x="19" y="3"/>
                      <a:pt x="12" y="3"/>
                      <a:pt x="3" y="4"/>
                    </a:cubicBezTo>
                    <a:lnTo>
                      <a:pt x="5" y="2"/>
                    </a:lnTo>
                    <a:cubicBezTo>
                      <a:pt x="5" y="6"/>
                      <a:pt x="5" y="12"/>
                      <a:pt x="5" y="17"/>
                    </a:cubicBezTo>
                    <a:cubicBezTo>
                      <a:pt x="5" y="35"/>
                      <a:pt x="4" y="49"/>
                      <a:pt x="3" y="49"/>
                    </a:cubicBezTo>
                    <a:cubicBezTo>
                      <a:pt x="1" y="49"/>
                      <a:pt x="0" y="35"/>
                      <a:pt x="0" y="17"/>
                    </a:cubicBezTo>
                    <a:cubicBezTo>
                      <a:pt x="0" y="12"/>
                      <a:pt x="0" y="6"/>
                      <a:pt x="0" y="2"/>
                    </a:cubicBezTo>
                    <a:lnTo>
                      <a:pt x="0" y="0"/>
                    </a:lnTo>
                    <a:lnTo>
                      <a:pt x="3" y="0"/>
                    </a:lnTo>
                    <a:cubicBezTo>
                      <a:pt x="13" y="0"/>
                      <a:pt x="19" y="1"/>
                      <a:pt x="19"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3" name="Google Shape;1393;p35"/>
              <p:cNvSpPr/>
              <p:nvPr/>
            </p:nvSpPr>
            <p:spPr>
              <a:xfrm>
                <a:off x="2949697" y="3290786"/>
                <a:ext cx="69720" cy="5363"/>
              </a:xfrm>
              <a:custGeom>
                <a:rect b="b" l="l" r="r" t="t"/>
                <a:pathLst>
                  <a:path extrusionOk="0" h="5" w="65">
                    <a:moveTo>
                      <a:pt x="65" y="3"/>
                    </a:moveTo>
                    <a:cubicBezTo>
                      <a:pt x="65" y="4"/>
                      <a:pt x="50" y="5"/>
                      <a:pt x="33" y="5"/>
                    </a:cubicBezTo>
                    <a:cubicBezTo>
                      <a:pt x="15" y="5"/>
                      <a:pt x="0" y="4"/>
                      <a:pt x="0" y="3"/>
                    </a:cubicBezTo>
                    <a:cubicBezTo>
                      <a:pt x="0" y="2"/>
                      <a:pt x="15" y="0"/>
                      <a:pt x="33" y="0"/>
                    </a:cubicBezTo>
                    <a:cubicBezTo>
                      <a:pt x="50" y="0"/>
                      <a:pt x="65" y="2"/>
                      <a:pt x="65"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4" name="Google Shape;1394;p35"/>
              <p:cNvSpPr/>
              <p:nvPr/>
            </p:nvSpPr>
            <p:spPr>
              <a:xfrm>
                <a:off x="3088064" y="3291859"/>
                <a:ext cx="9653" cy="63284"/>
              </a:xfrm>
              <a:custGeom>
                <a:rect b="b" l="l" r="r" t="t"/>
                <a:pathLst>
                  <a:path extrusionOk="0" h="59" w="9">
                    <a:moveTo>
                      <a:pt x="7" y="59"/>
                    </a:moveTo>
                    <a:cubicBezTo>
                      <a:pt x="6" y="59"/>
                      <a:pt x="4" y="45"/>
                      <a:pt x="4" y="27"/>
                    </a:cubicBezTo>
                    <a:cubicBezTo>
                      <a:pt x="4" y="17"/>
                      <a:pt x="5" y="8"/>
                      <a:pt x="5" y="2"/>
                    </a:cubicBezTo>
                    <a:lnTo>
                      <a:pt x="7" y="3"/>
                    </a:lnTo>
                    <a:cubicBezTo>
                      <a:pt x="2" y="3"/>
                      <a:pt x="0" y="2"/>
                      <a:pt x="0" y="2"/>
                    </a:cubicBezTo>
                    <a:cubicBezTo>
                      <a:pt x="0" y="1"/>
                      <a:pt x="2" y="1"/>
                      <a:pt x="7" y="0"/>
                    </a:cubicBezTo>
                    <a:lnTo>
                      <a:pt x="8" y="0"/>
                    </a:lnTo>
                    <a:lnTo>
                      <a:pt x="8" y="2"/>
                    </a:lnTo>
                    <a:cubicBezTo>
                      <a:pt x="9" y="8"/>
                      <a:pt x="9" y="17"/>
                      <a:pt x="9" y="27"/>
                    </a:cubicBezTo>
                    <a:cubicBezTo>
                      <a:pt x="9" y="45"/>
                      <a:pt x="8" y="59"/>
                      <a:pt x="7" y="59"/>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5" name="Google Shape;1395;p35"/>
              <p:cNvSpPr/>
              <p:nvPr/>
            </p:nvSpPr>
            <p:spPr>
              <a:xfrm>
                <a:off x="3092354" y="3423791"/>
                <a:ext cx="5363" cy="69720"/>
              </a:xfrm>
              <a:custGeom>
                <a:rect b="b" l="l" r="r" t="t"/>
                <a:pathLst>
                  <a:path extrusionOk="0" h="65" w="5">
                    <a:moveTo>
                      <a:pt x="3" y="65"/>
                    </a:moveTo>
                    <a:cubicBezTo>
                      <a:pt x="2" y="65"/>
                      <a:pt x="0" y="49"/>
                      <a:pt x="0" y="32"/>
                    </a:cubicBezTo>
                    <a:cubicBezTo>
                      <a:pt x="0" y="14"/>
                      <a:pt x="2" y="0"/>
                      <a:pt x="3" y="0"/>
                    </a:cubicBezTo>
                    <a:cubicBezTo>
                      <a:pt x="4" y="0"/>
                      <a:pt x="5" y="14"/>
                      <a:pt x="5" y="32"/>
                    </a:cubicBezTo>
                    <a:cubicBezTo>
                      <a:pt x="5" y="49"/>
                      <a:pt x="4" y="65"/>
                      <a:pt x="3" y="6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6" name="Google Shape;1396;p35"/>
              <p:cNvSpPr/>
              <p:nvPr/>
            </p:nvSpPr>
            <p:spPr>
              <a:xfrm>
                <a:off x="3080556" y="3514963"/>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7" name="Google Shape;1397;p35"/>
              <p:cNvSpPr/>
              <p:nvPr/>
            </p:nvSpPr>
            <p:spPr>
              <a:xfrm>
                <a:off x="3080556" y="3274697"/>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8" name="Google Shape;1398;p35"/>
              <p:cNvSpPr/>
              <p:nvPr/>
            </p:nvSpPr>
            <p:spPr>
              <a:xfrm>
                <a:off x="2849945" y="3514963"/>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9" name="Google Shape;1399;p35"/>
              <p:cNvSpPr/>
              <p:nvPr/>
            </p:nvSpPr>
            <p:spPr>
              <a:xfrm>
                <a:off x="2849945" y="3281133"/>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0" name="Google Shape;1400;p35"/>
              <p:cNvSpPr/>
              <p:nvPr/>
            </p:nvSpPr>
            <p:spPr>
              <a:xfrm>
                <a:off x="3024780" y="3975116"/>
                <a:ext cx="69720" cy="5363"/>
              </a:xfrm>
              <a:custGeom>
                <a:rect b="b" l="l" r="r" t="t"/>
                <a:pathLst>
                  <a:path extrusionOk="0" h="5" w="65">
                    <a:moveTo>
                      <a:pt x="0" y="2"/>
                    </a:moveTo>
                    <a:cubicBezTo>
                      <a:pt x="0" y="1"/>
                      <a:pt x="15" y="0"/>
                      <a:pt x="33" y="0"/>
                    </a:cubicBezTo>
                    <a:cubicBezTo>
                      <a:pt x="50" y="0"/>
                      <a:pt x="65" y="1"/>
                      <a:pt x="65" y="2"/>
                    </a:cubicBezTo>
                    <a:cubicBezTo>
                      <a:pt x="65" y="3"/>
                      <a:pt x="50" y="5"/>
                      <a:pt x="33" y="5"/>
                    </a:cubicBezTo>
                    <a:cubicBezTo>
                      <a:pt x="15" y="5"/>
                      <a:pt x="0" y="3"/>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1" name="Google Shape;1401;p35"/>
              <p:cNvSpPr/>
              <p:nvPr/>
            </p:nvSpPr>
            <p:spPr>
              <a:xfrm>
                <a:off x="2887486" y="3975116"/>
                <a:ext cx="68647" cy="5363"/>
              </a:xfrm>
              <a:custGeom>
                <a:rect b="b" l="l" r="r" t="t"/>
                <a:pathLst>
                  <a:path extrusionOk="0" h="5" w="64">
                    <a:moveTo>
                      <a:pt x="0" y="2"/>
                    </a:moveTo>
                    <a:cubicBezTo>
                      <a:pt x="0" y="1"/>
                      <a:pt x="14" y="0"/>
                      <a:pt x="32" y="0"/>
                    </a:cubicBezTo>
                    <a:cubicBezTo>
                      <a:pt x="50" y="0"/>
                      <a:pt x="64" y="1"/>
                      <a:pt x="64" y="2"/>
                    </a:cubicBezTo>
                    <a:cubicBezTo>
                      <a:pt x="64" y="3"/>
                      <a:pt x="50" y="5"/>
                      <a:pt x="32" y="5"/>
                    </a:cubicBezTo>
                    <a:cubicBezTo>
                      <a:pt x="14" y="5"/>
                      <a:pt x="0" y="3"/>
                      <a:pt x="0"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2" name="Google Shape;1402;p35"/>
              <p:cNvSpPr/>
              <p:nvPr/>
            </p:nvSpPr>
            <p:spPr>
              <a:xfrm>
                <a:off x="2859598" y="3864636"/>
                <a:ext cx="5363" cy="69720"/>
              </a:xfrm>
              <a:custGeom>
                <a:rect b="b" l="l" r="r" t="t"/>
                <a:pathLst>
                  <a:path extrusionOk="0" h="65" w="5">
                    <a:moveTo>
                      <a:pt x="2" y="0"/>
                    </a:moveTo>
                    <a:cubicBezTo>
                      <a:pt x="4" y="0"/>
                      <a:pt x="5" y="15"/>
                      <a:pt x="5" y="33"/>
                    </a:cubicBezTo>
                    <a:cubicBezTo>
                      <a:pt x="5" y="50"/>
                      <a:pt x="3" y="65"/>
                      <a:pt x="2" y="65"/>
                    </a:cubicBezTo>
                    <a:cubicBezTo>
                      <a:pt x="0" y="65"/>
                      <a:pt x="0" y="50"/>
                      <a:pt x="0" y="33"/>
                    </a:cubicBezTo>
                    <a:cubicBezTo>
                      <a:pt x="0" y="15"/>
                      <a:pt x="1" y="0"/>
                      <a:pt x="2" y="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3" name="Google Shape;1403;p35"/>
              <p:cNvSpPr/>
              <p:nvPr/>
            </p:nvSpPr>
            <p:spPr>
              <a:xfrm>
                <a:off x="2859598" y="3743430"/>
                <a:ext cx="20380" cy="52558"/>
              </a:xfrm>
              <a:custGeom>
                <a:rect b="b" l="l" r="r" t="t"/>
                <a:pathLst>
                  <a:path extrusionOk="0" h="49" w="19">
                    <a:moveTo>
                      <a:pt x="19" y="2"/>
                    </a:moveTo>
                    <a:cubicBezTo>
                      <a:pt x="19" y="3"/>
                      <a:pt x="12" y="3"/>
                      <a:pt x="2" y="4"/>
                    </a:cubicBezTo>
                    <a:lnTo>
                      <a:pt x="4" y="2"/>
                    </a:lnTo>
                    <a:cubicBezTo>
                      <a:pt x="5" y="6"/>
                      <a:pt x="5" y="11"/>
                      <a:pt x="5" y="17"/>
                    </a:cubicBezTo>
                    <a:cubicBezTo>
                      <a:pt x="5" y="35"/>
                      <a:pt x="3" y="49"/>
                      <a:pt x="2" y="49"/>
                    </a:cubicBezTo>
                    <a:cubicBezTo>
                      <a:pt x="0" y="49"/>
                      <a:pt x="0" y="35"/>
                      <a:pt x="0" y="17"/>
                    </a:cubicBezTo>
                    <a:cubicBezTo>
                      <a:pt x="0" y="11"/>
                      <a:pt x="0" y="6"/>
                      <a:pt x="0" y="2"/>
                    </a:cubicBezTo>
                    <a:lnTo>
                      <a:pt x="0" y="0"/>
                    </a:lnTo>
                    <a:lnTo>
                      <a:pt x="2" y="0"/>
                    </a:lnTo>
                    <a:cubicBezTo>
                      <a:pt x="12" y="0"/>
                      <a:pt x="19" y="1"/>
                      <a:pt x="19"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4" name="Google Shape;1404;p35"/>
              <p:cNvSpPr/>
              <p:nvPr/>
            </p:nvSpPr>
            <p:spPr>
              <a:xfrm>
                <a:off x="2948625" y="3742358"/>
                <a:ext cx="68647" cy="5363"/>
              </a:xfrm>
              <a:custGeom>
                <a:rect b="b" l="l" r="r" t="t"/>
                <a:pathLst>
                  <a:path extrusionOk="0" h="5" w="64">
                    <a:moveTo>
                      <a:pt x="64" y="3"/>
                    </a:moveTo>
                    <a:cubicBezTo>
                      <a:pt x="64" y="4"/>
                      <a:pt x="49" y="5"/>
                      <a:pt x="32" y="5"/>
                    </a:cubicBezTo>
                    <a:cubicBezTo>
                      <a:pt x="14" y="5"/>
                      <a:pt x="0" y="4"/>
                      <a:pt x="0" y="3"/>
                    </a:cubicBezTo>
                    <a:cubicBezTo>
                      <a:pt x="0" y="1"/>
                      <a:pt x="14" y="0"/>
                      <a:pt x="32" y="0"/>
                    </a:cubicBezTo>
                    <a:cubicBezTo>
                      <a:pt x="49" y="0"/>
                      <a:pt x="64" y="1"/>
                      <a:pt x="64" y="3"/>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5" name="Google Shape;1405;p35"/>
              <p:cNvSpPr/>
              <p:nvPr/>
            </p:nvSpPr>
            <p:spPr>
              <a:xfrm>
                <a:off x="3086991" y="3743430"/>
                <a:ext cx="9653" cy="63284"/>
              </a:xfrm>
              <a:custGeom>
                <a:rect b="b" l="l" r="r" t="t"/>
                <a:pathLst>
                  <a:path extrusionOk="0" h="59" w="9">
                    <a:moveTo>
                      <a:pt x="7" y="59"/>
                    </a:moveTo>
                    <a:cubicBezTo>
                      <a:pt x="5" y="59"/>
                      <a:pt x="4" y="45"/>
                      <a:pt x="4" y="27"/>
                    </a:cubicBezTo>
                    <a:cubicBezTo>
                      <a:pt x="4" y="17"/>
                      <a:pt x="5" y="8"/>
                      <a:pt x="5" y="2"/>
                    </a:cubicBezTo>
                    <a:lnTo>
                      <a:pt x="7" y="3"/>
                    </a:lnTo>
                    <a:cubicBezTo>
                      <a:pt x="2" y="3"/>
                      <a:pt x="0" y="2"/>
                      <a:pt x="0" y="2"/>
                    </a:cubicBezTo>
                    <a:cubicBezTo>
                      <a:pt x="0" y="1"/>
                      <a:pt x="2" y="1"/>
                      <a:pt x="7" y="0"/>
                    </a:cubicBezTo>
                    <a:lnTo>
                      <a:pt x="8" y="0"/>
                    </a:lnTo>
                    <a:lnTo>
                      <a:pt x="8" y="2"/>
                    </a:lnTo>
                    <a:cubicBezTo>
                      <a:pt x="9" y="8"/>
                      <a:pt x="9" y="17"/>
                      <a:pt x="9" y="27"/>
                    </a:cubicBezTo>
                    <a:cubicBezTo>
                      <a:pt x="9" y="45"/>
                      <a:pt x="8" y="59"/>
                      <a:pt x="7" y="59"/>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6" name="Google Shape;1406;p35"/>
              <p:cNvSpPr/>
              <p:nvPr/>
            </p:nvSpPr>
            <p:spPr>
              <a:xfrm>
                <a:off x="3091282" y="3875362"/>
                <a:ext cx="5363" cy="68647"/>
              </a:xfrm>
              <a:custGeom>
                <a:rect b="b" l="l" r="r" t="t"/>
                <a:pathLst>
                  <a:path extrusionOk="0" h="64" w="5">
                    <a:moveTo>
                      <a:pt x="3" y="64"/>
                    </a:moveTo>
                    <a:cubicBezTo>
                      <a:pt x="1" y="64"/>
                      <a:pt x="0" y="49"/>
                      <a:pt x="0" y="32"/>
                    </a:cubicBezTo>
                    <a:cubicBezTo>
                      <a:pt x="0" y="14"/>
                      <a:pt x="1" y="0"/>
                      <a:pt x="3" y="0"/>
                    </a:cubicBezTo>
                    <a:cubicBezTo>
                      <a:pt x="4" y="0"/>
                      <a:pt x="5" y="14"/>
                      <a:pt x="5" y="32"/>
                    </a:cubicBezTo>
                    <a:cubicBezTo>
                      <a:pt x="5" y="50"/>
                      <a:pt x="4" y="64"/>
                      <a:pt x="3" y="64"/>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7" name="Google Shape;1407;p35"/>
              <p:cNvSpPr/>
              <p:nvPr/>
            </p:nvSpPr>
            <p:spPr>
              <a:xfrm>
                <a:off x="3078410" y="3966535"/>
                <a:ext cx="25743" cy="24670"/>
              </a:xfrm>
              <a:custGeom>
                <a:rect b="b" l="l" r="r" t="t"/>
                <a:pathLst>
                  <a:path extrusionOk="0" h="23" w="24">
                    <a:moveTo>
                      <a:pt x="0" y="0"/>
                    </a:moveTo>
                    <a:lnTo>
                      <a:pt x="24" y="0"/>
                    </a:lnTo>
                    <a:lnTo>
                      <a:pt x="24" y="23"/>
                    </a:lnTo>
                    <a:lnTo>
                      <a:pt x="0" y="23"/>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8" name="Google Shape;1408;p35"/>
              <p:cNvSpPr/>
              <p:nvPr/>
            </p:nvSpPr>
            <p:spPr>
              <a:xfrm>
                <a:off x="3078410" y="3726269"/>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9" name="Google Shape;1409;p35"/>
              <p:cNvSpPr/>
              <p:nvPr/>
            </p:nvSpPr>
            <p:spPr>
              <a:xfrm>
                <a:off x="2848872" y="3966535"/>
                <a:ext cx="25743" cy="24670"/>
              </a:xfrm>
              <a:custGeom>
                <a:rect b="b" l="l" r="r" t="t"/>
                <a:pathLst>
                  <a:path extrusionOk="0" h="23" w="24">
                    <a:moveTo>
                      <a:pt x="0" y="0"/>
                    </a:moveTo>
                    <a:lnTo>
                      <a:pt x="24" y="0"/>
                    </a:lnTo>
                    <a:lnTo>
                      <a:pt x="24" y="23"/>
                    </a:lnTo>
                    <a:lnTo>
                      <a:pt x="0" y="23"/>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0" name="Google Shape;1410;p35"/>
              <p:cNvSpPr/>
              <p:nvPr/>
            </p:nvSpPr>
            <p:spPr>
              <a:xfrm>
                <a:off x="2848872" y="3732704"/>
                <a:ext cx="25743" cy="25743"/>
              </a:xfrm>
              <a:custGeom>
                <a:rect b="b" l="l" r="r" t="t"/>
                <a:pathLst>
                  <a:path extrusionOk="0" h="24" w="24">
                    <a:moveTo>
                      <a:pt x="0" y="0"/>
                    </a:moveTo>
                    <a:lnTo>
                      <a:pt x="24" y="0"/>
                    </a:lnTo>
                    <a:lnTo>
                      <a:pt x="24" y="24"/>
                    </a:lnTo>
                    <a:lnTo>
                      <a:pt x="0" y="24"/>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1" name="Google Shape;1411;p35"/>
              <p:cNvSpPr/>
              <p:nvPr/>
            </p:nvSpPr>
            <p:spPr>
              <a:xfrm>
                <a:off x="3024780" y="4441704"/>
                <a:ext cx="69720" cy="5363"/>
              </a:xfrm>
              <a:custGeom>
                <a:rect b="b" l="l" r="r" t="t"/>
                <a:pathLst>
                  <a:path extrusionOk="0" h="5" w="65">
                    <a:moveTo>
                      <a:pt x="0" y="3"/>
                    </a:moveTo>
                    <a:cubicBezTo>
                      <a:pt x="0" y="1"/>
                      <a:pt x="15" y="0"/>
                      <a:pt x="33" y="0"/>
                    </a:cubicBezTo>
                    <a:cubicBezTo>
                      <a:pt x="50" y="0"/>
                      <a:pt x="65" y="1"/>
                      <a:pt x="65" y="3"/>
                    </a:cubicBezTo>
                    <a:cubicBezTo>
                      <a:pt x="65" y="4"/>
                      <a:pt x="50" y="5"/>
                      <a:pt x="33" y="5"/>
                    </a:cubicBezTo>
                    <a:cubicBezTo>
                      <a:pt x="15" y="5"/>
                      <a:pt x="0" y="4"/>
                      <a:pt x="0"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2" name="Google Shape;1412;p35"/>
              <p:cNvSpPr/>
              <p:nvPr/>
            </p:nvSpPr>
            <p:spPr>
              <a:xfrm>
                <a:off x="2887486" y="4441704"/>
                <a:ext cx="68647" cy="5363"/>
              </a:xfrm>
              <a:custGeom>
                <a:rect b="b" l="l" r="r" t="t"/>
                <a:pathLst>
                  <a:path extrusionOk="0" h="5" w="64">
                    <a:moveTo>
                      <a:pt x="0" y="3"/>
                    </a:moveTo>
                    <a:cubicBezTo>
                      <a:pt x="0" y="1"/>
                      <a:pt x="14" y="0"/>
                      <a:pt x="32" y="0"/>
                    </a:cubicBezTo>
                    <a:cubicBezTo>
                      <a:pt x="50" y="0"/>
                      <a:pt x="64" y="1"/>
                      <a:pt x="64" y="3"/>
                    </a:cubicBezTo>
                    <a:cubicBezTo>
                      <a:pt x="64" y="4"/>
                      <a:pt x="50" y="5"/>
                      <a:pt x="32" y="5"/>
                    </a:cubicBezTo>
                    <a:cubicBezTo>
                      <a:pt x="14" y="5"/>
                      <a:pt x="0" y="4"/>
                      <a:pt x="0"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3" name="Google Shape;1413;p35"/>
              <p:cNvSpPr/>
              <p:nvPr/>
            </p:nvSpPr>
            <p:spPr>
              <a:xfrm>
                <a:off x="2859598" y="4332297"/>
                <a:ext cx="5363" cy="68647"/>
              </a:xfrm>
              <a:custGeom>
                <a:rect b="b" l="l" r="r" t="t"/>
                <a:pathLst>
                  <a:path extrusionOk="0" h="64" w="5">
                    <a:moveTo>
                      <a:pt x="2" y="0"/>
                    </a:moveTo>
                    <a:cubicBezTo>
                      <a:pt x="4" y="0"/>
                      <a:pt x="5" y="14"/>
                      <a:pt x="5" y="32"/>
                    </a:cubicBezTo>
                    <a:cubicBezTo>
                      <a:pt x="5" y="50"/>
                      <a:pt x="3" y="64"/>
                      <a:pt x="2" y="64"/>
                    </a:cubicBezTo>
                    <a:cubicBezTo>
                      <a:pt x="0" y="64"/>
                      <a:pt x="0" y="50"/>
                      <a:pt x="0" y="32"/>
                    </a:cubicBezTo>
                    <a:cubicBezTo>
                      <a:pt x="0" y="14"/>
                      <a:pt x="1" y="0"/>
                      <a:pt x="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4" name="Google Shape;1414;p35"/>
              <p:cNvSpPr/>
              <p:nvPr/>
            </p:nvSpPr>
            <p:spPr>
              <a:xfrm>
                <a:off x="2859598" y="4210019"/>
                <a:ext cx="20380" cy="53631"/>
              </a:xfrm>
              <a:custGeom>
                <a:rect b="b" l="l" r="r" t="t"/>
                <a:pathLst>
                  <a:path extrusionOk="0" h="50" w="19">
                    <a:moveTo>
                      <a:pt x="19" y="2"/>
                    </a:moveTo>
                    <a:cubicBezTo>
                      <a:pt x="19" y="3"/>
                      <a:pt x="12" y="4"/>
                      <a:pt x="2" y="4"/>
                    </a:cubicBezTo>
                    <a:lnTo>
                      <a:pt x="4" y="2"/>
                    </a:lnTo>
                    <a:cubicBezTo>
                      <a:pt x="5" y="7"/>
                      <a:pt x="5" y="12"/>
                      <a:pt x="5" y="17"/>
                    </a:cubicBezTo>
                    <a:cubicBezTo>
                      <a:pt x="5" y="35"/>
                      <a:pt x="3" y="50"/>
                      <a:pt x="2" y="50"/>
                    </a:cubicBezTo>
                    <a:cubicBezTo>
                      <a:pt x="0" y="50"/>
                      <a:pt x="0" y="35"/>
                      <a:pt x="0" y="17"/>
                    </a:cubicBezTo>
                    <a:cubicBezTo>
                      <a:pt x="0" y="12"/>
                      <a:pt x="0" y="7"/>
                      <a:pt x="0" y="2"/>
                    </a:cubicBezTo>
                    <a:lnTo>
                      <a:pt x="0" y="0"/>
                    </a:lnTo>
                    <a:lnTo>
                      <a:pt x="2" y="0"/>
                    </a:lnTo>
                    <a:cubicBezTo>
                      <a:pt x="12" y="0"/>
                      <a:pt x="19" y="1"/>
                      <a:pt x="19"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5" name="Google Shape;1415;p35"/>
              <p:cNvSpPr/>
              <p:nvPr/>
            </p:nvSpPr>
            <p:spPr>
              <a:xfrm>
                <a:off x="2948625" y="4210019"/>
                <a:ext cx="68647" cy="5363"/>
              </a:xfrm>
              <a:custGeom>
                <a:rect b="b" l="l" r="r" t="t"/>
                <a:pathLst>
                  <a:path extrusionOk="0" h="5" w="64">
                    <a:moveTo>
                      <a:pt x="64" y="2"/>
                    </a:moveTo>
                    <a:cubicBezTo>
                      <a:pt x="64" y="3"/>
                      <a:pt x="49" y="5"/>
                      <a:pt x="32" y="5"/>
                    </a:cubicBezTo>
                    <a:cubicBezTo>
                      <a:pt x="14" y="5"/>
                      <a:pt x="0" y="3"/>
                      <a:pt x="0" y="2"/>
                    </a:cubicBezTo>
                    <a:cubicBezTo>
                      <a:pt x="0" y="1"/>
                      <a:pt x="14" y="0"/>
                      <a:pt x="32" y="0"/>
                    </a:cubicBezTo>
                    <a:cubicBezTo>
                      <a:pt x="49" y="0"/>
                      <a:pt x="64" y="1"/>
                      <a:pt x="64"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6" name="Google Shape;1416;p35"/>
              <p:cNvSpPr/>
              <p:nvPr/>
            </p:nvSpPr>
            <p:spPr>
              <a:xfrm>
                <a:off x="3086991" y="4211091"/>
                <a:ext cx="9653" cy="62212"/>
              </a:xfrm>
              <a:custGeom>
                <a:rect b="b" l="l" r="r" t="t"/>
                <a:pathLst>
                  <a:path extrusionOk="0" h="58" w="9">
                    <a:moveTo>
                      <a:pt x="7" y="58"/>
                    </a:moveTo>
                    <a:cubicBezTo>
                      <a:pt x="5" y="58"/>
                      <a:pt x="4" y="44"/>
                      <a:pt x="4" y="26"/>
                    </a:cubicBezTo>
                    <a:cubicBezTo>
                      <a:pt x="4" y="16"/>
                      <a:pt x="5" y="7"/>
                      <a:pt x="5" y="1"/>
                    </a:cubicBezTo>
                    <a:lnTo>
                      <a:pt x="7" y="3"/>
                    </a:lnTo>
                    <a:cubicBezTo>
                      <a:pt x="2" y="2"/>
                      <a:pt x="0" y="2"/>
                      <a:pt x="0" y="1"/>
                    </a:cubicBezTo>
                    <a:cubicBezTo>
                      <a:pt x="0" y="0"/>
                      <a:pt x="2" y="0"/>
                      <a:pt x="7" y="0"/>
                    </a:cubicBezTo>
                    <a:lnTo>
                      <a:pt x="8" y="0"/>
                    </a:lnTo>
                    <a:lnTo>
                      <a:pt x="8" y="1"/>
                    </a:lnTo>
                    <a:cubicBezTo>
                      <a:pt x="9" y="7"/>
                      <a:pt x="9" y="16"/>
                      <a:pt x="9" y="26"/>
                    </a:cubicBezTo>
                    <a:cubicBezTo>
                      <a:pt x="9" y="44"/>
                      <a:pt x="8" y="58"/>
                      <a:pt x="7"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7" name="Google Shape;1417;p35"/>
              <p:cNvSpPr/>
              <p:nvPr/>
            </p:nvSpPr>
            <p:spPr>
              <a:xfrm>
                <a:off x="3091282" y="4343023"/>
                <a:ext cx="5363" cy="68647"/>
              </a:xfrm>
              <a:custGeom>
                <a:rect b="b" l="l" r="r" t="t"/>
                <a:pathLst>
                  <a:path extrusionOk="0" h="64" w="5">
                    <a:moveTo>
                      <a:pt x="3" y="64"/>
                    </a:moveTo>
                    <a:cubicBezTo>
                      <a:pt x="1" y="64"/>
                      <a:pt x="0" y="49"/>
                      <a:pt x="0" y="32"/>
                    </a:cubicBezTo>
                    <a:cubicBezTo>
                      <a:pt x="0" y="14"/>
                      <a:pt x="1" y="0"/>
                      <a:pt x="3" y="0"/>
                    </a:cubicBezTo>
                    <a:cubicBezTo>
                      <a:pt x="4" y="0"/>
                      <a:pt x="5" y="14"/>
                      <a:pt x="5" y="32"/>
                    </a:cubicBezTo>
                    <a:cubicBezTo>
                      <a:pt x="5" y="50"/>
                      <a:pt x="4" y="64"/>
                      <a:pt x="3" y="64"/>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8" name="Google Shape;1418;p35"/>
              <p:cNvSpPr/>
              <p:nvPr/>
            </p:nvSpPr>
            <p:spPr>
              <a:xfrm>
                <a:off x="3078410" y="4433123"/>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9" name="Google Shape;1419;p35"/>
              <p:cNvSpPr/>
              <p:nvPr/>
            </p:nvSpPr>
            <p:spPr>
              <a:xfrm>
                <a:off x="3078410" y="4192857"/>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0" name="Google Shape;1420;p35"/>
              <p:cNvSpPr/>
              <p:nvPr/>
            </p:nvSpPr>
            <p:spPr>
              <a:xfrm>
                <a:off x="2848872" y="4433123"/>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1" name="Google Shape;1421;p35"/>
              <p:cNvSpPr/>
              <p:nvPr/>
            </p:nvSpPr>
            <p:spPr>
              <a:xfrm>
                <a:off x="2848872" y="4199292"/>
                <a:ext cx="25743" cy="25743"/>
              </a:xfrm>
              <a:custGeom>
                <a:rect b="b" l="l" r="r" t="t"/>
                <a:pathLst>
                  <a:path extrusionOk="0" h="24" w="24">
                    <a:moveTo>
                      <a:pt x="0" y="0"/>
                    </a:moveTo>
                    <a:lnTo>
                      <a:pt x="24" y="0"/>
                    </a:lnTo>
                    <a:lnTo>
                      <a:pt x="24" y="24"/>
                    </a:lnTo>
                    <a:lnTo>
                      <a:pt x="0" y="24"/>
                    </a:lnTo>
                    <a:lnTo>
                      <a:pt x="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2" name="Google Shape;1422;p35"/>
              <p:cNvSpPr/>
              <p:nvPr/>
            </p:nvSpPr>
            <p:spPr>
              <a:xfrm>
                <a:off x="3194252" y="3283278"/>
                <a:ext cx="416173" cy="5363"/>
              </a:xfrm>
              <a:custGeom>
                <a:rect b="b" l="l" r="r" t="t"/>
                <a:pathLst>
                  <a:path extrusionOk="0" h="5" w="388">
                    <a:moveTo>
                      <a:pt x="388" y="3"/>
                    </a:moveTo>
                    <a:cubicBezTo>
                      <a:pt x="388" y="4"/>
                      <a:pt x="301" y="5"/>
                      <a:pt x="194" y="5"/>
                    </a:cubicBezTo>
                    <a:cubicBezTo>
                      <a:pt x="87" y="5"/>
                      <a:pt x="0" y="4"/>
                      <a:pt x="0" y="3"/>
                    </a:cubicBezTo>
                    <a:cubicBezTo>
                      <a:pt x="0" y="1"/>
                      <a:pt x="87" y="0"/>
                      <a:pt x="194" y="0"/>
                    </a:cubicBezTo>
                    <a:cubicBezTo>
                      <a:pt x="301" y="0"/>
                      <a:pt x="388" y="1"/>
                      <a:pt x="388" y="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3" name="Google Shape;1423;p35"/>
              <p:cNvSpPr/>
              <p:nvPr/>
            </p:nvSpPr>
            <p:spPr>
              <a:xfrm>
                <a:off x="3194252" y="3369087"/>
                <a:ext cx="747609" cy="4290"/>
              </a:xfrm>
              <a:custGeom>
                <a:rect b="b" l="l" r="r" t="t"/>
                <a:pathLst>
                  <a:path extrusionOk="0" h="4" w="697">
                    <a:moveTo>
                      <a:pt x="697" y="2"/>
                    </a:moveTo>
                    <a:cubicBezTo>
                      <a:pt x="697" y="3"/>
                      <a:pt x="540" y="4"/>
                      <a:pt x="348" y="4"/>
                    </a:cubicBezTo>
                    <a:cubicBezTo>
                      <a:pt x="155" y="4"/>
                      <a:pt x="0" y="3"/>
                      <a:pt x="0" y="2"/>
                    </a:cubicBezTo>
                    <a:cubicBezTo>
                      <a:pt x="0" y="1"/>
                      <a:pt x="155" y="0"/>
                      <a:pt x="348" y="0"/>
                    </a:cubicBezTo>
                    <a:cubicBezTo>
                      <a:pt x="540" y="0"/>
                      <a:pt x="697" y="1"/>
                      <a:pt x="697"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24" name="Google Shape;1424;p35"/>
              <p:cNvSpPr/>
              <p:nvPr/>
            </p:nvSpPr>
            <p:spPr>
              <a:xfrm>
                <a:off x="3194252" y="3430227"/>
                <a:ext cx="737956" cy="4290"/>
              </a:xfrm>
              <a:custGeom>
                <a:rect b="b" l="l" r="r" t="t"/>
                <a:pathLst>
                  <a:path extrusionOk="0" h="4" w="688">
                    <a:moveTo>
                      <a:pt x="688" y="2"/>
                    </a:moveTo>
                    <a:cubicBezTo>
                      <a:pt x="688" y="3"/>
                      <a:pt x="534" y="4"/>
                      <a:pt x="344" y="4"/>
                    </a:cubicBezTo>
                    <a:cubicBezTo>
                      <a:pt x="154" y="4"/>
                      <a:pt x="0" y="3"/>
                      <a:pt x="0" y="2"/>
                    </a:cubicBezTo>
                    <a:cubicBezTo>
                      <a:pt x="0" y="1"/>
                      <a:pt x="153" y="0"/>
                      <a:pt x="344" y="0"/>
                    </a:cubicBezTo>
                    <a:cubicBezTo>
                      <a:pt x="534" y="0"/>
                      <a:pt x="688" y="1"/>
                      <a:pt x="68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25" name="Google Shape;1425;p35"/>
              <p:cNvSpPr/>
              <p:nvPr/>
            </p:nvSpPr>
            <p:spPr>
              <a:xfrm>
                <a:off x="3194252" y="3488148"/>
                <a:ext cx="436552" cy="4290"/>
              </a:xfrm>
              <a:custGeom>
                <a:rect b="b" l="l" r="r" t="t"/>
                <a:pathLst>
                  <a:path extrusionOk="0" h="4" w="407">
                    <a:moveTo>
                      <a:pt x="407" y="2"/>
                    </a:moveTo>
                    <a:cubicBezTo>
                      <a:pt x="407" y="3"/>
                      <a:pt x="316" y="4"/>
                      <a:pt x="204" y="4"/>
                    </a:cubicBezTo>
                    <a:cubicBezTo>
                      <a:pt x="91" y="4"/>
                      <a:pt x="0" y="3"/>
                      <a:pt x="0" y="2"/>
                    </a:cubicBezTo>
                    <a:cubicBezTo>
                      <a:pt x="0" y="1"/>
                      <a:pt x="91" y="0"/>
                      <a:pt x="204" y="0"/>
                    </a:cubicBezTo>
                    <a:cubicBezTo>
                      <a:pt x="316" y="0"/>
                      <a:pt x="407" y="1"/>
                      <a:pt x="407"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26" name="Google Shape;1426;p35"/>
              <p:cNvSpPr/>
              <p:nvPr/>
            </p:nvSpPr>
            <p:spPr>
              <a:xfrm>
                <a:off x="3194252" y="4230398"/>
                <a:ext cx="416173" cy="4290"/>
              </a:xfrm>
              <a:custGeom>
                <a:rect b="b" l="l" r="r" t="t"/>
                <a:pathLst>
                  <a:path extrusionOk="0" h="4" w="388">
                    <a:moveTo>
                      <a:pt x="388" y="2"/>
                    </a:moveTo>
                    <a:cubicBezTo>
                      <a:pt x="388" y="3"/>
                      <a:pt x="301" y="4"/>
                      <a:pt x="194" y="4"/>
                    </a:cubicBezTo>
                    <a:cubicBezTo>
                      <a:pt x="87" y="4"/>
                      <a:pt x="0" y="3"/>
                      <a:pt x="0" y="2"/>
                    </a:cubicBezTo>
                    <a:cubicBezTo>
                      <a:pt x="0" y="1"/>
                      <a:pt x="87" y="0"/>
                      <a:pt x="194" y="0"/>
                    </a:cubicBezTo>
                    <a:cubicBezTo>
                      <a:pt x="301" y="0"/>
                      <a:pt x="388" y="1"/>
                      <a:pt x="388"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7" name="Google Shape;1427;p35"/>
              <p:cNvSpPr/>
              <p:nvPr/>
            </p:nvSpPr>
            <p:spPr>
              <a:xfrm>
                <a:off x="3194252" y="4315135"/>
                <a:ext cx="747609" cy="5363"/>
              </a:xfrm>
              <a:custGeom>
                <a:rect b="b" l="l" r="r" t="t"/>
                <a:pathLst>
                  <a:path extrusionOk="0" h="5" w="697">
                    <a:moveTo>
                      <a:pt x="697" y="3"/>
                    </a:moveTo>
                    <a:cubicBezTo>
                      <a:pt x="697" y="4"/>
                      <a:pt x="540" y="5"/>
                      <a:pt x="348" y="5"/>
                    </a:cubicBezTo>
                    <a:cubicBezTo>
                      <a:pt x="155" y="5"/>
                      <a:pt x="0" y="4"/>
                      <a:pt x="0" y="3"/>
                    </a:cubicBezTo>
                    <a:cubicBezTo>
                      <a:pt x="0" y="1"/>
                      <a:pt x="155" y="0"/>
                      <a:pt x="348" y="0"/>
                    </a:cubicBezTo>
                    <a:cubicBezTo>
                      <a:pt x="540" y="0"/>
                      <a:pt x="697" y="1"/>
                      <a:pt x="697" y="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28" name="Google Shape;1428;p35"/>
              <p:cNvSpPr/>
              <p:nvPr/>
            </p:nvSpPr>
            <p:spPr>
              <a:xfrm>
                <a:off x="3194252" y="4376274"/>
                <a:ext cx="737956" cy="5363"/>
              </a:xfrm>
              <a:custGeom>
                <a:rect b="b" l="l" r="r" t="t"/>
                <a:pathLst>
                  <a:path extrusionOk="0" h="5" w="688">
                    <a:moveTo>
                      <a:pt x="688" y="2"/>
                    </a:moveTo>
                    <a:cubicBezTo>
                      <a:pt x="688" y="4"/>
                      <a:pt x="534" y="5"/>
                      <a:pt x="344" y="5"/>
                    </a:cubicBezTo>
                    <a:cubicBezTo>
                      <a:pt x="154" y="5"/>
                      <a:pt x="0" y="3"/>
                      <a:pt x="0" y="2"/>
                    </a:cubicBezTo>
                    <a:cubicBezTo>
                      <a:pt x="0" y="0"/>
                      <a:pt x="153" y="0"/>
                      <a:pt x="344" y="0"/>
                    </a:cubicBezTo>
                    <a:cubicBezTo>
                      <a:pt x="534" y="0"/>
                      <a:pt x="688" y="1"/>
                      <a:pt x="688"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29" name="Google Shape;1429;p35"/>
              <p:cNvSpPr/>
              <p:nvPr/>
            </p:nvSpPr>
            <p:spPr>
              <a:xfrm>
                <a:off x="3194252" y="4434195"/>
                <a:ext cx="436552" cy="5363"/>
              </a:xfrm>
              <a:custGeom>
                <a:rect b="b" l="l" r="r" t="t"/>
                <a:pathLst>
                  <a:path extrusionOk="0" h="5" w="407">
                    <a:moveTo>
                      <a:pt x="407" y="2"/>
                    </a:moveTo>
                    <a:cubicBezTo>
                      <a:pt x="407" y="4"/>
                      <a:pt x="316" y="5"/>
                      <a:pt x="204" y="5"/>
                    </a:cubicBezTo>
                    <a:cubicBezTo>
                      <a:pt x="91" y="5"/>
                      <a:pt x="0" y="3"/>
                      <a:pt x="0" y="2"/>
                    </a:cubicBezTo>
                    <a:cubicBezTo>
                      <a:pt x="0" y="0"/>
                      <a:pt x="91" y="0"/>
                      <a:pt x="204" y="0"/>
                    </a:cubicBezTo>
                    <a:cubicBezTo>
                      <a:pt x="316" y="0"/>
                      <a:pt x="407" y="1"/>
                      <a:pt x="407"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30" name="Google Shape;1430;p35"/>
              <p:cNvSpPr/>
              <p:nvPr/>
            </p:nvSpPr>
            <p:spPr>
              <a:xfrm>
                <a:off x="2834928" y="1593908"/>
                <a:ext cx="106188" cy="109407"/>
              </a:xfrm>
              <a:custGeom>
                <a:rect b="b" l="l" r="r" t="t"/>
                <a:pathLst>
                  <a:path extrusionOk="0" h="102" w="99">
                    <a:moveTo>
                      <a:pt x="1" y="101"/>
                    </a:moveTo>
                    <a:cubicBezTo>
                      <a:pt x="1" y="101"/>
                      <a:pt x="2" y="101"/>
                      <a:pt x="4" y="101"/>
                    </a:cubicBezTo>
                    <a:cubicBezTo>
                      <a:pt x="6" y="101"/>
                      <a:pt x="8" y="101"/>
                      <a:pt x="11" y="101"/>
                    </a:cubicBezTo>
                    <a:cubicBezTo>
                      <a:pt x="17" y="101"/>
                      <a:pt x="26" y="101"/>
                      <a:pt x="37" y="100"/>
                    </a:cubicBezTo>
                    <a:lnTo>
                      <a:pt x="36" y="101"/>
                    </a:lnTo>
                    <a:cubicBezTo>
                      <a:pt x="36" y="95"/>
                      <a:pt x="36" y="89"/>
                      <a:pt x="35" y="82"/>
                    </a:cubicBezTo>
                    <a:cubicBezTo>
                      <a:pt x="35" y="79"/>
                      <a:pt x="35" y="75"/>
                      <a:pt x="35" y="71"/>
                    </a:cubicBezTo>
                    <a:cubicBezTo>
                      <a:pt x="36" y="67"/>
                      <a:pt x="40" y="64"/>
                      <a:pt x="44" y="63"/>
                    </a:cubicBezTo>
                    <a:cubicBezTo>
                      <a:pt x="48" y="63"/>
                      <a:pt x="52" y="63"/>
                      <a:pt x="57" y="63"/>
                    </a:cubicBezTo>
                    <a:cubicBezTo>
                      <a:pt x="61" y="64"/>
                      <a:pt x="65" y="68"/>
                      <a:pt x="65" y="73"/>
                    </a:cubicBezTo>
                    <a:cubicBezTo>
                      <a:pt x="65" y="82"/>
                      <a:pt x="65" y="91"/>
                      <a:pt x="66" y="101"/>
                    </a:cubicBezTo>
                    <a:lnTo>
                      <a:pt x="64" y="100"/>
                    </a:lnTo>
                    <a:cubicBezTo>
                      <a:pt x="75" y="100"/>
                      <a:pt x="86" y="99"/>
                      <a:pt x="97" y="99"/>
                    </a:cubicBezTo>
                    <a:lnTo>
                      <a:pt x="96" y="101"/>
                    </a:lnTo>
                    <a:cubicBezTo>
                      <a:pt x="96" y="87"/>
                      <a:pt x="96" y="74"/>
                      <a:pt x="96" y="60"/>
                    </a:cubicBezTo>
                    <a:cubicBezTo>
                      <a:pt x="96" y="56"/>
                      <a:pt x="96" y="53"/>
                      <a:pt x="96" y="49"/>
                    </a:cubicBezTo>
                    <a:cubicBezTo>
                      <a:pt x="96" y="46"/>
                      <a:pt x="94" y="44"/>
                      <a:pt x="91" y="42"/>
                    </a:cubicBezTo>
                    <a:cubicBezTo>
                      <a:pt x="86" y="37"/>
                      <a:pt x="81" y="32"/>
                      <a:pt x="77" y="28"/>
                    </a:cubicBezTo>
                    <a:cubicBezTo>
                      <a:pt x="72" y="23"/>
                      <a:pt x="67" y="18"/>
                      <a:pt x="63" y="14"/>
                    </a:cubicBezTo>
                    <a:cubicBezTo>
                      <a:pt x="61" y="12"/>
                      <a:pt x="58" y="9"/>
                      <a:pt x="56" y="7"/>
                    </a:cubicBezTo>
                    <a:cubicBezTo>
                      <a:pt x="54" y="5"/>
                      <a:pt x="52" y="3"/>
                      <a:pt x="49" y="2"/>
                    </a:cubicBezTo>
                    <a:cubicBezTo>
                      <a:pt x="47" y="2"/>
                      <a:pt x="44" y="2"/>
                      <a:pt x="42" y="4"/>
                    </a:cubicBezTo>
                    <a:cubicBezTo>
                      <a:pt x="40" y="5"/>
                      <a:pt x="38" y="8"/>
                      <a:pt x="36" y="10"/>
                    </a:cubicBezTo>
                    <a:cubicBezTo>
                      <a:pt x="32" y="14"/>
                      <a:pt x="28" y="18"/>
                      <a:pt x="24" y="22"/>
                    </a:cubicBezTo>
                    <a:cubicBezTo>
                      <a:pt x="17" y="29"/>
                      <a:pt x="9" y="36"/>
                      <a:pt x="3" y="43"/>
                    </a:cubicBezTo>
                    <a:cubicBezTo>
                      <a:pt x="1" y="47"/>
                      <a:pt x="2" y="51"/>
                      <a:pt x="2" y="55"/>
                    </a:cubicBezTo>
                    <a:cubicBezTo>
                      <a:pt x="2" y="59"/>
                      <a:pt x="2" y="63"/>
                      <a:pt x="2" y="67"/>
                    </a:cubicBezTo>
                    <a:cubicBezTo>
                      <a:pt x="2" y="74"/>
                      <a:pt x="2" y="80"/>
                      <a:pt x="2" y="85"/>
                    </a:cubicBezTo>
                    <a:lnTo>
                      <a:pt x="2" y="97"/>
                    </a:lnTo>
                    <a:cubicBezTo>
                      <a:pt x="1" y="100"/>
                      <a:pt x="1" y="101"/>
                      <a:pt x="1" y="101"/>
                    </a:cubicBezTo>
                    <a:cubicBezTo>
                      <a:pt x="1" y="101"/>
                      <a:pt x="1" y="100"/>
                      <a:pt x="1" y="97"/>
                    </a:cubicBezTo>
                    <a:cubicBezTo>
                      <a:pt x="1" y="94"/>
                      <a:pt x="1" y="90"/>
                      <a:pt x="1" y="86"/>
                    </a:cubicBezTo>
                    <a:cubicBezTo>
                      <a:pt x="1" y="80"/>
                      <a:pt x="0" y="74"/>
                      <a:pt x="0" y="67"/>
                    </a:cubicBezTo>
                    <a:cubicBezTo>
                      <a:pt x="0" y="63"/>
                      <a:pt x="0" y="59"/>
                      <a:pt x="0" y="55"/>
                    </a:cubicBezTo>
                    <a:cubicBezTo>
                      <a:pt x="0" y="53"/>
                      <a:pt x="0" y="51"/>
                      <a:pt x="0" y="49"/>
                    </a:cubicBezTo>
                    <a:cubicBezTo>
                      <a:pt x="0" y="46"/>
                      <a:pt x="1" y="44"/>
                      <a:pt x="2" y="42"/>
                    </a:cubicBezTo>
                    <a:cubicBezTo>
                      <a:pt x="8" y="34"/>
                      <a:pt x="15" y="28"/>
                      <a:pt x="23" y="20"/>
                    </a:cubicBezTo>
                    <a:lnTo>
                      <a:pt x="34" y="8"/>
                    </a:lnTo>
                    <a:cubicBezTo>
                      <a:pt x="36" y="6"/>
                      <a:pt x="38" y="4"/>
                      <a:pt x="41" y="2"/>
                    </a:cubicBezTo>
                    <a:cubicBezTo>
                      <a:pt x="43" y="0"/>
                      <a:pt x="47" y="-1"/>
                      <a:pt x="50" y="0"/>
                    </a:cubicBezTo>
                    <a:cubicBezTo>
                      <a:pt x="54" y="1"/>
                      <a:pt x="56" y="4"/>
                      <a:pt x="58" y="6"/>
                    </a:cubicBezTo>
                    <a:lnTo>
                      <a:pt x="65" y="12"/>
                    </a:lnTo>
                    <a:cubicBezTo>
                      <a:pt x="69" y="17"/>
                      <a:pt x="74" y="21"/>
                      <a:pt x="79" y="26"/>
                    </a:cubicBezTo>
                    <a:cubicBezTo>
                      <a:pt x="83" y="30"/>
                      <a:pt x="88" y="35"/>
                      <a:pt x="93" y="40"/>
                    </a:cubicBezTo>
                    <a:cubicBezTo>
                      <a:pt x="94" y="41"/>
                      <a:pt x="96" y="42"/>
                      <a:pt x="97" y="44"/>
                    </a:cubicBezTo>
                    <a:cubicBezTo>
                      <a:pt x="98" y="45"/>
                      <a:pt x="98" y="47"/>
                      <a:pt x="98" y="49"/>
                    </a:cubicBezTo>
                    <a:lnTo>
                      <a:pt x="98" y="60"/>
                    </a:lnTo>
                    <a:cubicBezTo>
                      <a:pt x="99" y="74"/>
                      <a:pt x="99" y="87"/>
                      <a:pt x="99" y="101"/>
                    </a:cubicBezTo>
                    <a:lnTo>
                      <a:pt x="99" y="102"/>
                    </a:lnTo>
                    <a:lnTo>
                      <a:pt x="98" y="102"/>
                    </a:lnTo>
                    <a:cubicBezTo>
                      <a:pt x="86" y="102"/>
                      <a:pt x="75" y="102"/>
                      <a:pt x="65" y="102"/>
                    </a:cubicBezTo>
                    <a:lnTo>
                      <a:pt x="64" y="102"/>
                    </a:lnTo>
                    <a:lnTo>
                      <a:pt x="64" y="101"/>
                    </a:lnTo>
                    <a:cubicBezTo>
                      <a:pt x="64" y="91"/>
                      <a:pt x="64" y="82"/>
                      <a:pt x="64" y="74"/>
                    </a:cubicBezTo>
                    <a:cubicBezTo>
                      <a:pt x="64" y="70"/>
                      <a:pt x="61" y="66"/>
                      <a:pt x="57" y="66"/>
                    </a:cubicBezTo>
                    <a:cubicBezTo>
                      <a:pt x="53" y="65"/>
                      <a:pt x="49" y="66"/>
                      <a:pt x="45" y="66"/>
                    </a:cubicBezTo>
                    <a:cubicBezTo>
                      <a:pt x="41" y="66"/>
                      <a:pt x="39" y="69"/>
                      <a:pt x="38" y="72"/>
                    </a:cubicBezTo>
                    <a:cubicBezTo>
                      <a:pt x="38" y="75"/>
                      <a:pt x="38" y="79"/>
                      <a:pt x="38" y="82"/>
                    </a:cubicBezTo>
                    <a:cubicBezTo>
                      <a:pt x="38" y="89"/>
                      <a:pt x="38" y="96"/>
                      <a:pt x="38" y="101"/>
                    </a:cubicBezTo>
                    <a:lnTo>
                      <a:pt x="38" y="102"/>
                    </a:lnTo>
                    <a:lnTo>
                      <a:pt x="37" y="102"/>
                    </a:lnTo>
                    <a:cubicBezTo>
                      <a:pt x="26" y="102"/>
                      <a:pt x="17" y="102"/>
                      <a:pt x="11" y="102"/>
                    </a:cubicBezTo>
                    <a:cubicBezTo>
                      <a:pt x="8" y="102"/>
                      <a:pt x="6" y="102"/>
                      <a:pt x="4" y="102"/>
                    </a:cubicBezTo>
                    <a:cubicBezTo>
                      <a:pt x="2" y="102"/>
                      <a:pt x="1" y="102"/>
                      <a:pt x="1" y="102"/>
                    </a:cubicBezTo>
                    <a:lnTo>
                      <a:pt x="1" y="101"/>
                    </a:lnTo>
                    <a:close/>
                  </a:path>
                </a:pathLst>
              </a:custGeom>
              <a:solidFill>
                <a:schemeClr val="dk2"/>
              </a:solidFill>
              <a:ln cap="flat" cmpd="sng" w="9525">
                <a:solidFill>
                  <a:schemeClr val="dk2"/>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1" name="Google Shape;1431;p35"/>
              <p:cNvSpPr/>
              <p:nvPr/>
            </p:nvSpPr>
            <p:spPr>
              <a:xfrm>
                <a:off x="2372633" y="1999357"/>
                <a:ext cx="451569" cy="501984"/>
              </a:xfrm>
              <a:custGeom>
                <a:rect b="b" l="l" r="r" t="t"/>
                <a:pathLst>
                  <a:path extrusionOk="0" h="468" w="421">
                    <a:moveTo>
                      <a:pt x="421" y="2"/>
                    </a:moveTo>
                    <a:cubicBezTo>
                      <a:pt x="421" y="2"/>
                      <a:pt x="420" y="2"/>
                      <a:pt x="419" y="3"/>
                    </a:cubicBezTo>
                    <a:lnTo>
                      <a:pt x="412" y="3"/>
                    </a:lnTo>
                    <a:cubicBezTo>
                      <a:pt x="406" y="3"/>
                      <a:pt x="398" y="3"/>
                      <a:pt x="387" y="3"/>
                    </a:cubicBezTo>
                    <a:cubicBezTo>
                      <a:pt x="365" y="3"/>
                      <a:pt x="333" y="4"/>
                      <a:pt x="294" y="4"/>
                    </a:cubicBezTo>
                    <a:cubicBezTo>
                      <a:pt x="255" y="4"/>
                      <a:pt x="208" y="4"/>
                      <a:pt x="156" y="4"/>
                    </a:cubicBezTo>
                    <a:cubicBezTo>
                      <a:pt x="130" y="4"/>
                      <a:pt x="103" y="4"/>
                      <a:pt x="75" y="5"/>
                    </a:cubicBezTo>
                    <a:cubicBezTo>
                      <a:pt x="68" y="5"/>
                      <a:pt x="61" y="5"/>
                      <a:pt x="54" y="5"/>
                    </a:cubicBezTo>
                    <a:cubicBezTo>
                      <a:pt x="46" y="5"/>
                      <a:pt x="39" y="4"/>
                      <a:pt x="33" y="6"/>
                    </a:cubicBezTo>
                    <a:cubicBezTo>
                      <a:pt x="20" y="10"/>
                      <a:pt x="8" y="21"/>
                      <a:pt x="6" y="35"/>
                    </a:cubicBezTo>
                    <a:cubicBezTo>
                      <a:pt x="4" y="42"/>
                      <a:pt x="5" y="50"/>
                      <a:pt x="5" y="57"/>
                    </a:cubicBezTo>
                    <a:cubicBezTo>
                      <a:pt x="5" y="64"/>
                      <a:pt x="5" y="72"/>
                      <a:pt x="5" y="79"/>
                    </a:cubicBezTo>
                    <a:cubicBezTo>
                      <a:pt x="5" y="94"/>
                      <a:pt x="5" y="108"/>
                      <a:pt x="5" y="122"/>
                    </a:cubicBezTo>
                    <a:cubicBezTo>
                      <a:pt x="5" y="150"/>
                      <a:pt x="5" y="178"/>
                      <a:pt x="5" y="203"/>
                    </a:cubicBezTo>
                    <a:cubicBezTo>
                      <a:pt x="4" y="255"/>
                      <a:pt x="4" y="302"/>
                      <a:pt x="4" y="341"/>
                    </a:cubicBezTo>
                    <a:cubicBezTo>
                      <a:pt x="4" y="380"/>
                      <a:pt x="4" y="412"/>
                      <a:pt x="3" y="434"/>
                    </a:cubicBezTo>
                    <a:cubicBezTo>
                      <a:pt x="3" y="445"/>
                      <a:pt x="3" y="453"/>
                      <a:pt x="3" y="459"/>
                    </a:cubicBezTo>
                    <a:cubicBezTo>
                      <a:pt x="3" y="462"/>
                      <a:pt x="3" y="464"/>
                      <a:pt x="3" y="466"/>
                    </a:cubicBezTo>
                    <a:cubicBezTo>
                      <a:pt x="3" y="467"/>
                      <a:pt x="3" y="468"/>
                      <a:pt x="2" y="468"/>
                    </a:cubicBezTo>
                    <a:cubicBezTo>
                      <a:pt x="2" y="468"/>
                      <a:pt x="2" y="467"/>
                      <a:pt x="2" y="466"/>
                    </a:cubicBezTo>
                    <a:cubicBezTo>
                      <a:pt x="2" y="464"/>
                      <a:pt x="2" y="462"/>
                      <a:pt x="2" y="459"/>
                    </a:cubicBezTo>
                    <a:cubicBezTo>
                      <a:pt x="2" y="453"/>
                      <a:pt x="2" y="445"/>
                      <a:pt x="2" y="434"/>
                    </a:cubicBezTo>
                    <a:cubicBezTo>
                      <a:pt x="1" y="412"/>
                      <a:pt x="1" y="380"/>
                      <a:pt x="1" y="341"/>
                    </a:cubicBezTo>
                    <a:cubicBezTo>
                      <a:pt x="1" y="302"/>
                      <a:pt x="0" y="255"/>
                      <a:pt x="0" y="203"/>
                    </a:cubicBezTo>
                    <a:cubicBezTo>
                      <a:pt x="0" y="178"/>
                      <a:pt x="0" y="150"/>
                      <a:pt x="0" y="122"/>
                    </a:cubicBezTo>
                    <a:cubicBezTo>
                      <a:pt x="0" y="108"/>
                      <a:pt x="0" y="94"/>
                      <a:pt x="0" y="79"/>
                    </a:cubicBezTo>
                    <a:cubicBezTo>
                      <a:pt x="0" y="72"/>
                      <a:pt x="0" y="64"/>
                      <a:pt x="0" y="57"/>
                    </a:cubicBezTo>
                    <a:cubicBezTo>
                      <a:pt x="0" y="50"/>
                      <a:pt x="0" y="42"/>
                      <a:pt x="1" y="34"/>
                    </a:cubicBezTo>
                    <a:cubicBezTo>
                      <a:pt x="4" y="19"/>
                      <a:pt x="17" y="6"/>
                      <a:pt x="32" y="2"/>
                    </a:cubicBezTo>
                    <a:cubicBezTo>
                      <a:pt x="39" y="-1"/>
                      <a:pt x="47" y="0"/>
                      <a:pt x="54" y="0"/>
                    </a:cubicBezTo>
                    <a:cubicBezTo>
                      <a:pt x="61" y="0"/>
                      <a:pt x="68" y="0"/>
                      <a:pt x="75" y="0"/>
                    </a:cubicBezTo>
                    <a:cubicBezTo>
                      <a:pt x="103" y="0"/>
                      <a:pt x="130" y="0"/>
                      <a:pt x="156" y="0"/>
                    </a:cubicBezTo>
                    <a:cubicBezTo>
                      <a:pt x="208" y="0"/>
                      <a:pt x="255" y="0"/>
                      <a:pt x="294" y="1"/>
                    </a:cubicBezTo>
                    <a:cubicBezTo>
                      <a:pt x="333" y="1"/>
                      <a:pt x="365" y="1"/>
                      <a:pt x="387" y="1"/>
                    </a:cubicBezTo>
                    <a:cubicBezTo>
                      <a:pt x="398" y="2"/>
                      <a:pt x="406" y="2"/>
                      <a:pt x="412" y="2"/>
                    </a:cubicBezTo>
                    <a:lnTo>
                      <a:pt x="419" y="2"/>
                    </a:lnTo>
                    <a:cubicBezTo>
                      <a:pt x="420" y="2"/>
                      <a:pt x="421" y="2"/>
                      <a:pt x="421" y="2"/>
                    </a:cubicBezTo>
                    <a:close/>
                  </a:path>
                </a:pathLst>
              </a:custGeom>
              <a:solidFill>
                <a:schemeClr val="dk2"/>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2" name="Google Shape;1432;p35"/>
              <p:cNvSpPr/>
              <p:nvPr/>
            </p:nvSpPr>
            <p:spPr>
              <a:xfrm>
                <a:off x="2818839" y="1985413"/>
                <a:ext cx="31106" cy="31106"/>
              </a:xfrm>
              <a:custGeom>
                <a:rect b="b" l="l" r="r" t="t"/>
                <a:pathLst>
                  <a:path extrusionOk="0" h="29" w="29">
                    <a:moveTo>
                      <a:pt x="29" y="15"/>
                    </a:moveTo>
                    <a:cubicBezTo>
                      <a:pt x="29" y="22"/>
                      <a:pt x="22" y="29"/>
                      <a:pt x="14" y="29"/>
                    </a:cubicBezTo>
                    <a:cubicBezTo>
                      <a:pt x="6" y="29"/>
                      <a:pt x="0" y="23"/>
                      <a:pt x="0" y="15"/>
                    </a:cubicBezTo>
                    <a:cubicBezTo>
                      <a:pt x="0" y="6"/>
                      <a:pt x="6" y="0"/>
                      <a:pt x="14" y="0"/>
                    </a:cubicBezTo>
                    <a:cubicBezTo>
                      <a:pt x="22" y="0"/>
                      <a:pt x="29" y="6"/>
                      <a:pt x="29" y="1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3" name="Google Shape;1433;p35"/>
              <p:cNvSpPr/>
              <p:nvPr/>
            </p:nvSpPr>
            <p:spPr>
              <a:xfrm>
                <a:off x="3051595" y="2086238"/>
                <a:ext cx="81518" cy="82591"/>
              </a:xfrm>
              <a:custGeom>
                <a:rect b="b" l="l" r="r" t="t"/>
                <a:pathLst>
                  <a:path extrusionOk="0" h="77" w="76">
                    <a:moveTo>
                      <a:pt x="76" y="39"/>
                    </a:moveTo>
                    <a:cubicBezTo>
                      <a:pt x="76" y="39"/>
                      <a:pt x="76" y="35"/>
                      <a:pt x="74" y="30"/>
                    </a:cubicBezTo>
                    <a:cubicBezTo>
                      <a:pt x="72" y="25"/>
                      <a:pt x="69" y="17"/>
                      <a:pt x="60" y="11"/>
                    </a:cubicBezTo>
                    <a:cubicBezTo>
                      <a:pt x="53" y="5"/>
                      <a:pt x="40" y="2"/>
                      <a:pt x="27" y="6"/>
                    </a:cubicBezTo>
                    <a:cubicBezTo>
                      <a:pt x="15" y="10"/>
                      <a:pt x="5" y="23"/>
                      <a:pt x="5" y="39"/>
                    </a:cubicBezTo>
                    <a:cubicBezTo>
                      <a:pt x="5" y="54"/>
                      <a:pt x="15" y="67"/>
                      <a:pt x="27" y="71"/>
                    </a:cubicBezTo>
                    <a:cubicBezTo>
                      <a:pt x="40" y="76"/>
                      <a:pt x="53" y="73"/>
                      <a:pt x="60" y="67"/>
                    </a:cubicBezTo>
                    <a:cubicBezTo>
                      <a:pt x="68" y="61"/>
                      <a:pt x="72" y="53"/>
                      <a:pt x="74" y="47"/>
                    </a:cubicBezTo>
                    <a:cubicBezTo>
                      <a:pt x="76" y="42"/>
                      <a:pt x="76" y="39"/>
                      <a:pt x="76" y="39"/>
                    </a:cubicBezTo>
                    <a:cubicBezTo>
                      <a:pt x="76" y="39"/>
                      <a:pt x="77" y="42"/>
                      <a:pt x="76" y="48"/>
                    </a:cubicBezTo>
                    <a:cubicBezTo>
                      <a:pt x="75" y="54"/>
                      <a:pt x="71" y="62"/>
                      <a:pt x="63" y="69"/>
                    </a:cubicBezTo>
                    <a:cubicBezTo>
                      <a:pt x="54" y="76"/>
                      <a:pt x="40" y="80"/>
                      <a:pt x="26" y="75"/>
                    </a:cubicBezTo>
                    <a:cubicBezTo>
                      <a:pt x="12" y="71"/>
                      <a:pt x="0" y="56"/>
                      <a:pt x="0" y="39"/>
                    </a:cubicBezTo>
                    <a:cubicBezTo>
                      <a:pt x="0" y="21"/>
                      <a:pt x="12" y="7"/>
                      <a:pt x="26" y="2"/>
                    </a:cubicBezTo>
                    <a:cubicBezTo>
                      <a:pt x="40" y="-3"/>
                      <a:pt x="54" y="1"/>
                      <a:pt x="63" y="8"/>
                    </a:cubicBezTo>
                    <a:cubicBezTo>
                      <a:pt x="71" y="15"/>
                      <a:pt x="75" y="24"/>
                      <a:pt x="76" y="30"/>
                    </a:cubicBezTo>
                    <a:cubicBezTo>
                      <a:pt x="77" y="35"/>
                      <a:pt x="76" y="39"/>
                      <a:pt x="76" y="39"/>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34" name="Google Shape;1434;p35"/>
            <p:cNvGrpSpPr/>
            <p:nvPr/>
          </p:nvGrpSpPr>
          <p:grpSpPr>
            <a:xfrm>
              <a:off x="3208196" y="591012"/>
              <a:ext cx="1467330" cy="599592"/>
              <a:chOff x="3208196" y="591012"/>
              <a:chExt cx="1467330" cy="599592"/>
            </a:xfrm>
          </p:grpSpPr>
          <p:sp>
            <p:nvSpPr>
              <p:cNvPr id="1435" name="Google Shape;1435;p35"/>
              <p:cNvSpPr/>
              <p:nvPr/>
            </p:nvSpPr>
            <p:spPr>
              <a:xfrm>
                <a:off x="3208196" y="591012"/>
                <a:ext cx="1467330" cy="599592"/>
              </a:xfrm>
              <a:custGeom>
                <a:rect b="b" l="l" r="r" t="t"/>
                <a:pathLst>
                  <a:path extrusionOk="0" h="559" w="1368">
                    <a:moveTo>
                      <a:pt x="1366" y="557"/>
                    </a:moveTo>
                    <a:cubicBezTo>
                      <a:pt x="1366" y="557"/>
                      <a:pt x="1366" y="553"/>
                      <a:pt x="1366" y="547"/>
                    </a:cubicBezTo>
                    <a:cubicBezTo>
                      <a:pt x="1366" y="540"/>
                      <a:pt x="1366" y="531"/>
                      <a:pt x="1366" y="518"/>
                    </a:cubicBezTo>
                    <a:cubicBezTo>
                      <a:pt x="1366" y="493"/>
                      <a:pt x="1365" y="456"/>
                      <a:pt x="1365" y="408"/>
                    </a:cubicBezTo>
                    <a:cubicBezTo>
                      <a:pt x="1365" y="312"/>
                      <a:pt x="1365" y="174"/>
                      <a:pt x="1364" y="3"/>
                    </a:cubicBezTo>
                    <a:lnTo>
                      <a:pt x="1366" y="4"/>
                    </a:lnTo>
                    <a:cubicBezTo>
                      <a:pt x="1019" y="4"/>
                      <a:pt x="536" y="5"/>
                      <a:pt x="2" y="5"/>
                    </a:cubicBezTo>
                    <a:lnTo>
                      <a:pt x="2" y="5"/>
                    </a:lnTo>
                    <a:lnTo>
                      <a:pt x="4" y="3"/>
                    </a:lnTo>
                    <a:cubicBezTo>
                      <a:pt x="4" y="197"/>
                      <a:pt x="4" y="384"/>
                      <a:pt x="4" y="557"/>
                    </a:cubicBezTo>
                    <a:lnTo>
                      <a:pt x="2" y="555"/>
                    </a:lnTo>
                    <a:cubicBezTo>
                      <a:pt x="398" y="555"/>
                      <a:pt x="738" y="555"/>
                      <a:pt x="980" y="556"/>
                    </a:cubicBezTo>
                    <a:cubicBezTo>
                      <a:pt x="1101" y="556"/>
                      <a:pt x="1198" y="556"/>
                      <a:pt x="1264" y="556"/>
                    </a:cubicBezTo>
                    <a:cubicBezTo>
                      <a:pt x="1297" y="556"/>
                      <a:pt x="1322" y="556"/>
                      <a:pt x="1340" y="556"/>
                    </a:cubicBezTo>
                    <a:cubicBezTo>
                      <a:pt x="1348" y="556"/>
                      <a:pt x="1355" y="556"/>
                      <a:pt x="1359" y="557"/>
                    </a:cubicBezTo>
                    <a:cubicBezTo>
                      <a:pt x="1364" y="557"/>
                      <a:pt x="1366" y="557"/>
                      <a:pt x="1366" y="557"/>
                    </a:cubicBezTo>
                    <a:cubicBezTo>
                      <a:pt x="1366" y="557"/>
                      <a:pt x="1364" y="557"/>
                      <a:pt x="1360" y="557"/>
                    </a:cubicBezTo>
                    <a:cubicBezTo>
                      <a:pt x="1355" y="557"/>
                      <a:pt x="1349" y="557"/>
                      <a:pt x="1340" y="557"/>
                    </a:cubicBezTo>
                    <a:cubicBezTo>
                      <a:pt x="1323" y="557"/>
                      <a:pt x="1298" y="557"/>
                      <a:pt x="1265" y="557"/>
                    </a:cubicBezTo>
                    <a:cubicBezTo>
                      <a:pt x="1199" y="557"/>
                      <a:pt x="1102" y="557"/>
                      <a:pt x="982" y="558"/>
                    </a:cubicBezTo>
                    <a:cubicBezTo>
                      <a:pt x="739" y="558"/>
                      <a:pt x="398" y="558"/>
                      <a:pt x="2" y="559"/>
                    </a:cubicBezTo>
                    <a:lnTo>
                      <a:pt x="0" y="559"/>
                    </a:lnTo>
                    <a:lnTo>
                      <a:pt x="0" y="557"/>
                    </a:lnTo>
                    <a:cubicBezTo>
                      <a:pt x="0" y="384"/>
                      <a:pt x="0" y="197"/>
                      <a:pt x="0" y="3"/>
                    </a:cubicBezTo>
                    <a:lnTo>
                      <a:pt x="0" y="0"/>
                    </a:lnTo>
                    <a:lnTo>
                      <a:pt x="3" y="0"/>
                    </a:lnTo>
                    <a:cubicBezTo>
                      <a:pt x="536" y="1"/>
                      <a:pt x="1019" y="1"/>
                      <a:pt x="1366" y="1"/>
                    </a:cubicBezTo>
                    <a:lnTo>
                      <a:pt x="1368" y="1"/>
                    </a:lnTo>
                    <a:lnTo>
                      <a:pt x="1368" y="3"/>
                    </a:lnTo>
                    <a:cubicBezTo>
                      <a:pt x="1367" y="174"/>
                      <a:pt x="1367" y="313"/>
                      <a:pt x="1367" y="409"/>
                    </a:cubicBezTo>
                    <a:cubicBezTo>
                      <a:pt x="1367" y="456"/>
                      <a:pt x="1366" y="493"/>
                      <a:pt x="1366" y="518"/>
                    </a:cubicBezTo>
                    <a:cubicBezTo>
                      <a:pt x="1366" y="531"/>
                      <a:pt x="1366" y="540"/>
                      <a:pt x="1366" y="547"/>
                    </a:cubicBezTo>
                    <a:cubicBezTo>
                      <a:pt x="1366" y="553"/>
                      <a:pt x="1366" y="557"/>
                      <a:pt x="1366" y="55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6" name="Google Shape;1436;p35"/>
              <p:cNvSpPr/>
              <p:nvPr/>
            </p:nvSpPr>
            <p:spPr>
              <a:xfrm>
                <a:off x="3211414" y="671458"/>
                <a:ext cx="1460895" cy="5363"/>
              </a:xfrm>
              <a:custGeom>
                <a:rect b="b" l="l" r="r" t="t"/>
                <a:pathLst>
                  <a:path extrusionOk="0" h="5" w="1362">
                    <a:moveTo>
                      <a:pt x="0" y="3"/>
                    </a:moveTo>
                    <a:cubicBezTo>
                      <a:pt x="0" y="1"/>
                      <a:pt x="305" y="0"/>
                      <a:pt x="681" y="0"/>
                    </a:cubicBezTo>
                    <a:cubicBezTo>
                      <a:pt x="1057" y="0"/>
                      <a:pt x="1362" y="1"/>
                      <a:pt x="1362" y="3"/>
                    </a:cubicBezTo>
                    <a:cubicBezTo>
                      <a:pt x="1362" y="4"/>
                      <a:pt x="1057" y="5"/>
                      <a:pt x="681" y="5"/>
                    </a:cubicBezTo>
                    <a:cubicBezTo>
                      <a:pt x="305" y="5"/>
                      <a:pt x="0" y="4"/>
                      <a:pt x="0" y="3"/>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7" name="Google Shape;1437;p35"/>
              <p:cNvSpPr/>
              <p:nvPr/>
            </p:nvSpPr>
            <p:spPr>
              <a:xfrm>
                <a:off x="3252173" y="627480"/>
                <a:ext cx="21452" cy="21452"/>
              </a:xfrm>
              <a:custGeom>
                <a:rect b="b" l="l" r="r" t="t"/>
                <a:pathLst>
                  <a:path extrusionOk="0" h="20" w="20">
                    <a:moveTo>
                      <a:pt x="20" y="10"/>
                    </a:moveTo>
                    <a:cubicBezTo>
                      <a:pt x="20" y="12"/>
                      <a:pt x="19" y="13"/>
                      <a:pt x="18" y="15"/>
                    </a:cubicBezTo>
                    <a:cubicBezTo>
                      <a:pt x="17" y="16"/>
                      <a:pt x="16" y="18"/>
                      <a:pt x="15" y="19"/>
                    </a:cubicBezTo>
                    <a:cubicBezTo>
                      <a:pt x="13" y="20"/>
                      <a:pt x="11" y="20"/>
                      <a:pt x="10" y="20"/>
                    </a:cubicBezTo>
                    <a:cubicBezTo>
                      <a:pt x="8" y="20"/>
                      <a:pt x="6" y="20"/>
                      <a:pt x="5" y="19"/>
                    </a:cubicBezTo>
                    <a:cubicBezTo>
                      <a:pt x="3" y="18"/>
                      <a:pt x="2" y="16"/>
                      <a:pt x="1" y="15"/>
                    </a:cubicBezTo>
                    <a:cubicBezTo>
                      <a:pt x="0" y="13"/>
                      <a:pt x="0" y="12"/>
                      <a:pt x="0" y="10"/>
                    </a:cubicBezTo>
                    <a:cubicBezTo>
                      <a:pt x="0" y="8"/>
                      <a:pt x="0" y="7"/>
                      <a:pt x="1" y="5"/>
                    </a:cubicBezTo>
                    <a:cubicBezTo>
                      <a:pt x="2" y="4"/>
                      <a:pt x="3" y="3"/>
                      <a:pt x="5" y="2"/>
                    </a:cubicBezTo>
                    <a:cubicBezTo>
                      <a:pt x="6" y="1"/>
                      <a:pt x="8" y="0"/>
                      <a:pt x="10" y="0"/>
                    </a:cubicBezTo>
                    <a:cubicBezTo>
                      <a:pt x="11" y="0"/>
                      <a:pt x="13" y="1"/>
                      <a:pt x="15" y="2"/>
                    </a:cubicBezTo>
                    <a:cubicBezTo>
                      <a:pt x="16" y="2"/>
                      <a:pt x="17" y="4"/>
                      <a:pt x="18" y="5"/>
                    </a:cubicBezTo>
                    <a:cubicBezTo>
                      <a:pt x="19" y="7"/>
                      <a:pt x="20" y="8"/>
                      <a:pt x="20" y="1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8" name="Google Shape;1438;p35"/>
              <p:cNvSpPr/>
              <p:nvPr/>
            </p:nvSpPr>
            <p:spPr>
              <a:xfrm>
                <a:off x="3288642" y="627480"/>
                <a:ext cx="20380" cy="21452"/>
              </a:xfrm>
              <a:custGeom>
                <a:rect b="b" l="l" r="r" t="t"/>
                <a:pathLst>
                  <a:path extrusionOk="0" h="20" w="19">
                    <a:moveTo>
                      <a:pt x="19" y="10"/>
                    </a:moveTo>
                    <a:cubicBezTo>
                      <a:pt x="19" y="16"/>
                      <a:pt x="14" y="20"/>
                      <a:pt x="9" y="20"/>
                    </a:cubicBezTo>
                    <a:cubicBezTo>
                      <a:pt x="3" y="20"/>
                      <a:pt x="0" y="15"/>
                      <a:pt x="0" y="10"/>
                    </a:cubicBezTo>
                    <a:cubicBezTo>
                      <a:pt x="0" y="4"/>
                      <a:pt x="3" y="0"/>
                      <a:pt x="9" y="0"/>
                    </a:cubicBezTo>
                    <a:cubicBezTo>
                      <a:pt x="14" y="0"/>
                      <a:pt x="19" y="5"/>
                      <a:pt x="19" y="1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9" name="Google Shape;1439;p35"/>
              <p:cNvSpPr/>
              <p:nvPr/>
            </p:nvSpPr>
            <p:spPr>
              <a:xfrm>
                <a:off x="3324038" y="627480"/>
                <a:ext cx="21452" cy="21452"/>
              </a:xfrm>
              <a:custGeom>
                <a:rect b="b" l="l" r="r" t="t"/>
                <a:pathLst>
                  <a:path extrusionOk="0" h="20" w="20">
                    <a:moveTo>
                      <a:pt x="20" y="10"/>
                    </a:moveTo>
                    <a:cubicBezTo>
                      <a:pt x="20" y="16"/>
                      <a:pt x="15" y="20"/>
                      <a:pt x="10" y="20"/>
                    </a:cubicBezTo>
                    <a:cubicBezTo>
                      <a:pt x="4" y="20"/>
                      <a:pt x="0" y="15"/>
                      <a:pt x="0" y="10"/>
                    </a:cubicBezTo>
                    <a:cubicBezTo>
                      <a:pt x="0" y="4"/>
                      <a:pt x="4" y="0"/>
                      <a:pt x="10" y="0"/>
                    </a:cubicBezTo>
                    <a:cubicBezTo>
                      <a:pt x="15" y="0"/>
                      <a:pt x="20" y="5"/>
                      <a:pt x="20" y="1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0" name="Google Shape;1440;p35"/>
              <p:cNvSpPr/>
              <p:nvPr/>
            </p:nvSpPr>
            <p:spPr>
              <a:xfrm>
                <a:off x="3334764" y="771211"/>
                <a:ext cx="352889" cy="352890"/>
              </a:xfrm>
              <a:custGeom>
                <a:rect b="b" l="l" r="r" t="t"/>
                <a:pathLst>
                  <a:path extrusionOk="0" h="329" w="329">
                    <a:moveTo>
                      <a:pt x="0" y="0"/>
                    </a:moveTo>
                    <a:lnTo>
                      <a:pt x="329" y="0"/>
                    </a:lnTo>
                    <a:lnTo>
                      <a:pt x="329" y="329"/>
                    </a:lnTo>
                    <a:lnTo>
                      <a:pt x="0" y="329"/>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1" name="Google Shape;1441;p35"/>
              <p:cNvSpPr/>
              <p:nvPr/>
            </p:nvSpPr>
            <p:spPr>
              <a:xfrm>
                <a:off x="3334764" y="771211"/>
                <a:ext cx="352889" cy="352890"/>
              </a:xfrm>
              <a:custGeom>
                <a:rect b="b" l="l" r="r" t="t"/>
                <a:pathLst>
                  <a:path extrusionOk="0" h="329" w="329">
                    <a:moveTo>
                      <a:pt x="0" y="0"/>
                    </a:moveTo>
                    <a:lnTo>
                      <a:pt x="329" y="0"/>
                    </a:lnTo>
                    <a:lnTo>
                      <a:pt x="329" y="329"/>
                    </a:lnTo>
                    <a:lnTo>
                      <a:pt x="0" y="329"/>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2" name="Google Shape;1442;p35"/>
              <p:cNvSpPr/>
              <p:nvPr/>
            </p:nvSpPr>
            <p:spPr>
              <a:xfrm>
                <a:off x="3759518" y="863456"/>
                <a:ext cx="813038" cy="4290"/>
              </a:xfrm>
              <a:custGeom>
                <a:rect b="b" l="l" r="r" t="t"/>
                <a:pathLst>
                  <a:path extrusionOk="0" h="4" w="758">
                    <a:moveTo>
                      <a:pt x="758" y="2"/>
                    </a:moveTo>
                    <a:cubicBezTo>
                      <a:pt x="758" y="3"/>
                      <a:pt x="588" y="4"/>
                      <a:pt x="379" y="4"/>
                    </a:cubicBezTo>
                    <a:cubicBezTo>
                      <a:pt x="170" y="4"/>
                      <a:pt x="0" y="3"/>
                      <a:pt x="0" y="2"/>
                    </a:cubicBezTo>
                    <a:cubicBezTo>
                      <a:pt x="0" y="1"/>
                      <a:pt x="170" y="0"/>
                      <a:pt x="379" y="0"/>
                    </a:cubicBezTo>
                    <a:cubicBezTo>
                      <a:pt x="588" y="0"/>
                      <a:pt x="758" y="1"/>
                      <a:pt x="758"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3" name="Google Shape;1443;p35"/>
              <p:cNvSpPr/>
              <p:nvPr/>
            </p:nvSpPr>
            <p:spPr>
              <a:xfrm>
                <a:off x="3759518" y="935321"/>
                <a:ext cx="813038" cy="4290"/>
              </a:xfrm>
              <a:custGeom>
                <a:rect b="b" l="l" r="r" t="t"/>
                <a:pathLst>
                  <a:path extrusionOk="0" h="4" w="758">
                    <a:moveTo>
                      <a:pt x="758" y="2"/>
                    </a:moveTo>
                    <a:cubicBezTo>
                      <a:pt x="758" y="3"/>
                      <a:pt x="588" y="4"/>
                      <a:pt x="379" y="4"/>
                    </a:cubicBezTo>
                    <a:cubicBezTo>
                      <a:pt x="170" y="4"/>
                      <a:pt x="0" y="3"/>
                      <a:pt x="0" y="2"/>
                    </a:cubicBezTo>
                    <a:cubicBezTo>
                      <a:pt x="0" y="1"/>
                      <a:pt x="170" y="0"/>
                      <a:pt x="379" y="0"/>
                    </a:cubicBezTo>
                    <a:cubicBezTo>
                      <a:pt x="588" y="0"/>
                      <a:pt x="758" y="1"/>
                      <a:pt x="758"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4" name="Google Shape;1444;p35"/>
              <p:cNvSpPr/>
              <p:nvPr/>
            </p:nvSpPr>
            <p:spPr>
              <a:xfrm>
                <a:off x="3759518" y="1007187"/>
                <a:ext cx="523434" cy="4290"/>
              </a:xfrm>
              <a:custGeom>
                <a:rect b="b" l="l" r="r" t="t"/>
                <a:pathLst>
                  <a:path extrusionOk="0" h="4" w="488">
                    <a:moveTo>
                      <a:pt x="488" y="2"/>
                    </a:moveTo>
                    <a:cubicBezTo>
                      <a:pt x="488" y="2"/>
                      <a:pt x="486" y="2"/>
                      <a:pt x="483" y="3"/>
                    </a:cubicBezTo>
                    <a:cubicBezTo>
                      <a:pt x="479" y="3"/>
                      <a:pt x="474" y="3"/>
                      <a:pt x="469" y="3"/>
                    </a:cubicBezTo>
                    <a:cubicBezTo>
                      <a:pt x="456" y="3"/>
                      <a:pt x="438" y="3"/>
                      <a:pt x="416" y="4"/>
                    </a:cubicBezTo>
                    <a:cubicBezTo>
                      <a:pt x="372" y="4"/>
                      <a:pt x="311" y="4"/>
                      <a:pt x="244" y="4"/>
                    </a:cubicBezTo>
                    <a:cubicBezTo>
                      <a:pt x="177" y="4"/>
                      <a:pt x="116" y="4"/>
                      <a:pt x="72" y="4"/>
                    </a:cubicBezTo>
                    <a:cubicBezTo>
                      <a:pt x="50" y="3"/>
                      <a:pt x="32" y="3"/>
                      <a:pt x="19" y="3"/>
                    </a:cubicBezTo>
                    <a:cubicBezTo>
                      <a:pt x="14" y="3"/>
                      <a:pt x="9" y="3"/>
                      <a:pt x="5" y="3"/>
                    </a:cubicBezTo>
                    <a:cubicBezTo>
                      <a:pt x="2" y="2"/>
                      <a:pt x="0" y="2"/>
                      <a:pt x="0" y="2"/>
                    </a:cubicBezTo>
                    <a:cubicBezTo>
                      <a:pt x="0" y="2"/>
                      <a:pt x="2" y="2"/>
                      <a:pt x="5" y="2"/>
                    </a:cubicBezTo>
                    <a:cubicBezTo>
                      <a:pt x="9" y="2"/>
                      <a:pt x="14" y="1"/>
                      <a:pt x="19" y="1"/>
                    </a:cubicBezTo>
                    <a:cubicBezTo>
                      <a:pt x="32" y="1"/>
                      <a:pt x="50" y="1"/>
                      <a:pt x="72" y="1"/>
                    </a:cubicBezTo>
                    <a:cubicBezTo>
                      <a:pt x="116" y="0"/>
                      <a:pt x="177" y="0"/>
                      <a:pt x="244" y="0"/>
                    </a:cubicBezTo>
                    <a:cubicBezTo>
                      <a:pt x="311" y="0"/>
                      <a:pt x="372" y="0"/>
                      <a:pt x="416" y="1"/>
                    </a:cubicBezTo>
                    <a:cubicBezTo>
                      <a:pt x="438" y="1"/>
                      <a:pt x="456" y="1"/>
                      <a:pt x="469" y="1"/>
                    </a:cubicBezTo>
                    <a:cubicBezTo>
                      <a:pt x="474" y="1"/>
                      <a:pt x="479" y="2"/>
                      <a:pt x="483" y="2"/>
                    </a:cubicBezTo>
                    <a:cubicBezTo>
                      <a:pt x="486" y="2"/>
                      <a:pt x="488" y="2"/>
                      <a:pt x="488" y="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grpSp>
        <p:nvGrpSpPr>
          <p:cNvPr id="1449" name="Google Shape;1449;p36"/>
          <p:cNvGrpSpPr/>
          <p:nvPr/>
        </p:nvGrpSpPr>
        <p:grpSpPr>
          <a:xfrm>
            <a:off x="6263955" y="626351"/>
            <a:ext cx="2247117" cy="2329445"/>
            <a:chOff x="6263955" y="626351"/>
            <a:chExt cx="2247117" cy="2329445"/>
          </a:xfrm>
        </p:grpSpPr>
        <p:grpSp>
          <p:nvGrpSpPr>
            <p:cNvPr id="1450" name="Google Shape;1450;p36"/>
            <p:cNvGrpSpPr/>
            <p:nvPr/>
          </p:nvGrpSpPr>
          <p:grpSpPr>
            <a:xfrm>
              <a:off x="6263955" y="1032289"/>
              <a:ext cx="1317496" cy="1923507"/>
              <a:chOff x="6263955" y="1032289"/>
              <a:chExt cx="1317496" cy="1923507"/>
            </a:xfrm>
          </p:grpSpPr>
          <p:sp>
            <p:nvSpPr>
              <p:cNvPr id="1451" name="Google Shape;1451;p36"/>
              <p:cNvSpPr/>
              <p:nvPr/>
            </p:nvSpPr>
            <p:spPr>
              <a:xfrm>
                <a:off x="6437173" y="1032289"/>
                <a:ext cx="571635" cy="571635"/>
              </a:xfrm>
              <a:custGeom>
                <a:rect b="b" l="l" r="r" t="t"/>
                <a:pathLst>
                  <a:path extrusionOk="0" h="533" w="533">
                    <a:moveTo>
                      <a:pt x="301" y="486"/>
                    </a:moveTo>
                    <a:cubicBezTo>
                      <a:pt x="281" y="489"/>
                      <a:pt x="261" y="490"/>
                      <a:pt x="242" y="488"/>
                    </a:cubicBezTo>
                    <a:lnTo>
                      <a:pt x="213" y="533"/>
                    </a:lnTo>
                    <a:lnTo>
                      <a:pt x="128" y="501"/>
                    </a:lnTo>
                    <a:lnTo>
                      <a:pt x="136" y="446"/>
                    </a:lnTo>
                    <a:cubicBezTo>
                      <a:pt x="120" y="435"/>
                      <a:pt x="106" y="421"/>
                      <a:pt x="93" y="406"/>
                    </a:cubicBezTo>
                    <a:lnTo>
                      <a:pt x="40" y="416"/>
                    </a:lnTo>
                    <a:lnTo>
                      <a:pt x="3" y="334"/>
                    </a:lnTo>
                    <a:lnTo>
                      <a:pt x="47" y="301"/>
                    </a:lnTo>
                    <a:cubicBezTo>
                      <a:pt x="44" y="282"/>
                      <a:pt x="43" y="262"/>
                      <a:pt x="45" y="242"/>
                    </a:cubicBezTo>
                    <a:lnTo>
                      <a:pt x="0" y="212"/>
                    </a:lnTo>
                    <a:lnTo>
                      <a:pt x="33" y="128"/>
                    </a:lnTo>
                    <a:lnTo>
                      <a:pt x="87" y="135"/>
                    </a:lnTo>
                    <a:cubicBezTo>
                      <a:pt x="98" y="120"/>
                      <a:pt x="112" y="105"/>
                      <a:pt x="127" y="93"/>
                    </a:cubicBezTo>
                    <a:lnTo>
                      <a:pt x="117" y="39"/>
                    </a:lnTo>
                    <a:lnTo>
                      <a:pt x="199" y="3"/>
                    </a:lnTo>
                    <a:lnTo>
                      <a:pt x="231" y="46"/>
                    </a:lnTo>
                    <a:cubicBezTo>
                      <a:pt x="251" y="43"/>
                      <a:pt x="270" y="43"/>
                      <a:pt x="290" y="45"/>
                    </a:cubicBezTo>
                    <a:lnTo>
                      <a:pt x="320" y="0"/>
                    </a:lnTo>
                    <a:lnTo>
                      <a:pt x="405" y="32"/>
                    </a:lnTo>
                    <a:lnTo>
                      <a:pt x="397" y="86"/>
                    </a:lnTo>
                    <a:cubicBezTo>
                      <a:pt x="413" y="98"/>
                      <a:pt x="427" y="111"/>
                      <a:pt x="440" y="127"/>
                    </a:cubicBezTo>
                    <a:lnTo>
                      <a:pt x="493" y="116"/>
                    </a:lnTo>
                    <a:lnTo>
                      <a:pt x="530" y="199"/>
                    </a:lnTo>
                    <a:lnTo>
                      <a:pt x="486" y="231"/>
                    </a:lnTo>
                    <a:cubicBezTo>
                      <a:pt x="489" y="251"/>
                      <a:pt x="489" y="271"/>
                      <a:pt x="487" y="290"/>
                    </a:cubicBezTo>
                    <a:lnTo>
                      <a:pt x="533" y="321"/>
                    </a:lnTo>
                    <a:lnTo>
                      <a:pt x="500" y="405"/>
                    </a:lnTo>
                    <a:lnTo>
                      <a:pt x="446" y="397"/>
                    </a:lnTo>
                    <a:cubicBezTo>
                      <a:pt x="435" y="413"/>
                      <a:pt x="421" y="427"/>
                      <a:pt x="405" y="440"/>
                    </a:cubicBezTo>
                    <a:lnTo>
                      <a:pt x="416" y="493"/>
                    </a:lnTo>
                    <a:lnTo>
                      <a:pt x="333" y="530"/>
                    </a:lnTo>
                    <a:lnTo>
                      <a:pt x="301" y="486"/>
                    </a:lnTo>
                    <a:moveTo>
                      <a:pt x="301" y="357"/>
                    </a:moveTo>
                    <a:cubicBezTo>
                      <a:pt x="350" y="335"/>
                      <a:pt x="373" y="277"/>
                      <a:pt x="351" y="229"/>
                    </a:cubicBezTo>
                    <a:cubicBezTo>
                      <a:pt x="329" y="180"/>
                      <a:pt x="272" y="157"/>
                      <a:pt x="224" y="179"/>
                    </a:cubicBezTo>
                    <a:cubicBezTo>
                      <a:pt x="175" y="201"/>
                      <a:pt x="152" y="258"/>
                      <a:pt x="174" y="307"/>
                    </a:cubicBezTo>
                    <a:cubicBezTo>
                      <a:pt x="195" y="356"/>
                      <a:pt x="252" y="378"/>
                      <a:pt x="301" y="35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2" name="Google Shape;1452;p36"/>
              <p:cNvSpPr/>
              <p:nvPr/>
            </p:nvSpPr>
            <p:spPr>
              <a:xfrm>
                <a:off x="6263955" y="2037749"/>
                <a:ext cx="918047" cy="918047"/>
              </a:xfrm>
              <a:custGeom>
                <a:rect b="b" l="l" r="r" t="t"/>
                <a:pathLst>
                  <a:path extrusionOk="0" h="856" w="856">
                    <a:moveTo>
                      <a:pt x="266" y="738"/>
                    </a:moveTo>
                    <a:cubicBezTo>
                      <a:pt x="238" y="724"/>
                      <a:pt x="213" y="706"/>
                      <a:pt x="190" y="685"/>
                    </a:cubicBezTo>
                    <a:lnTo>
                      <a:pt x="109" y="714"/>
                    </a:lnTo>
                    <a:lnTo>
                      <a:pt x="33" y="594"/>
                    </a:lnTo>
                    <a:lnTo>
                      <a:pt x="94" y="533"/>
                    </a:lnTo>
                    <a:cubicBezTo>
                      <a:pt x="84" y="503"/>
                      <a:pt x="79" y="473"/>
                      <a:pt x="78" y="441"/>
                    </a:cubicBezTo>
                    <a:lnTo>
                      <a:pt x="0" y="404"/>
                    </a:lnTo>
                    <a:lnTo>
                      <a:pt x="31" y="265"/>
                    </a:lnTo>
                    <a:lnTo>
                      <a:pt x="117" y="265"/>
                    </a:lnTo>
                    <a:cubicBezTo>
                      <a:pt x="132" y="237"/>
                      <a:pt x="150" y="212"/>
                      <a:pt x="171" y="189"/>
                    </a:cubicBezTo>
                    <a:lnTo>
                      <a:pt x="142" y="109"/>
                    </a:lnTo>
                    <a:lnTo>
                      <a:pt x="262" y="33"/>
                    </a:lnTo>
                    <a:lnTo>
                      <a:pt x="323" y="94"/>
                    </a:lnTo>
                    <a:cubicBezTo>
                      <a:pt x="352" y="84"/>
                      <a:pt x="382" y="79"/>
                      <a:pt x="414" y="78"/>
                    </a:cubicBezTo>
                    <a:lnTo>
                      <a:pt x="450" y="0"/>
                    </a:lnTo>
                    <a:lnTo>
                      <a:pt x="589" y="31"/>
                    </a:lnTo>
                    <a:lnTo>
                      <a:pt x="590" y="117"/>
                    </a:lnTo>
                    <a:cubicBezTo>
                      <a:pt x="618" y="132"/>
                      <a:pt x="643" y="150"/>
                      <a:pt x="666" y="170"/>
                    </a:cubicBezTo>
                    <a:lnTo>
                      <a:pt x="747" y="142"/>
                    </a:lnTo>
                    <a:lnTo>
                      <a:pt x="823" y="261"/>
                    </a:lnTo>
                    <a:lnTo>
                      <a:pt x="762" y="322"/>
                    </a:lnTo>
                    <a:cubicBezTo>
                      <a:pt x="771" y="351"/>
                      <a:pt x="777" y="382"/>
                      <a:pt x="778" y="413"/>
                    </a:cubicBezTo>
                    <a:lnTo>
                      <a:pt x="856" y="450"/>
                    </a:lnTo>
                    <a:lnTo>
                      <a:pt x="825" y="589"/>
                    </a:lnTo>
                    <a:lnTo>
                      <a:pt x="739" y="589"/>
                    </a:lnTo>
                    <a:cubicBezTo>
                      <a:pt x="724" y="617"/>
                      <a:pt x="706" y="643"/>
                      <a:pt x="685" y="665"/>
                    </a:cubicBezTo>
                    <a:lnTo>
                      <a:pt x="714" y="746"/>
                    </a:lnTo>
                    <a:lnTo>
                      <a:pt x="594" y="823"/>
                    </a:lnTo>
                    <a:lnTo>
                      <a:pt x="533" y="762"/>
                    </a:lnTo>
                    <a:cubicBezTo>
                      <a:pt x="503" y="771"/>
                      <a:pt x="473" y="777"/>
                      <a:pt x="441" y="778"/>
                    </a:cubicBezTo>
                    <a:lnTo>
                      <a:pt x="404" y="856"/>
                    </a:lnTo>
                    <a:lnTo>
                      <a:pt x="266" y="824"/>
                    </a:lnTo>
                    <a:lnTo>
                      <a:pt x="266" y="738"/>
                    </a:lnTo>
                    <a:moveTo>
                      <a:pt x="388" y="575"/>
                    </a:moveTo>
                    <a:cubicBezTo>
                      <a:pt x="470" y="594"/>
                      <a:pt x="552" y="542"/>
                      <a:pt x="570" y="459"/>
                    </a:cubicBezTo>
                    <a:cubicBezTo>
                      <a:pt x="589" y="377"/>
                      <a:pt x="537" y="295"/>
                      <a:pt x="455" y="277"/>
                    </a:cubicBezTo>
                    <a:cubicBezTo>
                      <a:pt x="372" y="258"/>
                      <a:pt x="292" y="310"/>
                      <a:pt x="273" y="393"/>
                    </a:cubicBezTo>
                    <a:cubicBezTo>
                      <a:pt x="255" y="475"/>
                      <a:pt x="306" y="557"/>
                      <a:pt x="388" y="57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53" name="Google Shape;1453;p36"/>
              <p:cNvGrpSpPr/>
              <p:nvPr/>
            </p:nvGrpSpPr>
            <p:grpSpPr>
              <a:xfrm>
                <a:off x="7043064" y="1551909"/>
                <a:ext cx="538387" cy="536243"/>
                <a:chOff x="7043064" y="1551909"/>
                <a:chExt cx="538387" cy="536243"/>
              </a:xfrm>
            </p:grpSpPr>
            <p:sp>
              <p:nvSpPr>
                <p:cNvPr id="1454" name="Google Shape;1454;p36"/>
                <p:cNvSpPr/>
                <p:nvPr/>
              </p:nvSpPr>
              <p:spPr>
                <a:xfrm>
                  <a:off x="7211444" y="1722434"/>
                  <a:ext cx="194120" cy="193047"/>
                </a:xfrm>
                <a:custGeom>
                  <a:rect b="b" l="l" r="r" t="t"/>
                  <a:pathLst>
                    <a:path extrusionOk="0" h="180" w="181">
                      <a:moveTo>
                        <a:pt x="71" y="177"/>
                      </a:moveTo>
                      <a:cubicBezTo>
                        <a:pt x="71" y="177"/>
                        <a:pt x="63" y="177"/>
                        <a:pt x="50" y="171"/>
                      </a:cubicBezTo>
                      <a:cubicBezTo>
                        <a:pt x="37" y="165"/>
                        <a:pt x="19" y="152"/>
                        <a:pt x="8" y="128"/>
                      </a:cubicBezTo>
                      <a:cubicBezTo>
                        <a:pt x="3" y="117"/>
                        <a:pt x="-1" y="103"/>
                        <a:pt x="0" y="87"/>
                      </a:cubicBezTo>
                      <a:cubicBezTo>
                        <a:pt x="0" y="72"/>
                        <a:pt x="4" y="56"/>
                        <a:pt x="14" y="42"/>
                      </a:cubicBezTo>
                      <a:cubicBezTo>
                        <a:pt x="18" y="34"/>
                        <a:pt x="24" y="28"/>
                        <a:pt x="31" y="23"/>
                      </a:cubicBezTo>
                      <a:cubicBezTo>
                        <a:pt x="37" y="17"/>
                        <a:pt x="45" y="12"/>
                        <a:pt x="54" y="8"/>
                      </a:cubicBezTo>
                      <a:cubicBezTo>
                        <a:pt x="71" y="0"/>
                        <a:pt x="91" y="-1"/>
                        <a:pt x="110" y="3"/>
                      </a:cubicBezTo>
                      <a:cubicBezTo>
                        <a:pt x="129" y="7"/>
                        <a:pt x="147" y="18"/>
                        <a:pt x="159" y="31"/>
                      </a:cubicBezTo>
                      <a:cubicBezTo>
                        <a:pt x="165" y="38"/>
                        <a:pt x="170" y="46"/>
                        <a:pt x="173" y="54"/>
                      </a:cubicBezTo>
                      <a:cubicBezTo>
                        <a:pt x="177" y="62"/>
                        <a:pt x="179" y="71"/>
                        <a:pt x="180" y="79"/>
                      </a:cubicBezTo>
                      <a:cubicBezTo>
                        <a:pt x="183" y="96"/>
                        <a:pt x="179" y="113"/>
                        <a:pt x="173" y="127"/>
                      </a:cubicBezTo>
                      <a:cubicBezTo>
                        <a:pt x="167" y="141"/>
                        <a:pt x="158" y="152"/>
                        <a:pt x="148" y="160"/>
                      </a:cubicBezTo>
                      <a:cubicBezTo>
                        <a:pt x="128" y="176"/>
                        <a:pt x="106" y="180"/>
                        <a:pt x="92" y="180"/>
                      </a:cubicBezTo>
                      <a:cubicBezTo>
                        <a:pt x="78" y="180"/>
                        <a:pt x="71" y="177"/>
                        <a:pt x="71" y="177"/>
                      </a:cubicBezTo>
                      <a:cubicBezTo>
                        <a:pt x="71" y="176"/>
                        <a:pt x="78" y="179"/>
                        <a:pt x="92" y="178"/>
                      </a:cubicBezTo>
                      <a:cubicBezTo>
                        <a:pt x="106" y="178"/>
                        <a:pt x="127" y="173"/>
                        <a:pt x="146" y="157"/>
                      </a:cubicBezTo>
                      <a:cubicBezTo>
                        <a:pt x="155" y="149"/>
                        <a:pt x="164" y="138"/>
                        <a:pt x="170" y="125"/>
                      </a:cubicBezTo>
                      <a:cubicBezTo>
                        <a:pt x="175" y="112"/>
                        <a:pt x="178" y="96"/>
                        <a:pt x="176" y="80"/>
                      </a:cubicBezTo>
                      <a:cubicBezTo>
                        <a:pt x="175" y="72"/>
                        <a:pt x="172" y="64"/>
                        <a:pt x="169" y="56"/>
                      </a:cubicBezTo>
                      <a:cubicBezTo>
                        <a:pt x="165" y="48"/>
                        <a:pt x="161" y="41"/>
                        <a:pt x="155" y="34"/>
                      </a:cubicBezTo>
                      <a:cubicBezTo>
                        <a:pt x="143" y="22"/>
                        <a:pt x="127" y="12"/>
                        <a:pt x="109" y="8"/>
                      </a:cubicBezTo>
                      <a:cubicBezTo>
                        <a:pt x="91" y="4"/>
                        <a:pt x="72" y="6"/>
                        <a:pt x="56" y="13"/>
                      </a:cubicBezTo>
                      <a:cubicBezTo>
                        <a:pt x="48" y="16"/>
                        <a:pt x="40" y="21"/>
                        <a:pt x="34" y="27"/>
                      </a:cubicBezTo>
                      <a:cubicBezTo>
                        <a:pt x="27" y="31"/>
                        <a:pt x="22" y="37"/>
                        <a:pt x="17" y="44"/>
                      </a:cubicBezTo>
                      <a:cubicBezTo>
                        <a:pt x="8" y="58"/>
                        <a:pt x="4" y="73"/>
                        <a:pt x="4" y="88"/>
                      </a:cubicBezTo>
                      <a:cubicBezTo>
                        <a:pt x="3" y="102"/>
                        <a:pt x="6" y="116"/>
                        <a:pt x="11" y="127"/>
                      </a:cubicBezTo>
                      <a:cubicBezTo>
                        <a:pt x="22" y="150"/>
                        <a:pt x="38" y="162"/>
                        <a:pt x="51" y="169"/>
                      </a:cubicBezTo>
                      <a:cubicBezTo>
                        <a:pt x="63" y="175"/>
                        <a:pt x="71" y="177"/>
                        <a:pt x="71" y="177"/>
                      </a:cubicBezTo>
                      <a:close/>
                    </a:path>
                  </a:pathLst>
                </a:custGeom>
                <a:solidFill>
                  <a:schemeClr val="lt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55" name="Google Shape;1455;p36"/>
                <p:cNvSpPr/>
                <p:nvPr/>
              </p:nvSpPr>
              <p:spPr>
                <a:xfrm>
                  <a:off x="7043064" y="1551909"/>
                  <a:ext cx="538387" cy="536243"/>
                </a:xfrm>
                <a:custGeom>
                  <a:rect b="b" l="l" r="r" t="t"/>
                  <a:pathLst>
                    <a:path extrusionOk="0" h="500" w="502">
                      <a:moveTo>
                        <a:pt x="157" y="431"/>
                      </a:moveTo>
                      <a:cubicBezTo>
                        <a:pt x="157" y="431"/>
                        <a:pt x="157" y="432"/>
                        <a:pt x="157" y="434"/>
                      </a:cubicBezTo>
                      <a:cubicBezTo>
                        <a:pt x="157" y="436"/>
                        <a:pt x="157" y="440"/>
                        <a:pt x="157" y="443"/>
                      </a:cubicBezTo>
                      <a:cubicBezTo>
                        <a:pt x="157" y="452"/>
                        <a:pt x="158" y="465"/>
                        <a:pt x="158" y="481"/>
                      </a:cubicBezTo>
                      <a:lnTo>
                        <a:pt x="157" y="480"/>
                      </a:lnTo>
                      <a:cubicBezTo>
                        <a:pt x="178" y="485"/>
                        <a:pt x="205" y="490"/>
                        <a:pt x="238" y="498"/>
                      </a:cubicBezTo>
                      <a:lnTo>
                        <a:pt x="236" y="498"/>
                      </a:lnTo>
                      <a:cubicBezTo>
                        <a:pt x="243" y="485"/>
                        <a:pt x="250" y="470"/>
                        <a:pt x="258" y="453"/>
                      </a:cubicBezTo>
                      <a:lnTo>
                        <a:pt x="258" y="452"/>
                      </a:lnTo>
                      <a:lnTo>
                        <a:pt x="259" y="452"/>
                      </a:lnTo>
                      <a:cubicBezTo>
                        <a:pt x="275" y="452"/>
                        <a:pt x="293" y="449"/>
                        <a:pt x="311" y="443"/>
                      </a:cubicBezTo>
                      <a:lnTo>
                        <a:pt x="312" y="443"/>
                      </a:lnTo>
                      <a:lnTo>
                        <a:pt x="313" y="443"/>
                      </a:lnTo>
                      <a:cubicBezTo>
                        <a:pt x="324" y="454"/>
                        <a:pt x="336" y="466"/>
                        <a:pt x="349" y="479"/>
                      </a:cubicBezTo>
                      <a:lnTo>
                        <a:pt x="346" y="478"/>
                      </a:lnTo>
                      <a:cubicBezTo>
                        <a:pt x="368" y="464"/>
                        <a:pt x="392" y="450"/>
                        <a:pt x="416" y="434"/>
                      </a:cubicBezTo>
                      <a:lnTo>
                        <a:pt x="415" y="436"/>
                      </a:lnTo>
                      <a:cubicBezTo>
                        <a:pt x="410" y="422"/>
                        <a:pt x="404" y="406"/>
                        <a:pt x="398" y="389"/>
                      </a:cubicBezTo>
                      <a:lnTo>
                        <a:pt x="398" y="388"/>
                      </a:lnTo>
                      <a:lnTo>
                        <a:pt x="399" y="387"/>
                      </a:lnTo>
                      <a:cubicBezTo>
                        <a:pt x="410" y="375"/>
                        <a:pt x="421" y="360"/>
                        <a:pt x="429" y="344"/>
                      </a:cubicBezTo>
                      <a:lnTo>
                        <a:pt x="430" y="342"/>
                      </a:lnTo>
                      <a:lnTo>
                        <a:pt x="431" y="342"/>
                      </a:lnTo>
                      <a:cubicBezTo>
                        <a:pt x="447" y="342"/>
                        <a:pt x="464" y="342"/>
                        <a:pt x="481" y="342"/>
                      </a:cubicBezTo>
                      <a:lnTo>
                        <a:pt x="479" y="344"/>
                      </a:lnTo>
                      <a:cubicBezTo>
                        <a:pt x="485" y="319"/>
                        <a:pt x="491" y="291"/>
                        <a:pt x="497" y="263"/>
                      </a:cubicBezTo>
                      <a:lnTo>
                        <a:pt x="498" y="266"/>
                      </a:lnTo>
                      <a:cubicBezTo>
                        <a:pt x="484" y="259"/>
                        <a:pt x="469" y="252"/>
                        <a:pt x="453" y="245"/>
                      </a:cubicBezTo>
                      <a:lnTo>
                        <a:pt x="452" y="244"/>
                      </a:lnTo>
                      <a:lnTo>
                        <a:pt x="452" y="242"/>
                      </a:lnTo>
                      <a:cubicBezTo>
                        <a:pt x="451" y="226"/>
                        <a:pt x="448" y="208"/>
                        <a:pt x="443" y="190"/>
                      </a:cubicBezTo>
                      <a:lnTo>
                        <a:pt x="442" y="189"/>
                      </a:lnTo>
                      <a:lnTo>
                        <a:pt x="443" y="188"/>
                      </a:lnTo>
                      <a:cubicBezTo>
                        <a:pt x="454" y="178"/>
                        <a:pt x="466" y="165"/>
                        <a:pt x="478" y="153"/>
                      </a:cubicBezTo>
                      <a:lnTo>
                        <a:pt x="478" y="156"/>
                      </a:lnTo>
                      <a:cubicBezTo>
                        <a:pt x="464" y="134"/>
                        <a:pt x="449" y="110"/>
                        <a:pt x="434" y="86"/>
                      </a:cubicBezTo>
                      <a:lnTo>
                        <a:pt x="437" y="87"/>
                      </a:lnTo>
                      <a:cubicBezTo>
                        <a:pt x="422" y="93"/>
                        <a:pt x="406" y="99"/>
                        <a:pt x="390" y="104"/>
                      </a:cubicBezTo>
                      <a:lnTo>
                        <a:pt x="388" y="105"/>
                      </a:lnTo>
                      <a:lnTo>
                        <a:pt x="387" y="104"/>
                      </a:lnTo>
                      <a:cubicBezTo>
                        <a:pt x="375" y="92"/>
                        <a:pt x="360" y="81"/>
                        <a:pt x="344" y="73"/>
                      </a:cubicBezTo>
                      <a:lnTo>
                        <a:pt x="344" y="73"/>
                      </a:lnTo>
                      <a:cubicBezTo>
                        <a:pt x="343" y="72"/>
                        <a:pt x="345" y="75"/>
                        <a:pt x="342" y="71"/>
                      </a:cubicBezTo>
                      <a:lnTo>
                        <a:pt x="342" y="71"/>
                      </a:lnTo>
                      <a:lnTo>
                        <a:pt x="342" y="46"/>
                      </a:lnTo>
                      <a:cubicBezTo>
                        <a:pt x="342" y="37"/>
                        <a:pt x="342" y="29"/>
                        <a:pt x="342" y="21"/>
                      </a:cubicBezTo>
                      <a:lnTo>
                        <a:pt x="344" y="23"/>
                      </a:lnTo>
                      <a:cubicBezTo>
                        <a:pt x="317" y="17"/>
                        <a:pt x="290" y="11"/>
                        <a:pt x="264" y="5"/>
                      </a:cubicBezTo>
                      <a:lnTo>
                        <a:pt x="267" y="4"/>
                      </a:lnTo>
                      <a:cubicBezTo>
                        <a:pt x="260" y="19"/>
                        <a:pt x="252" y="34"/>
                        <a:pt x="245" y="49"/>
                      </a:cubicBezTo>
                      <a:lnTo>
                        <a:pt x="245" y="50"/>
                      </a:lnTo>
                      <a:lnTo>
                        <a:pt x="243" y="50"/>
                      </a:lnTo>
                      <a:cubicBezTo>
                        <a:pt x="225" y="51"/>
                        <a:pt x="207" y="54"/>
                        <a:pt x="191" y="59"/>
                      </a:cubicBezTo>
                      <a:lnTo>
                        <a:pt x="189" y="60"/>
                      </a:lnTo>
                      <a:lnTo>
                        <a:pt x="188" y="59"/>
                      </a:lnTo>
                      <a:cubicBezTo>
                        <a:pt x="176" y="47"/>
                        <a:pt x="165" y="35"/>
                        <a:pt x="153" y="23"/>
                      </a:cubicBezTo>
                      <a:lnTo>
                        <a:pt x="156" y="24"/>
                      </a:lnTo>
                      <a:cubicBezTo>
                        <a:pt x="132" y="39"/>
                        <a:pt x="109" y="53"/>
                        <a:pt x="86" y="68"/>
                      </a:cubicBezTo>
                      <a:lnTo>
                        <a:pt x="87" y="65"/>
                      </a:lnTo>
                      <a:cubicBezTo>
                        <a:pt x="93" y="81"/>
                        <a:pt x="98" y="97"/>
                        <a:pt x="104" y="112"/>
                      </a:cubicBezTo>
                      <a:lnTo>
                        <a:pt x="104" y="113"/>
                      </a:lnTo>
                      <a:lnTo>
                        <a:pt x="103" y="114"/>
                      </a:lnTo>
                      <a:cubicBezTo>
                        <a:pt x="91" y="128"/>
                        <a:pt x="81" y="143"/>
                        <a:pt x="72" y="158"/>
                      </a:cubicBezTo>
                      <a:lnTo>
                        <a:pt x="72" y="159"/>
                      </a:lnTo>
                      <a:lnTo>
                        <a:pt x="71" y="159"/>
                      </a:lnTo>
                      <a:cubicBezTo>
                        <a:pt x="53" y="159"/>
                        <a:pt x="37" y="159"/>
                        <a:pt x="21" y="159"/>
                      </a:cubicBezTo>
                      <a:lnTo>
                        <a:pt x="23" y="158"/>
                      </a:lnTo>
                      <a:cubicBezTo>
                        <a:pt x="16" y="186"/>
                        <a:pt x="10" y="212"/>
                        <a:pt x="4" y="237"/>
                      </a:cubicBezTo>
                      <a:lnTo>
                        <a:pt x="3" y="235"/>
                      </a:lnTo>
                      <a:cubicBezTo>
                        <a:pt x="19" y="242"/>
                        <a:pt x="34" y="250"/>
                        <a:pt x="48" y="256"/>
                      </a:cubicBezTo>
                      <a:lnTo>
                        <a:pt x="49" y="257"/>
                      </a:lnTo>
                      <a:lnTo>
                        <a:pt x="49" y="258"/>
                      </a:lnTo>
                      <a:cubicBezTo>
                        <a:pt x="50" y="277"/>
                        <a:pt x="53" y="294"/>
                        <a:pt x="58" y="311"/>
                      </a:cubicBezTo>
                      <a:lnTo>
                        <a:pt x="59" y="312"/>
                      </a:lnTo>
                      <a:lnTo>
                        <a:pt x="58" y="312"/>
                      </a:lnTo>
                      <a:cubicBezTo>
                        <a:pt x="45" y="325"/>
                        <a:pt x="34" y="337"/>
                        <a:pt x="23" y="348"/>
                      </a:cubicBezTo>
                      <a:lnTo>
                        <a:pt x="23" y="346"/>
                      </a:lnTo>
                      <a:cubicBezTo>
                        <a:pt x="40" y="373"/>
                        <a:pt x="54" y="396"/>
                        <a:pt x="67" y="416"/>
                      </a:cubicBezTo>
                      <a:lnTo>
                        <a:pt x="66" y="415"/>
                      </a:lnTo>
                      <a:cubicBezTo>
                        <a:pt x="84" y="409"/>
                        <a:pt x="100" y="403"/>
                        <a:pt x="113" y="399"/>
                      </a:cubicBezTo>
                      <a:lnTo>
                        <a:pt x="113" y="399"/>
                      </a:lnTo>
                      <a:lnTo>
                        <a:pt x="113" y="399"/>
                      </a:lnTo>
                      <a:cubicBezTo>
                        <a:pt x="127" y="411"/>
                        <a:pt x="138" y="419"/>
                        <a:pt x="145" y="424"/>
                      </a:cubicBezTo>
                      <a:cubicBezTo>
                        <a:pt x="149" y="426"/>
                        <a:pt x="152" y="428"/>
                        <a:pt x="154" y="429"/>
                      </a:cubicBezTo>
                      <a:cubicBezTo>
                        <a:pt x="156" y="430"/>
                        <a:pt x="157" y="431"/>
                        <a:pt x="157" y="431"/>
                      </a:cubicBezTo>
                      <a:cubicBezTo>
                        <a:pt x="157" y="431"/>
                        <a:pt x="156" y="430"/>
                        <a:pt x="154" y="429"/>
                      </a:cubicBezTo>
                      <a:cubicBezTo>
                        <a:pt x="152" y="428"/>
                        <a:pt x="149" y="427"/>
                        <a:pt x="145" y="424"/>
                      </a:cubicBezTo>
                      <a:cubicBezTo>
                        <a:pt x="137" y="420"/>
                        <a:pt x="126" y="412"/>
                        <a:pt x="112" y="400"/>
                      </a:cubicBezTo>
                      <a:lnTo>
                        <a:pt x="113" y="400"/>
                      </a:lnTo>
                      <a:cubicBezTo>
                        <a:pt x="100" y="405"/>
                        <a:pt x="85" y="411"/>
                        <a:pt x="66" y="417"/>
                      </a:cubicBezTo>
                      <a:lnTo>
                        <a:pt x="65" y="418"/>
                      </a:lnTo>
                      <a:lnTo>
                        <a:pt x="65" y="417"/>
                      </a:lnTo>
                      <a:cubicBezTo>
                        <a:pt x="52" y="397"/>
                        <a:pt x="38" y="374"/>
                        <a:pt x="20" y="347"/>
                      </a:cubicBezTo>
                      <a:lnTo>
                        <a:pt x="20" y="346"/>
                      </a:lnTo>
                      <a:lnTo>
                        <a:pt x="21" y="346"/>
                      </a:lnTo>
                      <a:cubicBezTo>
                        <a:pt x="31" y="335"/>
                        <a:pt x="43" y="323"/>
                        <a:pt x="56" y="310"/>
                      </a:cubicBezTo>
                      <a:lnTo>
                        <a:pt x="55" y="312"/>
                      </a:lnTo>
                      <a:cubicBezTo>
                        <a:pt x="50" y="295"/>
                        <a:pt x="47" y="278"/>
                        <a:pt x="46" y="258"/>
                      </a:cubicBezTo>
                      <a:lnTo>
                        <a:pt x="47" y="260"/>
                      </a:lnTo>
                      <a:cubicBezTo>
                        <a:pt x="33" y="253"/>
                        <a:pt x="18" y="246"/>
                        <a:pt x="2" y="238"/>
                      </a:cubicBezTo>
                      <a:lnTo>
                        <a:pt x="0" y="238"/>
                      </a:lnTo>
                      <a:lnTo>
                        <a:pt x="1" y="236"/>
                      </a:lnTo>
                      <a:cubicBezTo>
                        <a:pt x="6" y="211"/>
                        <a:pt x="12" y="185"/>
                        <a:pt x="19" y="157"/>
                      </a:cubicBezTo>
                      <a:lnTo>
                        <a:pt x="19" y="155"/>
                      </a:lnTo>
                      <a:lnTo>
                        <a:pt x="21" y="155"/>
                      </a:lnTo>
                      <a:cubicBezTo>
                        <a:pt x="37" y="155"/>
                        <a:pt x="53" y="155"/>
                        <a:pt x="70" y="155"/>
                      </a:cubicBezTo>
                      <a:lnTo>
                        <a:pt x="68" y="156"/>
                      </a:lnTo>
                      <a:cubicBezTo>
                        <a:pt x="77" y="140"/>
                        <a:pt x="87" y="125"/>
                        <a:pt x="100" y="111"/>
                      </a:cubicBezTo>
                      <a:lnTo>
                        <a:pt x="99" y="114"/>
                      </a:lnTo>
                      <a:cubicBezTo>
                        <a:pt x="94" y="98"/>
                        <a:pt x="88" y="83"/>
                        <a:pt x="82" y="67"/>
                      </a:cubicBezTo>
                      <a:lnTo>
                        <a:pt x="82" y="65"/>
                      </a:lnTo>
                      <a:lnTo>
                        <a:pt x="83" y="64"/>
                      </a:lnTo>
                      <a:cubicBezTo>
                        <a:pt x="106" y="49"/>
                        <a:pt x="129" y="35"/>
                        <a:pt x="153" y="20"/>
                      </a:cubicBezTo>
                      <a:lnTo>
                        <a:pt x="155" y="19"/>
                      </a:lnTo>
                      <a:lnTo>
                        <a:pt x="156" y="20"/>
                      </a:lnTo>
                      <a:cubicBezTo>
                        <a:pt x="168" y="32"/>
                        <a:pt x="179" y="43"/>
                        <a:pt x="192" y="55"/>
                      </a:cubicBezTo>
                      <a:lnTo>
                        <a:pt x="189" y="55"/>
                      </a:lnTo>
                      <a:cubicBezTo>
                        <a:pt x="206" y="49"/>
                        <a:pt x="224" y="46"/>
                        <a:pt x="243" y="45"/>
                      </a:cubicBezTo>
                      <a:lnTo>
                        <a:pt x="240" y="47"/>
                      </a:lnTo>
                      <a:cubicBezTo>
                        <a:pt x="248" y="32"/>
                        <a:pt x="255" y="17"/>
                        <a:pt x="262" y="2"/>
                      </a:cubicBezTo>
                      <a:lnTo>
                        <a:pt x="263" y="0"/>
                      </a:lnTo>
                      <a:lnTo>
                        <a:pt x="265" y="0"/>
                      </a:lnTo>
                      <a:cubicBezTo>
                        <a:pt x="291" y="6"/>
                        <a:pt x="318" y="12"/>
                        <a:pt x="345" y="18"/>
                      </a:cubicBezTo>
                      <a:lnTo>
                        <a:pt x="347" y="19"/>
                      </a:lnTo>
                      <a:lnTo>
                        <a:pt x="347" y="21"/>
                      </a:lnTo>
                      <a:cubicBezTo>
                        <a:pt x="347" y="29"/>
                        <a:pt x="347" y="37"/>
                        <a:pt x="347" y="46"/>
                      </a:cubicBezTo>
                      <a:lnTo>
                        <a:pt x="347" y="71"/>
                      </a:lnTo>
                      <a:lnTo>
                        <a:pt x="347" y="71"/>
                      </a:lnTo>
                      <a:cubicBezTo>
                        <a:pt x="345" y="66"/>
                        <a:pt x="347" y="69"/>
                        <a:pt x="346" y="68"/>
                      </a:cubicBezTo>
                      <a:lnTo>
                        <a:pt x="346" y="68"/>
                      </a:lnTo>
                      <a:cubicBezTo>
                        <a:pt x="363" y="77"/>
                        <a:pt x="378" y="88"/>
                        <a:pt x="390" y="100"/>
                      </a:cubicBezTo>
                      <a:lnTo>
                        <a:pt x="388" y="99"/>
                      </a:lnTo>
                      <a:cubicBezTo>
                        <a:pt x="404" y="93"/>
                        <a:pt x="420" y="88"/>
                        <a:pt x="435" y="83"/>
                      </a:cubicBezTo>
                      <a:lnTo>
                        <a:pt x="437" y="82"/>
                      </a:lnTo>
                      <a:lnTo>
                        <a:pt x="438" y="84"/>
                      </a:lnTo>
                      <a:cubicBezTo>
                        <a:pt x="453" y="108"/>
                        <a:pt x="468" y="131"/>
                        <a:pt x="482" y="153"/>
                      </a:cubicBezTo>
                      <a:lnTo>
                        <a:pt x="483" y="155"/>
                      </a:lnTo>
                      <a:lnTo>
                        <a:pt x="482" y="156"/>
                      </a:lnTo>
                      <a:cubicBezTo>
                        <a:pt x="469" y="169"/>
                        <a:pt x="457" y="181"/>
                        <a:pt x="446" y="191"/>
                      </a:cubicBezTo>
                      <a:lnTo>
                        <a:pt x="447" y="188"/>
                      </a:lnTo>
                      <a:cubicBezTo>
                        <a:pt x="453" y="206"/>
                        <a:pt x="456" y="225"/>
                        <a:pt x="456" y="242"/>
                      </a:cubicBezTo>
                      <a:lnTo>
                        <a:pt x="455" y="240"/>
                      </a:lnTo>
                      <a:cubicBezTo>
                        <a:pt x="470" y="247"/>
                        <a:pt x="486" y="255"/>
                        <a:pt x="500" y="261"/>
                      </a:cubicBezTo>
                      <a:lnTo>
                        <a:pt x="502" y="262"/>
                      </a:lnTo>
                      <a:lnTo>
                        <a:pt x="501" y="264"/>
                      </a:lnTo>
                      <a:cubicBezTo>
                        <a:pt x="495" y="292"/>
                        <a:pt x="489" y="319"/>
                        <a:pt x="483" y="344"/>
                      </a:cubicBezTo>
                      <a:lnTo>
                        <a:pt x="483" y="346"/>
                      </a:lnTo>
                      <a:lnTo>
                        <a:pt x="481" y="346"/>
                      </a:lnTo>
                      <a:cubicBezTo>
                        <a:pt x="463" y="346"/>
                        <a:pt x="446" y="346"/>
                        <a:pt x="431" y="346"/>
                      </a:cubicBezTo>
                      <a:lnTo>
                        <a:pt x="433" y="345"/>
                      </a:lnTo>
                      <a:cubicBezTo>
                        <a:pt x="424" y="362"/>
                        <a:pt x="413" y="377"/>
                        <a:pt x="401" y="389"/>
                      </a:cubicBezTo>
                      <a:lnTo>
                        <a:pt x="402" y="387"/>
                      </a:lnTo>
                      <a:cubicBezTo>
                        <a:pt x="408" y="404"/>
                        <a:pt x="413" y="420"/>
                        <a:pt x="419" y="435"/>
                      </a:cubicBezTo>
                      <a:lnTo>
                        <a:pt x="419" y="436"/>
                      </a:lnTo>
                      <a:lnTo>
                        <a:pt x="418" y="437"/>
                      </a:lnTo>
                      <a:cubicBezTo>
                        <a:pt x="393" y="452"/>
                        <a:pt x="370" y="467"/>
                        <a:pt x="348" y="481"/>
                      </a:cubicBezTo>
                      <a:lnTo>
                        <a:pt x="347" y="482"/>
                      </a:lnTo>
                      <a:lnTo>
                        <a:pt x="346" y="481"/>
                      </a:lnTo>
                      <a:cubicBezTo>
                        <a:pt x="333" y="468"/>
                        <a:pt x="321" y="456"/>
                        <a:pt x="310" y="445"/>
                      </a:cubicBezTo>
                      <a:lnTo>
                        <a:pt x="312" y="446"/>
                      </a:lnTo>
                      <a:cubicBezTo>
                        <a:pt x="294" y="452"/>
                        <a:pt x="276" y="454"/>
                        <a:pt x="259" y="455"/>
                      </a:cubicBezTo>
                      <a:lnTo>
                        <a:pt x="260" y="454"/>
                      </a:lnTo>
                      <a:cubicBezTo>
                        <a:pt x="252" y="470"/>
                        <a:pt x="245" y="486"/>
                        <a:pt x="238" y="499"/>
                      </a:cubicBezTo>
                      <a:lnTo>
                        <a:pt x="238" y="500"/>
                      </a:lnTo>
                      <a:lnTo>
                        <a:pt x="237" y="500"/>
                      </a:lnTo>
                      <a:cubicBezTo>
                        <a:pt x="204" y="492"/>
                        <a:pt x="177" y="486"/>
                        <a:pt x="157" y="481"/>
                      </a:cubicBezTo>
                      <a:lnTo>
                        <a:pt x="156" y="481"/>
                      </a:lnTo>
                      <a:lnTo>
                        <a:pt x="156" y="481"/>
                      </a:lnTo>
                      <a:cubicBezTo>
                        <a:pt x="156" y="465"/>
                        <a:pt x="156" y="452"/>
                        <a:pt x="156" y="444"/>
                      </a:cubicBezTo>
                      <a:cubicBezTo>
                        <a:pt x="156" y="440"/>
                        <a:pt x="156" y="436"/>
                        <a:pt x="156" y="434"/>
                      </a:cubicBezTo>
                      <a:cubicBezTo>
                        <a:pt x="156" y="432"/>
                        <a:pt x="157" y="431"/>
                        <a:pt x="157" y="43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sp>
          <p:nvSpPr>
            <p:cNvPr id="1456" name="Google Shape;1456;p36"/>
            <p:cNvSpPr/>
            <p:nvPr/>
          </p:nvSpPr>
          <p:spPr>
            <a:xfrm>
              <a:off x="7759261" y="626351"/>
              <a:ext cx="751812" cy="820451"/>
            </a:xfrm>
            <a:custGeom>
              <a:rect b="b" l="l" r="r" t="t"/>
              <a:pathLst>
                <a:path extrusionOk="0" h="765" w="701">
                  <a:moveTo>
                    <a:pt x="423" y="395"/>
                  </a:moveTo>
                  <a:cubicBezTo>
                    <a:pt x="494" y="365"/>
                    <a:pt x="545" y="292"/>
                    <a:pt x="545" y="206"/>
                  </a:cubicBezTo>
                  <a:cubicBezTo>
                    <a:pt x="545" y="92"/>
                    <a:pt x="460" y="0"/>
                    <a:pt x="353" y="0"/>
                  </a:cubicBezTo>
                  <a:cubicBezTo>
                    <a:pt x="247" y="-1"/>
                    <a:pt x="161" y="91"/>
                    <a:pt x="160" y="204"/>
                  </a:cubicBezTo>
                  <a:cubicBezTo>
                    <a:pt x="160" y="291"/>
                    <a:pt x="211" y="365"/>
                    <a:pt x="283" y="395"/>
                  </a:cubicBezTo>
                  <a:cubicBezTo>
                    <a:pt x="-13" y="440"/>
                    <a:pt x="0" y="761"/>
                    <a:pt x="0" y="761"/>
                  </a:cubicBezTo>
                  <a:lnTo>
                    <a:pt x="700" y="765"/>
                  </a:lnTo>
                  <a:cubicBezTo>
                    <a:pt x="700" y="765"/>
                    <a:pt x="716" y="439"/>
                    <a:pt x="423" y="39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457" name="Google Shape;1457;p36"/>
          <p:cNvSpPr txBox="1"/>
          <p:nvPr>
            <p:ph type="title"/>
          </p:nvPr>
        </p:nvSpPr>
        <p:spPr>
          <a:xfrm>
            <a:off x="2047800" y="3093100"/>
            <a:ext cx="5048400" cy="82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458" name="Google Shape;1458;p36"/>
          <p:cNvSpPr txBox="1"/>
          <p:nvPr>
            <p:ph idx="1" type="subTitle"/>
          </p:nvPr>
        </p:nvSpPr>
        <p:spPr>
          <a:xfrm>
            <a:off x="2047800" y="3871225"/>
            <a:ext cx="5048400" cy="36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users analyzed in our market research</a:t>
            </a:r>
            <a:endParaRPr/>
          </a:p>
        </p:txBody>
      </p:sp>
      <p:sp>
        <p:nvSpPr>
          <p:cNvPr id="1459" name="Google Shape;1459;p36"/>
          <p:cNvSpPr/>
          <p:nvPr/>
        </p:nvSpPr>
        <p:spPr>
          <a:xfrm>
            <a:off x="7490448" y="2327673"/>
            <a:ext cx="246951" cy="246951"/>
          </a:xfrm>
          <a:custGeom>
            <a:rect b="b" l="l" r="r" t="t"/>
            <a:pathLst>
              <a:path extrusionOk="0" h="425" w="425">
                <a:moveTo>
                  <a:pt x="132" y="366"/>
                </a:moveTo>
                <a:cubicBezTo>
                  <a:pt x="118" y="359"/>
                  <a:pt x="106" y="350"/>
                  <a:pt x="94" y="340"/>
                </a:cubicBezTo>
                <a:lnTo>
                  <a:pt x="54" y="354"/>
                </a:lnTo>
                <a:lnTo>
                  <a:pt x="16" y="295"/>
                </a:lnTo>
                <a:lnTo>
                  <a:pt x="47" y="264"/>
                </a:lnTo>
                <a:cubicBezTo>
                  <a:pt x="42" y="250"/>
                  <a:pt x="39" y="235"/>
                  <a:pt x="39" y="219"/>
                </a:cubicBezTo>
                <a:lnTo>
                  <a:pt x="0" y="201"/>
                </a:lnTo>
                <a:lnTo>
                  <a:pt x="15" y="132"/>
                </a:lnTo>
                <a:lnTo>
                  <a:pt x="58" y="132"/>
                </a:lnTo>
                <a:cubicBezTo>
                  <a:pt x="65" y="118"/>
                  <a:pt x="74" y="105"/>
                  <a:pt x="85" y="94"/>
                </a:cubicBezTo>
                <a:lnTo>
                  <a:pt x="70" y="54"/>
                </a:lnTo>
                <a:lnTo>
                  <a:pt x="130" y="16"/>
                </a:lnTo>
                <a:lnTo>
                  <a:pt x="160" y="46"/>
                </a:lnTo>
                <a:cubicBezTo>
                  <a:pt x="175" y="42"/>
                  <a:pt x="190" y="39"/>
                  <a:pt x="206" y="38"/>
                </a:cubicBezTo>
                <a:lnTo>
                  <a:pt x="224" y="0"/>
                </a:lnTo>
                <a:lnTo>
                  <a:pt x="293" y="15"/>
                </a:lnTo>
                <a:lnTo>
                  <a:pt x="293" y="58"/>
                </a:lnTo>
                <a:cubicBezTo>
                  <a:pt x="307" y="65"/>
                  <a:pt x="319" y="74"/>
                  <a:pt x="331" y="84"/>
                </a:cubicBezTo>
                <a:lnTo>
                  <a:pt x="371" y="70"/>
                </a:lnTo>
                <a:lnTo>
                  <a:pt x="409" y="130"/>
                </a:lnTo>
                <a:lnTo>
                  <a:pt x="378" y="160"/>
                </a:lnTo>
                <a:cubicBezTo>
                  <a:pt x="383" y="175"/>
                  <a:pt x="386" y="190"/>
                  <a:pt x="386" y="205"/>
                </a:cubicBezTo>
                <a:lnTo>
                  <a:pt x="425" y="224"/>
                </a:lnTo>
                <a:lnTo>
                  <a:pt x="410" y="292"/>
                </a:lnTo>
                <a:lnTo>
                  <a:pt x="367" y="292"/>
                </a:lnTo>
                <a:cubicBezTo>
                  <a:pt x="360" y="306"/>
                  <a:pt x="351" y="319"/>
                  <a:pt x="340" y="330"/>
                </a:cubicBezTo>
                <a:lnTo>
                  <a:pt x="355" y="370"/>
                </a:lnTo>
                <a:lnTo>
                  <a:pt x="295" y="408"/>
                </a:lnTo>
                <a:lnTo>
                  <a:pt x="265" y="378"/>
                </a:lnTo>
                <a:cubicBezTo>
                  <a:pt x="250" y="383"/>
                  <a:pt x="235" y="385"/>
                  <a:pt x="219" y="386"/>
                </a:cubicBezTo>
                <a:lnTo>
                  <a:pt x="201" y="425"/>
                </a:lnTo>
                <a:lnTo>
                  <a:pt x="132" y="409"/>
                </a:lnTo>
                <a:lnTo>
                  <a:pt x="132" y="366"/>
                </a:lnTo>
                <a:moveTo>
                  <a:pt x="193" y="285"/>
                </a:moveTo>
                <a:cubicBezTo>
                  <a:pt x="234" y="295"/>
                  <a:pt x="274" y="269"/>
                  <a:pt x="283" y="228"/>
                </a:cubicBezTo>
                <a:cubicBezTo>
                  <a:pt x="292" y="187"/>
                  <a:pt x="267" y="147"/>
                  <a:pt x="226" y="137"/>
                </a:cubicBezTo>
                <a:cubicBezTo>
                  <a:pt x="185" y="128"/>
                  <a:pt x="145" y="154"/>
                  <a:pt x="135" y="195"/>
                </a:cubicBezTo>
                <a:cubicBezTo>
                  <a:pt x="126" y="236"/>
                  <a:pt x="152" y="276"/>
                  <a:pt x="193" y="28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60" name="Google Shape;1460;p36"/>
          <p:cNvGrpSpPr/>
          <p:nvPr/>
        </p:nvGrpSpPr>
        <p:grpSpPr>
          <a:xfrm>
            <a:off x="1044898" y="539509"/>
            <a:ext cx="1338461" cy="3039400"/>
            <a:chOff x="1044898" y="539509"/>
            <a:chExt cx="1338461" cy="3039400"/>
          </a:xfrm>
        </p:grpSpPr>
        <p:grpSp>
          <p:nvGrpSpPr>
            <p:cNvPr id="1461" name="Google Shape;1461;p36"/>
            <p:cNvGrpSpPr/>
            <p:nvPr/>
          </p:nvGrpSpPr>
          <p:grpSpPr>
            <a:xfrm>
              <a:off x="1044898" y="539509"/>
              <a:ext cx="1338461" cy="3039400"/>
              <a:chOff x="974898" y="504109"/>
              <a:chExt cx="1338461" cy="3039400"/>
            </a:xfrm>
          </p:grpSpPr>
          <p:sp>
            <p:nvSpPr>
              <p:cNvPr id="1462" name="Google Shape;1462;p36"/>
              <p:cNvSpPr/>
              <p:nvPr/>
            </p:nvSpPr>
            <p:spPr>
              <a:xfrm>
                <a:off x="1473603" y="1772837"/>
                <a:ext cx="839756" cy="839756"/>
              </a:xfrm>
              <a:custGeom>
                <a:rect b="b" l="l" r="r" t="t"/>
                <a:pathLst>
                  <a:path extrusionOk="0" h="783" w="783">
                    <a:moveTo>
                      <a:pt x="714" y="341"/>
                    </a:moveTo>
                    <a:cubicBezTo>
                      <a:pt x="718" y="370"/>
                      <a:pt x="719" y="399"/>
                      <a:pt x="716" y="427"/>
                    </a:cubicBezTo>
                    <a:lnTo>
                      <a:pt x="783" y="472"/>
                    </a:lnTo>
                    <a:lnTo>
                      <a:pt x="735" y="595"/>
                    </a:lnTo>
                    <a:lnTo>
                      <a:pt x="655" y="584"/>
                    </a:lnTo>
                    <a:cubicBezTo>
                      <a:pt x="639" y="607"/>
                      <a:pt x="619" y="628"/>
                      <a:pt x="596" y="647"/>
                    </a:cubicBezTo>
                    <a:lnTo>
                      <a:pt x="611" y="725"/>
                    </a:lnTo>
                    <a:lnTo>
                      <a:pt x="490" y="779"/>
                    </a:lnTo>
                    <a:lnTo>
                      <a:pt x="442" y="715"/>
                    </a:lnTo>
                    <a:cubicBezTo>
                      <a:pt x="413" y="719"/>
                      <a:pt x="384" y="720"/>
                      <a:pt x="356" y="717"/>
                    </a:cubicBezTo>
                    <a:lnTo>
                      <a:pt x="311" y="783"/>
                    </a:lnTo>
                    <a:lnTo>
                      <a:pt x="187" y="736"/>
                    </a:lnTo>
                    <a:lnTo>
                      <a:pt x="199" y="656"/>
                    </a:lnTo>
                    <a:cubicBezTo>
                      <a:pt x="176" y="639"/>
                      <a:pt x="155" y="620"/>
                      <a:pt x="136" y="597"/>
                    </a:cubicBezTo>
                    <a:lnTo>
                      <a:pt x="58" y="612"/>
                    </a:lnTo>
                    <a:lnTo>
                      <a:pt x="4" y="491"/>
                    </a:lnTo>
                    <a:lnTo>
                      <a:pt x="68" y="443"/>
                    </a:lnTo>
                    <a:cubicBezTo>
                      <a:pt x="64" y="414"/>
                      <a:pt x="63" y="385"/>
                      <a:pt x="66" y="357"/>
                    </a:cubicBezTo>
                    <a:lnTo>
                      <a:pt x="0" y="312"/>
                    </a:lnTo>
                    <a:lnTo>
                      <a:pt x="47" y="188"/>
                    </a:lnTo>
                    <a:lnTo>
                      <a:pt x="127" y="200"/>
                    </a:lnTo>
                    <a:cubicBezTo>
                      <a:pt x="144" y="177"/>
                      <a:pt x="163" y="155"/>
                      <a:pt x="186" y="137"/>
                    </a:cubicBezTo>
                    <a:lnTo>
                      <a:pt x="171" y="58"/>
                    </a:lnTo>
                    <a:lnTo>
                      <a:pt x="292" y="5"/>
                    </a:lnTo>
                    <a:lnTo>
                      <a:pt x="340" y="69"/>
                    </a:lnTo>
                    <a:cubicBezTo>
                      <a:pt x="369" y="64"/>
                      <a:pt x="398" y="64"/>
                      <a:pt x="426" y="67"/>
                    </a:cubicBezTo>
                    <a:lnTo>
                      <a:pt x="471" y="0"/>
                    </a:lnTo>
                    <a:lnTo>
                      <a:pt x="595" y="48"/>
                    </a:lnTo>
                    <a:lnTo>
                      <a:pt x="583" y="127"/>
                    </a:lnTo>
                    <a:cubicBezTo>
                      <a:pt x="606" y="144"/>
                      <a:pt x="628" y="164"/>
                      <a:pt x="646" y="187"/>
                    </a:cubicBezTo>
                    <a:lnTo>
                      <a:pt x="724" y="171"/>
                    </a:lnTo>
                    <a:lnTo>
                      <a:pt x="778" y="293"/>
                    </a:lnTo>
                    <a:lnTo>
                      <a:pt x="714" y="341"/>
                    </a:lnTo>
                    <a:moveTo>
                      <a:pt x="524" y="340"/>
                    </a:moveTo>
                    <a:cubicBezTo>
                      <a:pt x="492" y="268"/>
                      <a:pt x="408" y="235"/>
                      <a:pt x="336" y="267"/>
                    </a:cubicBezTo>
                    <a:cubicBezTo>
                      <a:pt x="264" y="299"/>
                      <a:pt x="231" y="383"/>
                      <a:pt x="263" y="455"/>
                    </a:cubicBezTo>
                    <a:cubicBezTo>
                      <a:pt x="295" y="527"/>
                      <a:pt x="379" y="559"/>
                      <a:pt x="451" y="528"/>
                    </a:cubicBezTo>
                    <a:cubicBezTo>
                      <a:pt x="523" y="496"/>
                      <a:pt x="555" y="412"/>
                      <a:pt x="524" y="34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3" name="Google Shape;1463;p36"/>
              <p:cNvSpPr/>
              <p:nvPr/>
            </p:nvSpPr>
            <p:spPr>
              <a:xfrm>
                <a:off x="1444648" y="1370184"/>
                <a:ext cx="275629" cy="274556"/>
              </a:xfrm>
              <a:custGeom>
                <a:rect b="b" l="l" r="r" t="t"/>
                <a:pathLst>
                  <a:path extrusionOk="0" h="256" w="257">
                    <a:moveTo>
                      <a:pt x="234" y="111"/>
                    </a:moveTo>
                    <a:cubicBezTo>
                      <a:pt x="236" y="121"/>
                      <a:pt x="236" y="130"/>
                      <a:pt x="235" y="139"/>
                    </a:cubicBezTo>
                    <a:lnTo>
                      <a:pt x="257" y="154"/>
                    </a:lnTo>
                    <a:lnTo>
                      <a:pt x="241" y="195"/>
                    </a:lnTo>
                    <a:lnTo>
                      <a:pt x="215" y="191"/>
                    </a:lnTo>
                    <a:cubicBezTo>
                      <a:pt x="210" y="198"/>
                      <a:pt x="203" y="205"/>
                      <a:pt x="196" y="211"/>
                    </a:cubicBezTo>
                    <a:lnTo>
                      <a:pt x="201" y="237"/>
                    </a:lnTo>
                    <a:lnTo>
                      <a:pt x="161" y="255"/>
                    </a:lnTo>
                    <a:lnTo>
                      <a:pt x="145" y="234"/>
                    </a:lnTo>
                    <a:cubicBezTo>
                      <a:pt x="136" y="235"/>
                      <a:pt x="126" y="235"/>
                      <a:pt x="117" y="234"/>
                    </a:cubicBezTo>
                    <a:lnTo>
                      <a:pt x="102" y="256"/>
                    </a:lnTo>
                    <a:lnTo>
                      <a:pt x="62" y="241"/>
                    </a:lnTo>
                    <a:lnTo>
                      <a:pt x="65" y="215"/>
                    </a:lnTo>
                    <a:cubicBezTo>
                      <a:pt x="58" y="209"/>
                      <a:pt x="51" y="203"/>
                      <a:pt x="45" y="195"/>
                    </a:cubicBezTo>
                    <a:lnTo>
                      <a:pt x="19" y="200"/>
                    </a:lnTo>
                    <a:lnTo>
                      <a:pt x="2" y="160"/>
                    </a:lnTo>
                    <a:lnTo>
                      <a:pt x="23" y="145"/>
                    </a:lnTo>
                    <a:cubicBezTo>
                      <a:pt x="21" y="135"/>
                      <a:pt x="21" y="126"/>
                      <a:pt x="22" y="116"/>
                    </a:cubicBezTo>
                    <a:lnTo>
                      <a:pt x="0" y="102"/>
                    </a:lnTo>
                    <a:lnTo>
                      <a:pt x="16" y="61"/>
                    </a:lnTo>
                    <a:lnTo>
                      <a:pt x="42" y="65"/>
                    </a:lnTo>
                    <a:cubicBezTo>
                      <a:pt x="47" y="57"/>
                      <a:pt x="54" y="50"/>
                      <a:pt x="61" y="44"/>
                    </a:cubicBezTo>
                    <a:lnTo>
                      <a:pt x="56" y="19"/>
                    </a:lnTo>
                    <a:lnTo>
                      <a:pt x="96" y="1"/>
                    </a:lnTo>
                    <a:lnTo>
                      <a:pt x="112" y="22"/>
                    </a:lnTo>
                    <a:cubicBezTo>
                      <a:pt x="121" y="21"/>
                      <a:pt x="131" y="20"/>
                      <a:pt x="140" y="21"/>
                    </a:cubicBezTo>
                    <a:lnTo>
                      <a:pt x="155" y="0"/>
                    </a:lnTo>
                    <a:lnTo>
                      <a:pt x="195" y="15"/>
                    </a:lnTo>
                    <a:lnTo>
                      <a:pt x="192" y="41"/>
                    </a:lnTo>
                    <a:cubicBezTo>
                      <a:pt x="199" y="47"/>
                      <a:pt x="206" y="53"/>
                      <a:pt x="212" y="61"/>
                    </a:cubicBezTo>
                    <a:lnTo>
                      <a:pt x="238" y="56"/>
                    </a:lnTo>
                    <a:lnTo>
                      <a:pt x="255" y="95"/>
                    </a:lnTo>
                    <a:lnTo>
                      <a:pt x="234" y="111"/>
                    </a:lnTo>
                    <a:moveTo>
                      <a:pt x="172" y="111"/>
                    </a:moveTo>
                    <a:cubicBezTo>
                      <a:pt x="161" y="87"/>
                      <a:pt x="134" y="77"/>
                      <a:pt x="110" y="87"/>
                    </a:cubicBezTo>
                    <a:cubicBezTo>
                      <a:pt x="87" y="98"/>
                      <a:pt x="76" y="125"/>
                      <a:pt x="87" y="149"/>
                    </a:cubicBezTo>
                    <a:cubicBezTo>
                      <a:pt x="97" y="172"/>
                      <a:pt x="125" y="183"/>
                      <a:pt x="148" y="172"/>
                    </a:cubicBezTo>
                    <a:cubicBezTo>
                      <a:pt x="172" y="162"/>
                      <a:pt x="182" y="134"/>
                      <a:pt x="172" y="11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4" name="Google Shape;1464;p36"/>
              <p:cNvSpPr/>
              <p:nvPr/>
            </p:nvSpPr>
            <p:spPr>
              <a:xfrm>
                <a:off x="1378148" y="504109"/>
                <a:ext cx="531953" cy="531953"/>
              </a:xfrm>
              <a:custGeom>
                <a:rect b="b" l="l" r="r" t="t"/>
                <a:pathLst>
                  <a:path extrusionOk="0" h="496" w="496">
                    <a:moveTo>
                      <a:pt x="452" y="216"/>
                    </a:moveTo>
                    <a:cubicBezTo>
                      <a:pt x="455" y="234"/>
                      <a:pt x="455" y="252"/>
                      <a:pt x="453" y="270"/>
                    </a:cubicBezTo>
                    <a:lnTo>
                      <a:pt x="496" y="299"/>
                    </a:lnTo>
                    <a:lnTo>
                      <a:pt x="465" y="377"/>
                    </a:lnTo>
                    <a:lnTo>
                      <a:pt x="415" y="370"/>
                    </a:lnTo>
                    <a:cubicBezTo>
                      <a:pt x="405" y="384"/>
                      <a:pt x="392" y="398"/>
                      <a:pt x="377" y="409"/>
                    </a:cubicBezTo>
                    <a:lnTo>
                      <a:pt x="387" y="459"/>
                    </a:lnTo>
                    <a:lnTo>
                      <a:pt x="311" y="493"/>
                    </a:lnTo>
                    <a:lnTo>
                      <a:pt x="280" y="453"/>
                    </a:lnTo>
                    <a:cubicBezTo>
                      <a:pt x="262" y="456"/>
                      <a:pt x="244" y="456"/>
                      <a:pt x="226" y="454"/>
                    </a:cubicBezTo>
                    <a:lnTo>
                      <a:pt x="197" y="496"/>
                    </a:lnTo>
                    <a:lnTo>
                      <a:pt x="119" y="466"/>
                    </a:lnTo>
                    <a:lnTo>
                      <a:pt x="126" y="416"/>
                    </a:lnTo>
                    <a:cubicBezTo>
                      <a:pt x="112" y="405"/>
                      <a:pt x="98" y="392"/>
                      <a:pt x="86" y="378"/>
                    </a:cubicBezTo>
                    <a:lnTo>
                      <a:pt x="37" y="388"/>
                    </a:lnTo>
                    <a:lnTo>
                      <a:pt x="3" y="311"/>
                    </a:lnTo>
                    <a:lnTo>
                      <a:pt x="43" y="281"/>
                    </a:lnTo>
                    <a:cubicBezTo>
                      <a:pt x="40" y="262"/>
                      <a:pt x="40" y="244"/>
                      <a:pt x="42" y="226"/>
                    </a:cubicBezTo>
                    <a:lnTo>
                      <a:pt x="0" y="198"/>
                    </a:lnTo>
                    <a:lnTo>
                      <a:pt x="30" y="119"/>
                    </a:lnTo>
                    <a:lnTo>
                      <a:pt x="80" y="127"/>
                    </a:lnTo>
                    <a:cubicBezTo>
                      <a:pt x="91" y="112"/>
                      <a:pt x="103" y="98"/>
                      <a:pt x="118" y="87"/>
                    </a:cubicBezTo>
                    <a:lnTo>
                      <a:pt x="108" y="37"/>
                    </a:lnTo>
                    <a:lnTo>
                      <a:pt x="185" y="3"/>
                    </a:lnTo>
                    <a:lnTo>
                      <a:pt x="215" y="44"/>
                    </a:lnTo>
                    <a:cubicBezTo>
                      <a:pt x="233" y="41"/>
                      <a:pt x="252" y="40"/>
                      <a:pt x="270" y="42"/>
                    </a:cubicBezTo>
                    <a:lnTo>
                      <a:pt x="298" y="0"/>
                    </a:lnTo>
                    <a:lnTo>
                      <a:pt x="376" y="30"/>
                    </a:lnTo>
                    <a:lnTo>
                      <a:pt x="369" y="81"/>
                    </a:lnTo>
                    <a:cubicBezTo>
                      <a:pt x="384" y="91"/>
                      <a:pt x="397" y="104"/>
                      <a:pt x="409" y="118"/>
                    </a:cubicBezTo>
                    <a:lnTo>
                      <a:pt x="459" y="109"/>
                    </a:lnTo>
                    <a:lnTo>
                      <a:pt x="493" y="185"/>
                    </a:lnTo>
                    <a:lnTo>
                      <a:pt x="452" y="216"/>
                    </a:lnTo>
                    <a:moveTo>
                      <a:pt x="332" y="215"/>
                    </a:moveTo>
                    <a:cubicBezTo>
                      <a:pt x="311" y="170"/>
                      <a:pt x="258" y="149"/>
                      <a:pt x="213" y="169"/>
                    </a:cubicBezTo>
                    <a:cubicBezTo>
                      <a:pt x="167" y="189"/>
                      <a:pt x="147" y="243"/>
                      <a:pt x="167" y="288"/>
                    </a:cubicBezTo>
                    <a:cubicBezTo>
                      <a:pt x="187" y="334"/>
                      <a:pt x="240" y="354"/>
                      <a:pt x="286" y="334"/>
                    </a:cubicBezTo>
                    <a:cubicBezTo>
                      <a:pt x="331" y="314"/>
                      <a:pt x="352" y="260"/>
                      <a:pt x="332" y="21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65" name="Google Shape;1465;p36"/>
              <p:cNvGrpSpPr/>
              <p:nvPr/>
            </p:nvGrpSpPr>
            <p:grpSpPr>
              <a:xfrm>
                <a:off x="974898" y="2924685"/>
                <a:ext cx="469748" cy="618824"/>
                <a:chOff x="974898" y="2924685"/>
                <a:chExt cx="469748" cy="618824"/>
              </a:xfrm>
            </p:grpSpPr>
            <p:sp>
              <p:nvSpPr>
                <p:cNvPr id="1466" name="Google Shape;1466;p36"/>
                <p:cNvSpPr/>
                <p:nvPr/>
              </p:nvSpPr>
              <p:spPr>
                <a:xfrm>
                  <a:off x="974898" y="3120950"/>
                  <a:ext cx="196265" cy="195192"/>
                </a:xfrm>
                <a:custGeom>
                  <a:rect b="b" l="l" r="r" t="t"/>
                  <a:pathLst>
                    <a:path extrusionOk="0" h="182" w="183">
                      <a:moveTo>
                        <a:pt x="183" y="91"/>
                      </a:moveTo>
                      <a:cubicBezTo>
                        <a:pt x="183" y="141"/>
                        <a:pt x="142" y="182"/>
                        <a:pt x="92" y="182"/>
                      </a:cubicBezTo>
                      <a:cubicBezTo>
                        <a:pt x="41" y="182"/>
                        <a:pt x="0" y="142"/>
                        <a:pt x="0" y="91"/>
                      </a:cubicBezTo>
                      <a:cubicBezTo>
                        <a:pt x="0" y="41"/>
                        <a:pt x="40" y="0"/>
                        <a:pt x="91" y="0"/>
                      </a:cubicBezTo>
                      <a:cubicBezTo>
                        <a:pt x="141" y="0"/>
                        <a:pt x="183" y="40"/>
                        <a:pt x="183" y="91"/>
                      </a:cubicBezTo>
                      <a:close/>
                    </a:path>
                  </a:pathLst>
                </a:custGeom>
                <a:solidFill>
                  <a:schemeClr val="accent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7" name="Google Shape;1467;p36"/>
                <p:cNvSpPr/>
                <p:nvPr/>
              </p:nvSpPr>
              <p:spPr>
                <a:xfrm>
                  <a:off x="1249454" y="2924685"/>
                  <a:ext cx="195192" cy="195192"/>
                </a:xfrm>
                <a:custGeom>
                  <a:rect b="b" l="l" r="r" t="t"/>
                  <a:pathLst>
                    <a:path extrusionOk="0" h="182" w="182">
                      <a:moveTo>
                        <a:pt x="182" y="91"/>
                      </a:moveTo>
                      <a:cubicBezTo>
                        <a:pt x="182" y="141"/>
                        <a:pt x="141" y="182"/>
                        <a:pt x="91" y="182"/>
                      </a:cubicBezTo>
                      <a:cubicBezTo>
                        <a:pt x="40" y="182"/>
                        <a:pt x="0" y="142"/>
                        <a:pt x="0" y="91"/>
                      </a:cubicBezTo>
                      <a:cubicBezTo>
                        <a:pt x="0" y="41"/>
                        <a:pt x="40" y="0"/>
                        <a:pt x="91" y="0"/>
                      </a:cubicBezTo>
                      <a:cubicBezTo>
                        <a:pt x="141" y="0"/>
                        <a:pt x="182" y="41"/>
                        <a:pt x="182" y="91"/>
                      </a:cubicBezTo>
                      <a:close/>
                    </a:path>
                  </a:pathLst>
                </a:custGeom>
                <a:solidFill>
                  <a:schemeClr val="accent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8" name="Google Shape;1468;p36"/>
                <p:cNvSpPr/>
                <p:nvPr/>
              </p:nvSpPr>
              <p:spPr>
                <a:xfrm>
                  <a:off x="1249454" y="3330084"/>
                  <a:ext cx="195192" cy="213425"/>
                </a:xfrm>
                <a:custGeom>
                  <a:rect b="b" l="l" r="r" t="t"/>
                  <a:pathLst>
                    <a:path extrusionOk="0" h="199" w="182">
                      <a:moveTo>
                        <a:pt x="182" y="99"/>
                      </a:moveTo>
                      <a:cubicBezTo>
                        <a:pt x="182" y="154"/>
                        <a:pt x="142" y="199"/>
                        <a:pt x="91" y="199"/>
                      </a:cubicBezTo>
                      <a:cubicBezTo>
                        <a:pt x="41" y="199"/>
                        <a:pt x="0" y="155"/>
                        <a:pt x="0" y="100"/>
                      </a:cubicBezTo>
                      <a:cubicBezTo>
                        <a:pt x="0" y="45"/>
                        <a:pt x="41" y="0"/>
                        <a:pt x="91" y="0"/>
                      </a:cubicBezTo>
                      <a:cubicBezTo>
                        <a:pt x="142" y="0"/>
                        <a:pt x="182" y="45"/>
                        <a:pt x="182" y="99"/>
                      </a:cubicBezTo>
                      <a:close/>
                    </a:path>
                  </a:pathLst>
                </a:custGeom>
                <a:solidFill>
                  <a:schemeClr val="accent2"/>
                </a:solidFill>
                <a:ln>
                  <a:noFill/>
                </a:ln>
              </p:spPr>
              <p:txBody>
                <a:bodyPr anchorCtr="1" anchor="ctr" bIns="26625" lIns="90000" spcFirstLastPara="1" rIns="90000" wrap="square" tIns="26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9" name="Google Shape;1469;p36"/>
                <p:cNvSpPr/>
                <p:nvPr/>
              </p:nvSpPr>
              <p:spPr>
                <a:xfrm>
                  <a:off x="1043537" y="3236778"/>
                  <a:ext cx="274556" cy="188757"/>
                </a:xfrm>
                <a:custGeom>
                  <a:rect b="b" l="l" r="r" t="t"/>
                  <a:pathLst>
                    <a:path extrusionOk="0" h="176" w="256">
                      <a:moveTo>
                        <a:pt x="256" y="175"/>
                      </a:moveTo>
                      <a:cubicBezTo>
                        <a:pt x="252" y="181"/>
                        <a:pt x="192" y="146"/>
                        <a:pt x="121" y="98"/>
                      </a:cubicBezTo>
                      <a:cubicBezTo>
                        <a:pt x="50" y="50"/>
                        <a:pt x="-4" y="6"/>
                        <a:pt x="0" y="0"/>
                      </a:cubicBezTo>
                      <a:cubicBezTo>
                        <a:pt x="4" y="-6"/>
                        <a:pt x="64" y="29"/>
                        <a:pt x="135" y="77"/>
                      </a:cubicBezTo>
                      <a:cubicBezTo>
                        <a:pt x="206" y="125"/>
                        <a:pt x="260" y="169"/>
                        <a:pt x="256" y="175"/>
                      </a:cubicBezTo>
                      <a:close/>
                    </a:path>
                  </a:pathLst>
                </a:custGeom>
                <a:solidFill>
                  <a:schemeClr val="accent2"/>
                </a:solidFill>
                <a:ln>
                  <a:noFill/>
                </a:ln>
              </p:spPr>
              <p:txBody>
                <a:bodyPr anchorCtr="1" anchor="ctr" bIns="18350" lIns="90000" spcFirstLastPara="1" rIns="90000" wrap="square" tIns="18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0" name="Google Shape;1470;p36"/>
                <p:cNvSpPr/>
                <p:nvPr/>
              </p:nvSpPr>
              <p:spPr>
                <a:xfrm>
                  <a:off x="1085364" y="3015846"/>
                  <a:ext cx="241309" cy="187685"/>
                </a:xfrm>
                <a:custGeom>
                  <a:rect b="b" l="l" r="r" t="t"/>
                  <a:pathLst>
                    <a:path extrusionOk="0" h="175" w="225">
                      <a:moveTo>
                        <a:pt x="225" y="0"/>
                      </a:moveTo>
                      <a:cubicBezTo>
                        <a:pt x="229" y="5"/>
                        <a:pt x="182" y="49"/>
                        <a:pt x="120" y="96"/>
                      </a:cubicBezTo>
                      <a:cubicBezTo>
                        <a:pt x="58" y="145"/>
                        <a:pt x="4" y="179"/>
                        <a:pt x="0" y="174"/>
                      </a:cubicBezTo>
                      <a:cubicBezTo>
                        <a:pt x="-4" y="168"/>
                        <a:pt x="43" y="125"/>
                        <a:pt x="105" y="77"/>
                      </a:cubicBezTo>
                      <a:cubicBezTo>
                        <a:pt x="167" y="29"/>
                        <a:pt x="220" y="-6"/>
                        <a:pt x="225" y="0"/>
                      </a:cubicBezTo>
                      <a:close/>
                    </a:path>
                  </a:pathLst>
                </a:custGeom>
                <a:solidFill>
                  <a:schemeClr val="accent2"/>
                </a:solidFill>
                <a:ln>
                  <a:noFill/>
                </a:ln>
              </p:spPr>
              <p:txBody>
                <a:bodyPr anchorCtr="1" anchor="ctr" bIns="18000" lIns="90000" spcFirstLastPara="1" rIns="90000" wrap="square" tIns="18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471" name="Google Shape;1471;p36"/>
            <p:cNvGrpSpPr/>
            <p:nvPr/>
          </p:nvGrpSpPr>
          <p:grpSpPr>
            <a:xfrm>
              <a:off x="1969377" y="1137371"/>
              <a:ext cx="413979" cy="415052"/>
              <a:chOff x="1527227" y="1107896"/>
              <a:chExt cx="413979" cy="415052"/>
            </a:xfrm>
          </p:grpSpPr>
          <p:sp>
            <p:nvSpPr>
              <p:cNvPr id="1472" name="Google Shape;1472;p36"/>
              <p:cNvSpPr/>
              <p:nvPr/>
            </p:nvSpPr>
            <p:spPr>
              <a:xfrm>
                <a:off x="1659143" y="1240884"/>
                <a:ext cx="153365" cy="154438"/>
              </a:xfrm>
              <a:custGeom>
                <a:rect b="b" l="l" r="r" t="t"/>
                <a:pathLst>
                  <a:path extrusionOk="0" h="144" w="143">
                    <a:moveTo>
                      <a:pt x="136" y="44"/>
                    </a:moveTo>
                    <a:cubicBezTo>
                      <a:pt x="136" y="44"/>
                      <a:pt x="137" y="45"/>
                      <a:pt x="138" y="48"/>
                    </a:cubicBezTo>
                    <a:cubicBezTo>
                      <a:pt x="139" y="51"/>
                      <a:pt x="140" y="55"/>
                      <a:pt x="142" y="60"/>
                    </a:cubicBezTo>
                    <a:cubicBezTo>
                      <a:pt x="144" y="71"/>
                      <a:pt x="144" y="88"/>
                      <a:pt x="135" y="106"/>
                    </a:cubicBezTo>
                    <a:cubicBezTo>
                      <a:pt x="126" y="124"/>
                      <a:pt x="105" y="142"/>
                      <a:pt x="77" y="144"/>
                    </a:cubicBezTo>
                    <a:cubicBezTo>
                      <a:pt x="64" y="145"/>
                      <a:pt x="49" y="142"/>
                      <a:pt x="37" y="135"/>
                    </a:cubicBezTo>
                    <a:cubicBezTo>
                      <a:pt x="24" y="128"/>
                      <a:pt x="13" y="116"/>
                      <a:pt x="6" y="101"/>
                    </a:cubicBezTo>
                    <a:cubicBezTo>
                      <a:pt x="0" y="87"/>
                      <a:pt x="-1" y="71"/>
                      <a:pt x="2" y="57"/>
                    </a:cubicBezTo>
                    <a:cubicBezTo>
                      <a:pt x="5" y="42"/>
                      <a:pt x="13" y="30"/>
                      <a:pt x="23" y="20"/>
                    </a:cubicBezTo>
                    <a:cubicBezTo>
                      <a:pt x="42" y="1"/>
                      <a:pt x="69" y="-2"/>
                      <a:pt x="89" y="3"/>
                    </a:cubicBezTo>
                    <a:cubicBezTo>
                      <a:pt x="109" y="8"/>
                      <a:pt x="121" y="20"/>
                      <a:pt x="128" y="29"/>
                    </a:cubicBezTo>
                    <a:cubicBezTo>
                      <a:pt x="131" y="33"/>
                      <a:pt x="133" y="37"/>
                      <a:pt x="134" y="40"/>
                    </a:cubicBezTo>
                    <a:cubicBezTo>
                      <a:pt x="135" y="43"/>
                      <a:pt x="136" y="44"/>
                      <a:pt x="136" y="44"/>
                    </a:cubicBezTo>
                    <a:cubicBezTo>
                      <a:pt x="135" y="44"/>
                      <a:pt x="133" y="39"/>
                      <a:pt x="126" y="30"/>
                    </a:cubicBezTo>
                    <a:cubicBezTo>
                      <a:pt x="119" y="22"/>
                      <a:pt x="107" y="11"/>
                      <a:pt x="88" y="7"/>
                    </a:cubicBezTo>
                    <a:cubicBezTo>
                      <a:pt x="70" y="2"/>
                      <a:pt x="44" y="6"/>
                      <a:pt x="26" y="24"/>
                    </a:cubicBezTo>
                    <a:cubicBezTo>
                      <a:pt x="17" y="33"/>
                      <a:pt x="10" y="45"/>
                      <a:pt x="8" y="58"/>
                    </a:cubicBezTo>
                    <a:cubicBezTo>
                      <a:pt x="4" y="71"/>
                      <a:pt x="6" y="86"/>
                      <a:pt x="12" y="99"/>
                    </a:cubicBezTo>
                    <a:cubicBezTo>
                      <a:pt x="18" y="112"/>
                      <a:pt x="28" y="123"/>
                      <a:pt x="39" y="130"/>
                    </a:cubicBezTo>
                    <a:cubicBezTo>
                      <a:pt x="51" y="137"/>
                      <a:pt x="64" y="139"/>
                      <a:pt x="77" y="139"/>
                    </a:cubicBezTo>
                    <a:cubicBezTo>
                      <a:pt x="102" y="137"/>
                      <a:pt x="122" y="121"/>
                      <a:pt x="131" y="104"/>
                    </a:cubicBezTo>
                    <a:cubicBezTo>
                      <a:pt x="141" y="88"/>
                      <a:pt x="141" y="71"/>
                      <a:pt x="139" y="60"/>
                    </a:cubicBezTo>
                    <a:cubicBezTo>
                      <a:pt x="138" y="50"/>
                      <a:pt x="135" y="44"/>
                      <a:pt x="136" y="44"/>
                    </a:cubicBezTo>
                    <a:close/>
                  </a:path>
                </a:pathLst>
              </a:custGeom>
              <a:solidFill>
                <a:schemeClr val="dk2"/>
              </a:solidFill>
              <a:ln>
                <a:noFill/>
              </a:ln>
            </p:spPr>
            <p:txBody>
              <a:bodyPr anchorCtr="1" anchor="ctr" bIns="6825" lIns="90000" spcFirstLastPara="1" rIns="90000" wrap="square" tIns="6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3" name="Google Shape;1473;p36"/>
              <p:cNvSpPr/>
              <p:nvPr/>
            </p:nvSpPr>
            <p:spPr>
              <a:xfrm>
                <a:off x="1527227" y="1107896"/>
                <a:ext cx="413979" cy="415052"/>
              </a:xfrm>
              <a:custGeom>
                <a:rect b="b" l="l" r="r" t="t"/>
                <a:pathLst>
                  <a:path extrusionOk="0" h="387" w="386">
                    <a:moveTo>
                      <a:pt x="351" y="168"/>
                    </a:moveTo>
                    <a:cubicBezTo>
                      <a:pt x="351" y="168"/>
                      <a:pt x="352" y="168"/>
                      <a:pt x="353" y="167"/>
                    </a:cubicBezTo>
                    <a:cubicBezTo>
                      <a:pt x="355" y="166"/>
                      <a:pt x="356" y="164"/>
                      <a:pt x="359" y="162"/>
                    </a:cubicBezTo>
                    <a:cubicBezTo>
                      <a:pt x="364" y="158"/>
                      <a:pt x="372" y="152"/>
                      <a:pt x="382" y="144"/>
                    </a:cubicBezTo>
                    <a:lnTo>
                      <a:pt x="382" y="145"/>
                    </a:lnTo>
                    <a:cubicBezTo>
                      <a:pt x="375" y="130"/>
                      <a:pt x="366" y="111"/>
                      <a:pt x="355" y="87"/>
                    </a:cubicBezTo>
                    <a:lnTo>
                      <a:pt x="357" y="88"/>
                    </a:lnTo>
                    <a:cubicBezTo>
                      <a:pt x="345" y="90"/>
                      <a:pt x="332" y="93"/>
                      <a:pt x="318" y="95"/>
                    </a:cubicBezTo>
                    <a:lnTo>
                      <a:pt x="317" y="96"/>
                    </a:lnTo>
                    <a:lnTo>
                      <a:pt x="317" y="95"/>
                    </a:lnTo>
                    <a:cubicBezTo>
                      <a:pt x="308" y="85"/>
                      <a:pt x="298" y="75"/>
                      <a:pt x="286" y="66"/>
                    </a:cubicBezTo>
                    <a:lnTo>
                      <a:pt x="286" y="66"/>
                    </a:lnTo>
                    <a:lnTo>
                      <a:pt x="286" y="64"/>
                    </a:lnTo>
                    <a:cubicBezTo>
                      <a:pt x="287" y="52"/>
                      <a:pt x="289" y="39"/>
                      <a:pt x="291" y="26"/>
                    </a:cubicBezTo>
                    <a:lnTo>
                      <a:pt x="293" y="28"/>
                    </a:lnTo>
                    <a:cubicBezTo>
                      <a:pt x="274" y="21"/>
                      <a:pt x="253" y="13"/>
                      <a:pt x="232" y="5"/>
                    </a:cubicBezTo>
                    <a:lnTo>
                      <a:pt x="235" y="4"/>
                    </a:lnTo>
                    <a:cubicBezTo>
                      <a:pt x="228" y="14"/>
                      <a:pt x="221" y="25"/>
                      <a:pt x="213" y="37"/>
                    </a:cubicBezTo>
                    <a:lnTo>
                      <a:pt x="212" y="38"/>
                    </a:lnTo>
                    <a:lnTo>
                      <a:pt x="211" y="38"/>
                    </a:lnTo>
                    <a:cubicBezTo>
                      <a:pt x="198" y="36"/>
                      <a:pt x="184" y="36"/>
                      <a:pt x="170" y="39"/>
                    </a:cubicBezTo>
                    <a:lnTo>
                      <a:pt x="168" y="39"/>
                    </a:lnTo>
                    <a:lnTo>
                      <a:pt x="167" y="38"/>
                    </a:lnTo>
                    <a:cubicBezTo>
                      <a:pt x="160" y="28"/>
                      <a:pt x="152" y="17"/>
                      <a:pt x="144" y="7"/>
                    </a:cubicBezTo>
                    <a:lnTo>
                      <a:pt x="147" y="7"/>
                    </a:lnTo>
                    <a:cubicBezTo>
                      <a:pt x="128" y="16"/>
                      <a:pt x="108" y="24"/>
                      <a:pt x="88" y="34"/>
                    </a:cubicBezTo>
                    <a:lnTo>
                      <a:pt x="89" y="31"/>
                    </a:lnTo>
                    <a:cubicBezTo>
                      <a:pt x="92" y="42"/>
                      <a:pt x="94" y="56"/>
                      <a:pt x="97" y="69"/>
                    </a:cubicBezTo>
                    <a:lnTo>
                      <a:pt x="97" y="70"/>
                    </a:lnTo>
                    <a:lnTo>
                      <a:pt x="96" y="71"/>
                    </a:lnTo>
                    <a:cubicBezTo>
                      <a:pt x="86" y="80"/>
                      <a:pt x="76" y="90"/>
                      <a:pt x="68" y="102"/>
                    </a:cubicBezTo>
                    <a:lnTo>
                      <a:pt x="67" y="103"/>
                    </a:lnTo>
                    <a:lnTo>
                      <a:pt x="65" y="103"/>
                    </a:lnTo>
                    <a:cubicBezTo>
                      <a:pt x="53" y="101"/>
                      <a:pt x="40" y="99"/>
                      <a:pt x="26" y="97"/>
                    </a:cubicBezTo>
                    <a:lnTo>
                      <a:pt x="29" y="95"/>
                    </a:lnTo>
                    <a:cubicBezTo>
                      <a:pt x="22" y="114"/>
                      <a:pt x="14" y="135"/>
                      <a:pt x="6" y="156"/>
                    </a:cubicBezTo>
                    <a:lnTo>
                      <a:pt x="5" y="152"/>
                    </a:lnTo>
                    <a:cubicBezTo>
                      <a:pt x="15" y="159"/>
                      <a:pt x="26" y="166"/>
                      <a:pt x="38" y="174"/>
                    </a:cubicBezTo>
                    <a:lnTo>
                      <a:pt x="39" y="175"/>
                    </a:lnTo>
                    <a:lnTo>
                      <a:pt x="39" y="177"/>
                    </a:lnTo>
                    <a:cubicBezTo>
                      <a:pt x="37" y="190"/>
                      <a:pt x="38" y="204"/>
                      <a:pt x="40" y="218"/>
                    </a:cubicBezTo>
                    <a:lnTo>
                      <a:pt x="40" y="218"/>
                    </a:lnTo>
                    <a:cubicBezTo>
                      <a:pt x="39" y="219"/>
                      <a:pt x="41" y="215"/>
                      <a:pt x="39" y="221"/>
                    </a:cubicBezTo>
                    <a:lnTo>
                      <a:pt x="38" y="221"/>
                    </a:lnTo>
                    <a:lnTo>
                      <a:pt x="38" y="221"/>
                    </a:lnTo>
                    <a:lnTo>
                      <a:pt x="38" y="221"/>
                    </a:lnTo>
                    <a:lnTo>
                      <a:pt x="37" y="222"/>
                    </a:lnTo>
                    <a:lnTo>
                      <a:pt x="35" y="224"/>
                    </a:lnTo>
                    <a:lnTo>
                      <a:pt x="31" y="226"/>
                    </a:lnTo>
                    <a:lnTo>
                      <a:pt x="23" y="232"/>
                    </a:lnTo>
                    <a:cubicBezTo>
                      <a:pt x="18" y="236"/>
                      <a:pt x="13" y="240"/>
                      <a:pt x="7" y="244"/>
                    </a:cubicBezTo>
                    <a:lnTo>
                      <a:pt x="8" y="240"/>
                    </a:lnTo>
                    <a:cubicBezTo>
                      <a:pt x="17" y="260"/>
                      <a:pt x="26" y="280"/>
                      <a:pt x="34" y="299"/>
                    </a:cubicBezTo>
                    <a:lnTo>
                      <a:pt x="31" y="298"/>
                    </a:lnTo>
                    <a:cubicBezTo>
                      <a:pt x="44" y="295"/>
                      <a:pt x="57" y="293"/>
                      <a:pt x="69" y="290"/>
                    </a:cubicBezTo>
                    <a:lnTo>
                      <a:pt x="71" y="290"/>
                    </a:lnTo>
                    <a:lnTo>
                      <a:pt x="72" y="291"/>
                    </a:lnTo>
                    <a:cubicBezTo>
                      <a:pt x="81" y="302"/>
                      <a:pt x="91" y="312"/>
                      <a:pt x="102" y="320"/>
                    </a:cubicBezTo>
                    <a:lnTo>
                      <a:pt x="103" y="321"/>
                    </a:lnTo>
                    <a:lnTo>
                      <a:pt x="103" y="322"/>
                    </a:lnTo>
                    <a:cubicBezTo>
                      <a:pt x="101" y="335"/>
                      <a:pt x="99" y="348"/>
                      <a:pt x="98" y="361"/>
                    </a:cubicBezTo>
                    <a:lnTo>
                      <a:pt x="96" y="358"/>
                    </a:lnTo>
                    <a:cubicBezTo>
                      <a:pt x="116" y="366"/>
                      <a:pt x="136" y="374"/>
                      <a:pt x="156" y="381"/>
                    </a:cubicBezTo>
                    <a:lnTo>
                      <a:pt x="153" y="382"/>
                    </a:lnTo>
                    <a:cubicBezTo>
                      <a:pt x="160" y="371"/>
                      <a:pt x="167" y="361"/>
                      <a:pt x="175" y="350"/>
                    </a:cubicBezTo>
                    <a:lnTo>
                      <a:pt x="175" y="349"/>
                    </a:lnTo>
                    <a:lnTo>
                      <a:pt x="177" y="349"/>
                    </a:lnTo>
                    <a:cubicBezTo>
                      <a:pt x="191" y="350"/>
                      <a:pt x="205" y="350"/>
                      <a:pt x="218" y="348"/>
                    </a:cubicBezTo>
                    <a:lnTo>
                      <a:pt x="220" y="348"/>
                    </a:lnTo>
                    <a:lnTo>
                      <a:pt x="221" y="349"/>
                    </a:lnTo>
                    <a:cubicBezTo>
                      <a:pt x="229" y="360"/>
                      <a:pt x="237" y="370"/>
                      <a:pt x="244" y="380"/>
                    </a:cubicBezTo>
                    <a:lnTo>
                      <a:pt x="241" y="380"/>
                    </a:lnTo>
                    <a:cubicBezTo>
                      <a:pt x="262" y="370"/>
                      <a:pt x="282" y="362"/>
                      <a:pt x="300" y="354"/>
                    </a:cubicBezTo>
                    <a:lnTo>
                      <a:pt x="299" y="356"/>
                    </a:lnTo>
                    <a:cubicBezTo>
                      <a:pt x="297" y="343"/>
                      <a:pt x="294" y="330"/>
                      <a:pt x="292" y="318"/>
                    </a:cubicBezTo>
                    <a:lnTo>
                      <a:pt x="292" y="317"/>
                    </a:lnTo>
                    <a:lnTo>
                      <a:pt x="293" y="316"/>
                    </a:lnTo>
                    <a:cubicBezTo>
                      <a:pt x="304" y="306"/>
                      <a:pt x="314" y="296"/>
                      <a:pt x="321" y="286"/>
                    </a:cubicBezTo>
                    <a:lnTo>
                      <a:pt x="322" y="285"/>
                    </a:lnTo>
                    <a:lnTo>
                      <a:pt x="323" y="285"/>
                    </a:lnTo>
                    <a:cubicBezTo>
                      <a:pt x="337" y="287"/>
                      <a:pt x="350" y="289"/>
                      <a:pt x="362" y="291"/>
                    </a:cubicBezTo>
                    <a:lnTo>
                      <a:pt x="360" y="292"/>
                    </a:lnTo>
                    <a:cubicBezTo>
                      <a:pt x="369" y="269"/>
                      <a:pt x="377" y="249"/>
                      <a:pt x="383" y="232"/>
                    </a:cubicBezTo>
                    <a:lnTo>
                      <a:pt x="384" y="233"/>
                    </a:lnTo>
                    <a:cubicBezTo>
                      <a:pt x="371" y="225"/>
                      <a:pt x="360" y="217"/>
                      <a:pt x="352" y="211"/>
                    </a:cubicBezTo>
                    <a:lnTo>
                      <a:pt x="351" y="211"/>
                    </a:lnTo>
                    <a:lnTo>
                      <a:pt x="351" y="210"/>
                    </a:lnTo>
                    <a:cubicBezTo>
                      <a:pt x="353" y="196"/>
                      <a:pt x="352" y="186"/>
                      <a:pt x="352" y="179"/>
                    </a:cubicBezTo>
                    <a:cubicBezTo>
                      <a:pt x="352" y="176"/>
                      <a:pt x="351" y="173"/>
                      <a:pt x="351" y="171"/>
                    </a:cubicBezTo>
                    <a:cubicBezTo>
                      <a:pt x="351" y="169"/>
                      <a:pt x="351" y="168"/>
                      <a:pt x="351" y="168"/>
                    </a:cubicBezTo>
                    <a:cubicBezTo>
                      <a:pt x="351" y="168"/>
                      <a:pt x="351" y="169"/>
                      <a:pt x="352" y="171"/>
                    </a:cubicBezTo>
                    <a:cubicBezTo>
                      <a:pt x="352" y="173"/>
                      <a:pt x="353" y="175"/>
                      <a:pt x="353" y="179"/>
                    </a:cubicBezTo>
                    <a:cubicBezTo>
                      <a:pt x="354" y="186"/>
                      <a:pt x="354" y="196"/>
                      <a:pt x="353" y="211"/>
                    </a:cubicBezTo>
                    <a:lnTo>
                      <a:pt x="353" y="210"/>
                    </a:lnTo>
                    <a:cubicBezTo>
                      <a:pt x="362" y="216"/>
                      <a:pt x="372" y="223"/>
                      <a:pt x="385" y="231"/>
                    </a:cubicBezTo>
                    <a:lnTo>
                      <a:pt x="386" y="232"/>
                    </a:lnTo>
                    <a:lnTo>
                      <a:pt x="386" y="233"/>
                    </a:lnTo>
                    <a:cubicBezTo>
                      <a:pt x="379" y="250"/>
                      <a:pt x="372" y="270"/>
                      <a:pt x="363" y="293"/>
                    </a:cubicBezTo>
                    <a:lnTo>
                      <a:pt x="362" y="294"/>
                    </a:lnTo>
                    <a:lnTo>
                      <a:pt x="361" y="294"/>
                    </a:lnTo>
                    <a:cubicBezTo>
                      <a:pt x="349" y="292"/>
                      <a:pt x="337" y="290"/>
                      <a:pt x="323" y="288"/>
                    </a:cubicBezTo>
                    <a:lnTo>
                      <a:pt x="324" y="288"/>
                    </a:lnTo>
                    <a:cubicBezTo>
                      <a:pt x="316" y="299"/>
                      <a:pt x="307" y="309"/>
                      <a:pt x="295" y="319"/>
                    </a:cubicBezTo>
                    <a:lnTo>
                      <a:pt x="296" y="317"/>
                    </a:lnTo>
                    <a:cubicBezTo>
                      <a:pt x="298" y="329"/>
                      <a:pt x="301" y="342"/>
                      <a:pt x="303" y="355"/>
                    </a:cubicBezTo>
                    <a:lnTo>
                      <a:pt x="304" y="357"/>
                    </a:lnTo>
                    <a:lnTo>
                      <a:pt x="302" y="358"/>
                    </a:lnTo>
                    <a:cubicBezTo>
                      <a:pt x="284" y="366"/>
                      <a:pt x="264" y="375"/>
                      <a:pt x="243" y="384"/>
                    </a:cubicBezTo>
                    <a:lnTo>
                      <a:pt x="241" y="385"/>
                    </a:lnTo>
                    <a:lnTo>
                      <a:pt x="240" y="383"/>
                    </a:lnTo>
                    <a:cubicBezTo>
                      <a:pt x="233" y="373"/>
                      <a:pt x="225" y="363"/>
                      <a:pt x="217" y="352"/>
                    </a:cubicBezTo>
                    <a:lnTo>
                      <a:pt x="219" y="353"/>
                    </a:lnTo>
                    <a:cubicBezTo>
                      <a:pt x="206" y="355"/>
                      <a:pt x="191" y="356"/>
                      <a:pt x="177" y="354"/>
                    </a:cubicBezTo>
                    <a:lnTo>
                      <a:pt x="179" y="353"/>
                    </a:lnTo>
                    <a:cubicBezTo>
                      <a:pt x="172" y="363"/>
                      <a:pt x="165" y="374"/>
                      <a:pt x="157" y="385"/>
                    </a:cubicBezTo>
                    <a:lnTo>
                      <a:pt x="156" y="387"/>
                    </a:lnTo>
                    <a:lnTo>
                      <a:pt x="154" y="386"/>
                    </a:lnTo>
                    <a:cubicBezTo>
                      <a:pt x="135" y="379"/>
                      <a:pt x="115" y="371"/>
                      <a:pt x="94" y="363"/>
                    </a:cubicBezTo>
                    <a:lnTo>
                      <a:pt x="92" y="362"/>
                    </a:lnTo>
                    <a:lnTo>
                      <a:pt x="92" y="360"/>
                    </a:lnTo>
                    <a:cubicBezTo>
                      <a:pt x="94" y="347"/>
                      <a:pt x="96" y="335"/>
                      <a:pt x="98" y="322"/>
                    </a:cubicBezTo>
                    <a:lnTo>
                      <a:pt x="99" y="324"/>
                    </a:lnTo>
                    <a:cubicBezTo>
                      <a:pt x="88" y="316"/>
                      <a:pt x="77" y="306"/>
                      <a:pt x="68" y="295"/>
                    </a:cubicBezTo>
                    <a:lnTo>
                      <a:pt x="71" y="296"/>
                    </a:lnTo>
                    <a:cubicBezTo>
                      <a:pt x="58" y="298"/>
                      <a:pt x="45" y="301"/>
                      <a:pt x="32" y="303"/>
                    </a:cubicBezTo>
                    <a:lnTo>
                      <a:pt x="30" y="304"/>
                    </a:lnTo>
                    <a:lnTo>
                      <a:pt x="29" y="302"/>
                    </a:lnTo>
                    <a:cubicBezTo>
                      <a:pt x="21" y="282"/>
                      <a:pt x="12" y="263"/>
                      <a:pt x="3" y="243"/>
                    </a:cubicBezTo>
                    <a:lnTo>
                      <a:pt x="2" y="240"/>
                    </a:lnTo>
                    <a:lnTo>
                      <a:pt x="4" y="239"/>
                    </a:lnTo>
                    <a:cubicBezTo>
                      <a:pt x="9" y="235"/>
                      <a:pt x="15" y="231"/>
                      <a:pt x="20" y="228"/>
                    </a:cubicBezTo>
                    <a:lnTo>
                      <a:pt x="28" y="222"/>
                    </a:lnTo>
                    <a:lnTo>
                      <a:pt x="32" y="219"/>
                    </a:lnTo>
                    <a:lnTo>
                      <a:pt x="34" y="217"/>
                    </a:lnTo>
                    <a:lnTo>
                      <a:pt x="35" y="217"/>
                    </a:lnTo>
                    <a:lnTo>
                      <a:pt x="35" y="216"/>
                    </a:lnTo>
                    <a:lnTo>
                      <a:pt x="35" y="216"/>
                    </a:lnTo>
                    <a:lnTo>
                      <a:pt x="36" y="216"/>
                    </a:lnTo>
                    <a:cubicBezTo>
                      <a:pt x="33" y="221"/>
                      <a:pt x="35" y="217"/>
                      <a:pt x="34" y="219"/>
                    </a:cubicBezTo>
                    <a:lnTo>
                      <a:pt x="34" y="219"/>
                    </a:lnTo>
                    <a:cubicBezTo>
                      <a:pt x="32" y="204"/>
                      <a:pt x="32" y="189"/>
                      <a:pt x="33" y="176"/>
                    </a:cubicBezTo>
                    <a:lnTo>
                      <a:pt x="35" y="178"/>
                    </a:lnTo>
                    <a:cubicBezTo>
                      <a:pt x="24" y="171"/>
                      <a:pt x="12" y="164"/>
                      <a:pt x="2" y="157"/>
                    </a:cubicBezTo>
                    <a:lnTo>
                      <a:pt x="0" y="155"/>
                    </a:lnTo>
                    <a:lnTo>
                      <a:pt x="1" y="153"/>
                    </a:lnTo>
                    <a:cubicBezTo>
                      <a:pt x="9" y="132"/>
                      <a:pt x="17" y="112"/>
                      <a:pt x="24" y="93"/>
                    </a:cubicBezTo>
                    <a:lnTo>
                      <a:pt x="25" y="91"/>
                    </a:lnTo>
                    <a:lnTo>
                      <a:pt x="27" y="91"/>
                    </a:lnTo>
                    <a:cubicBezTo>
                      <a:pt x="41" y="93"/>
                      <a:pt x="54" y="95"/>
                      <a:pt x="66" y="97"/>
                    </a:cubicBezTo>
                    <a:lnTo>
                      <a:pt x="63" y="98"/>
                    </a:lnTo>
                    <a:cubicBezTo>
                      <a:pt x="72" y="86"/>
                      <a:pt x="82" y="75"/>
                      <a:pt x="93" y="67"/>
                    </a:cubicBezTo>
                    <a:lnTo>
                      <a:pt x="92" y="70"/>
                    </a:lnTo>
                    <a:cubicBezTo>
                      <a:pt x="89" y="56"/>
                      <a:pt x="87" y="43"/>
                      <a:pt x="84" y="31"/>
                    </a:cubicBezTo>
                    <a:lnTo>
                      <a:pt x="84" y="29"/>
                    </a:lnTo>
                    <a:lnTo>
                      <a:pt x="86" y="28"/>
                    </a:lnTo>
                    <a:cubicBezTo>
                      <a:pt x="106" y="19"/>
                      <a:pt x="126" y="10"/>
                      <a:pt x="145" y="2"/>
                    </a:cubicBezTo>
                    <a:lnTo>
                      <a:pt x="147" y="1"/>
                    </a:lnTo>
                    <a:lnTo>
                      <a:pt x="148" y="3"/>
                    </a:lnTo>
                    <a:cubicBezTo>
                      <a:pt x="156" y="14"/>
                      <a:pt x="164" y="25"/>
                      <a:pt x="171" y="34"/>
                    </a:cubicBezTo>
                    <a:lnTo>
                      <a:pt x="169" y="33"/>
                    </a:lnTo>
                    <a:cubicBezTo>
                      <a:pt x="184" y="31"/>
                      <a:pt x="198" y="31"/>
                      <a:pt x="212" y="32"/>
                    </a:cubicBezTo>
                    <a:lnTo>
                      <a:pt x="209" y="33"/>
                    </a:lnTo>
                    <a:cubicBezTo>
                      <a:pt x="217" y="22"/>
                      <a:pt x="224" y="11"/>
                      <a:pt x="231" y="1"/>
                    </a:cubicBezTo>
                    <a:lnTo>
                      <a:pt x="232" y="0"/>
                    </a:lnTo>
                    <a:lnTo>
                      <a:pt x="234" y="0"/>
                    </a:lnTo>
                    <a:cubicBezTo>
                      <a:pt x="255" y="8"/>
                      <a:pt x="275" y="16"/>
                      <a:pt x="294" y="24"/>
                    </a:cubicBezTo>
                    <a:lnTo>
                      <a:pt x="295" y="24"/>
                    </a:lnTo>
                    <a:lnTo>
                      <a:pt x="295" y="26"/>
                    </a:lnTo>
                    <a:cubicBezTo>
                      <a:pt x="293" y="39"/>
                      <a:pt x="291" y="52"/>
                      <a:pt x="289" y="64"/>
                    </a:cubicBezTo>
                    <a:lnTo>
                      <a:pt x="289" y="63"/>
                    </a:lnTo>
                    <a:cubicBezTo>
                      <a:pt x="301" y="71"/>
                      <a:pt x="311" y="82"/>
                      <a:pt x="319" y="92"/>
                    </a:cubicBezTo>
                    <a:lnTo>
                      <a:pt x="318" y="92"/>
                    </a:lnTo>
                    <a:cubicBezTo>
                      <a:pt x="332" y="89"/>
                      <a:pt x="344" y="86"/>
                      <a:pt x="356" y="84"/>
                    </a:cubicBezTo>
                    <a:lnTo>
                      <a:pt x="357" y="84"/>
                    </a:lnTo>
                    <a:lnTo>
                      <a:pt x="358" y="85"/>
                    </a:lnTo>
                    <a:cubicBezTo>
                      <a:pt x="368" y="109"/>
                      <a:pt x="377" y="129"/>
                      <a:pt x="383" y="144"/>
                    </a:cubicBezTo>
                    <a:lnTo>
                      <a:pt x="384" y="145"/>
                    </a:lnTo>
                    <a:lnTo>
                      <a:pt x="383" y="145"/>
                    </a:lnTo>
                    <a:cubicBezTo>
                      <a:pt x="373" y="153"/>
                      <a:pt x="365" y="158"/>
                      <a:pt x="360" y="162"/>
                    </a:cubicBezTo>
                    <a:cubicBezTo>
                      <a:pt x="357" y="164"/>
                      <a:pt x="355" y="165"/>
                      <a:pt x="354" y="167"/>
                    </a:cubicBezTo>
                    <a:cubicBezTo>
                      <a:pt x="352" y="168"/>
                      <a:pt x="351" y="168"/>
                      <a:pt x="351" y="16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474" name="Google Shape;1474;p36"/>
          <p:cNvGrpSpPr/>
          <p:nvPr/>
        </p:nvGrpSpPr>
        <p:grpSpPr>
          <a:xfrm>
            <a:off x="2509880" y="539507"/>
            <a:ext cx="4124239" cy="2301057"/>
            <a:chOff x="2047382" y="464459"/>
            <a:chExt cx="5109315" cy="2850665"/>
          </a:xfrm>
        </p:grpSpPr>
        <p:grpSp>
          <p:nvGrpSpPr>
            <p:cNvPr id="1475" name="Google Shape;1475;p36"/>
            <p:cNvGrpSpPr/>
            <p:nvPr/>
          </p:nvGrpSpPr>
          <p:grpSpPr>
            <a:xfrm>
              <a:off x="2047382" y="744029"/>
              <a:ext cx="1079992" cy="2235059"/>
              <a:chOff x="2047382" y="864442"/>
              <a:chExt cx="1079992" cy="2235059"/>
            </a:xfrm>
          </p:grpSpPr>
          <p:sp>
            <p:nvSpPr>
              <p:cNvPr id="1476" name="Google Shape;1476;p36"/>
              <p:cNvSpPr/>
              <p:nvPr/>
            </p:nvSpPr>
            <p:spPr>
              <a:xfrm>
                <a:off x="2129963" y="997430"/>
                <a:ext cx="994194" cy="2096708"/>
              </a:xfrm>
              <a:custGeom>
                <a:rect b="b" l="l" r="r" t="t"/>
                <a:pathLst>
                  <a:path extrusionOk="0" h="1955" w="927">
                    <a:moveTo>
                      <a:pt x="761" y="1"/>
                    </a:moveTo>
                    <a:cubicBezTo>
                      <a:pt x="742" y="1"/>
                      <a:pt x="718" y="1"/>
                      <a:pt x="691" y="1"/>
                    </a:cubicBezTo>
                    <a:cubicBezTo>
                      <a:pt x="684" y="1"/>
                      <a:pt x="676" y="0"/>
                      <a:pt x="669" y="3"/>
                    </a:cubicBezTo>
                    <a:cubicBezTo>
                      <a:pt x="663" y="6"/>
                      <a:pt x="656" y="11"/>
                      <a:pt x="653" y="18"/>
                    </a:cubicBezTo>
                    <a:cubicBezTo>
                      <a:pt x="651" y="22"/>
                      <a:pt x="649" y="26"/>
                      <a:pt x="649" y="30"/>
                    </a:cubicBezTo>
                    <a:cubicBezTo>
                      <a:pt x="648" y="34"/>
                      <a:pt x="648" y="38"/>
                      <a:pt x="648" y="42"/>
                    </a:cubicBezTo>
                    <a:lnTo>
                      <a:pt x="648" y="55"/>
                    </a:lnTo>
                    <a:cubicBezTo>
                      <a:pt x="648" y="59"/>
                      <a:pt x="648" y="64"/>
                      <a:pt x="647" y="68"/>
                    </a:cubicBezTo>
                    <a:cubicBezTo>
                      <a:pt x="645" y="77"/>
                      <a:pt x="640" y="86"/>
                      <a:pt x="631" y="91"/>
                    </a:cubicBezTo>
                    <a:cubicBezTo>
                      <a:pt x="627" y="94"/>
                      <a:pt x="623" y="95"/>
                      <a:pt x="618" y="96"/>
                    </a:cubicBezTo>
                    <a:cubicBezTo>
                      <a:pt x="613" y="96"/>
                      <a:pt x="608" y="96"/>
                      <a:pt x="603" y="96"/>
                    </a:cubicBezTo>
                    <a:cubicBezTo>
                      <a:pt x="583" y="96"/>
                      <a:pt x="561" y="96"/>
                      <a:pt x="539" y="96"/>
                    </a:cubicBezTo>
                    <a:cubicBezTo>
                      <a:pt x="495" y="96"/>
                      <a:pt x="447" y="96"/>
                      <a:pt x="396" y="96"/>
                    </a:cubicBezTo>
                    <a:lnTo>
                      <a:pt x="357" y="96"/>
                    </a:lnTo>
                    <a:cubicBezTo>
                      <a:pt x="353" y="96"/>
                      <a:pt x="350" y="96"/>
                      <a:pt x="347" y="96"/>
                    </a:cubicBezTo>
                    <a:cubicBezTo>
                      <a:pt x="343" y="96"/>
                      <a:pt x="340" y="96"/>
                      <a:pt x="336" y="95"/>
                    </a:cubicBezTo>
                    <a:cubicBezTo>
                      <a:pt x="329" y="94"/>
                      <a:pt x="323" y="90"/>
                      <a:pt x="319" y="84"/>
                    </a:cubicBezTo>
                    <a:cubicBezTo>
                      <a:pt x="314" y="79"/>
                      <a:pt x="311" y="72"/>
                      <a:pt x="310" y="65"/>
                    </a:cubicBezTo>
                    <a:cubicBezTo>
                      <a:pt x="310" y="62"/>
                      <a:pt x="310" y="58"/>
                      <a:pt x="310" y="55"/>
                    </a:cubicBezTo>
                    <a:lnTo>
                      <a:pt x="310" y="44"/>
                    </a:lnTo>
                    <a:cubicBezTo>
                      <a:pt x="310" y="37"/>
                      <a:pt x="310" y="30"/>
                      <a:pt x="308" y="23"/>
                    </a:cubicBezTo>
                    <a:cubicBezTo>
                      <a:pt x="305" y="17"/>
                      <a:pt x="301" y="11"/>
                      <a:pt x="295" y="7"/>
                    </a:cubicBezTo>
                    <a:cubicBezTo>
                      <a:pt x="289" y="3"/>
                      <a:pt x="282" y="1"/>
                      <a:pt x="275" y="1"/>
                    </a:cubicBezTo>
                    <a:lnTo>
                      <a:pt x="252" y="1"/>
                    </a:lnTo>
                    <a:cubicBezTo>
                      <a:pt x="237" y="1"/>
                      <a:pt x="222" y="1"/>
                      <a:pt x="207" y="1"/>
                    </a:cubicBezTo>
                    <a:cubicBezTo>
                      <a:pt x="176" y="1"/>
                      <a:pt x="144" y="1"/>
                      <a:pt x="112" y="1"/>
                    </a:cubicBezTo>
                    <a:cubicBezTo>
                      <a:pt x="96" y="1"/>
                      <a:pt x="79" y="3"/>
                      <a:pt x="64" y="10"/>
                    </a:cubicBezTo>
                    <a:cubicBezTo>
                      <a:pt x="49" y="17"/>
                      <a:pt x="36" y="27"/>
                      <a:pt x="25" y="40"/>
                    </a:cubicBezTo>
                    <a:cubicBezTo>
                      <a:pt x="14" y="52"/>
                      <a:pt x="6" y="68"/>
                      <a:pt x="2" y="85"/>
                    </a:cubicBezTo>
                    <a:cubicBezTo>
                      <a:pt x="1" y="89"/>
                      <a:pt x="1" y="93"/>
                      <a:pt x="0" y="97"/>
                    </a:cubicBezTo>
                    <a:cubicBezTo>
                      <a:pt x="0" y="101"/>
                      <a:pt x="0" y="105"/>
                      <a:pt x="0" y="108"/>
                    </a:cubicBezTo>
                    <a:lnTo>
                      <a:pt x="0" y="813"/>
                    </a:lnTo>
                    <a:cubicBezTo>
                      <a:pt x="0" y="823"/>
                      <a:pt x="0" y="832"/>
                      <a:pt x="0" y="841"/>
                    </a:cubicBezTo>
                    <a:cubicBezTo>
                      <a:pt x="0" y="870"/>
                      <a:pt x="0" y="899"/>
                      <a:pt x="0" y="928"/>
                    </a:cubicBezTo>
                    <a:lnTo>
                      <a:pt x="0" y="1843"/>
                    </a:lnTo>
                    <a:cubicBezTo>
                      <a:pt x="0" y="1855"/>
                      <a:pt x="1" y="1866"/>
                      <a:pt x="4" y="1877"/>
                    </a:cubicBezTo>
                    <a:cubicBezTo>
                      <a:pt x="11" y="1900"/>
                      <a:pt x="26" y="1921"/>
                      <a:pt x="46" y="1935"/>
                    </a:cubicBezTo>
                    <a:cubicBezTo>
                      <a:pt x="66" y="1949"/>
                      <a:pt x="91" y="1955"/>
                      <a:pt x="115" y="1954"/>
                    </a:cubicBezTo>
                    <a:cubicBezTo>
                      <a:pt x="140" y="1954"/>
                      <a:pt x="164" y="1954"/>
                      <a:pt x="189" y="1954"/>
                    </a:cubicBezTo>
                    <a:cubicBezTo>
                      <a:pt x="238" y="1954"/>
                      <a:pt x="286" y="1954"/>
                      <a:pt x="334" y="1954"/>
                    </a:cubicBezTo>
                    <a:cubicBezTo>
                      <a:pt x="430" y="1954"/>
                      <a:pt x="525" y="1954"/>
                      <a:pt x="619" y="1954"/>
                    </a:cubicBezTo>
                    <a:cubicBezTo>
                      <a:pt x="665" y="1954"/>
                      <a:pt x="711" y="1954"/>
                      <a:pt x="757" y="1954"/>
                    </a:cubicBezTo>
                    <a:cubicBezTo>
                      <a:pt x="780" y="1954"/>
                      <a:pt x="803" y="1955"/>
                      <a:pt x="825" y="1954"/>
                    </a:cubicBezTo>
                    <a:cubicBezTo>
                      <a:pt x="848" y="1953"/>
                      <a:pt x="869" y="1944"/>
                      <a:pt x="887" y="1930"/>
                    </a:cubicBezTo>
                    <a:cubicBezTo>
                      <a:pt x="895" y="1923"/>
                      <a:pt x="903" y="1915"/>
                      <a:pt x="909" y="1906"/>
                    </a:cubicBezTo>
                    <a:cubicBezTo>
                      <a:pt x="915" y="1897"/>
                      <a:pt x="919" y="1887"/>
                      <a:pt x="922" y="1876"/>
                    </a:cubicBezTo>
                    <a:cubicBezTo>
                      <a:pt x="926" y="1866"/>
                      <a:pt x="926" y="1855"/>
                      <a:pt x="926" y="1844"/>
                    </a:cubicBezTo>
                    <a:lnTo>
                      <a:pt x="926" y="1811"/>
                    </a:lnTo>
                    <a:cubicBezTo>
                      <a:pt x="926" y="1767"/>
                      <a:pt x="926" y="1724"/>
                      <a:pt x="926" y="1681"/>
                    </a:cubicBezTo>
                    <a:cubicBezTo>
                      <a:pt x="927" y="1341"/>
                      <a:pt x="927" y="1033"/>
                      <a:pt x="927" y="775"/>
                    </a:cubicBezTo>
                    <a:cubicBezTo>
                      <a:pt x="927" y="517"/>
                      <a:pt x="927" y="308"/>
                      <a:pt x="927" y="163"/>
                    </a:cubicBezTo>
                    <a:cubicBezTo>
                      <a:pt x="927" y="145"/>
                      <a:pt x="927" y="128"/>
                      <a:pt x="927" y="112"/>
                    </a:cubicBezTo>
                    <a:cubicBezTo>
                      <a:pt x="928" y="96"/>
                      <a:pt x="925" y="81"/>
                      <a:pt x="920" y="68"/>
                    </a:cubicBezTo>
                    <a:cubicBezTo>
                      <a:pt x="914" y="55"/>
                      <a:pt x="907" y="44"/>
                      <a:pt x="899" y="36"/>
                    </a:cubicBezTo>
                    <a:cubicBezTo>
                      <a:pt x="891" y="27"/>
                      <a:pt x="883" y="21"/>
                      <a:pt x="874" y="16"/>
                    </a:cubicBezTo>
                    <a:cubicBezTo>
                      <a:pt x="858" y="6"/>
                      <a:pt x="844" y="3"/>
                      <a:pt x="834" y="2"/>
                    </a:cubicBezTo>
                    <a:cubicBezTo>
                      <a:pt x="829" y="1"/>
                      <a:pt x="825" y="1"/>
                      <a:pt x="823" y="1"/>
                    </a:cubicBezTo>
                    <a:cubicBezTo>
                      <a:pt x="820" y="0"/>
                      <a:pt x="819" y="0"/>
                      <a:pt x="819" y="0"/>
                    </a:cubicBezTo>
                    <a:cubicBezTo>
                      <a:pt x="819" y="0"/>
                      <a:pt x="814" y="0"/>
                      <a:pt x="804" y="0"/>
                    </a:cubicBezTo>
                    <a:cubicBezTo>
                      <a:pt x="795" y="0"/>
                      <a:pt x="780" y="0"/>
                      <a:pt x="761" y="1"/>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7" name="Google Shape;1477;p36"/>
              <p:cNvSpPr/>
              <p:nvPr/>
            </p:nvSpPr>
            <p:spPr>
              <a:xfrm>
                <a:off x="2131036" y="998503"/>
                <a:ext cx="996339" cy="2100998"/>
              </a:xfrm>
              <a:custGeom>
                <a:rect b="b" l="l" r="r" t="t"/>
                <a:pathLst>
                  <a:path extrusionOk="0" h="1959" w="929">
                    <a:moveTo>
                      <a:pt x="820" y="1"/>
                    </a:moveTo>
                    <a:cubicBezTo>
                      <a:pt x="820" y="1"/>
                      <a:pt x="821" y="1"/>
                      <a:pt x="823" y="1"/>
                    </a:cubicBezTo>
                    <a:cubicBezTo>
                      <a:pt x="826" y="2"/>
                      <a:pt x="830" y="1"/>
                      <a:pt x="834" y="2"/>
                    </a:cubicBezTo>
                    <a:cubicBezTo>
                      <a:pt x="844" y="3"/>
                      <a:pt x="859" y="6"/>
                      <a:pt x="875" y="16"/>
                    </a:cubicBezTo>
                    <a:cubicBezTo>
                      <a:pt x="883" y="21"/>
                      <a:pt x="892" y="28"/>
                      <a:pt x="900" y="36"/>
                    </a:cubicBezTo>
                    <a:cubicBezTo>
                      <a:pt x="908" y="45"/>
                      <a:pt x="915" y="56"/>
                      <a:pt x="920" y="69"/>
                    </a:cubicBezTo>
                    <a:cubicBezTo>
                      <a:pt x="926" y="82"/>
                      <a:pt x="929" y="97"/>
                      <a:pt x="929" y="113"/>
                    </a:cubicBezTo>
                    <a:cubicBezTo>
                      <a:pt x="929" y="129"/>
                      <a:pt x="929" y="146"/>
                      <a:pt x="929" y="164"/>
                    </a:cubicBezTo>
                    <a:cubicBezTo>
                      <a:pt x="929" y="308"/>
                      <a:pt x="929" y="517"/>
                      <a:pt x="929" y="776"/>
                    </a:cubicBezTo>
                    <a:cubicBezTo>
                      <a:pt x="929" y="1034"/>
                      <a:pt x="929" y="1342"/>
                      <a:pt x="929" y="1682"/>
                    </a:cubicBezTo>
                    <a:cubicBezTo>
                      <a:pt x="929" y="1725"/>
                      <a:pt x="929" y="1768"/>
                      <a:pt x="929" y="1812"/>
                    </a:cubicBezTo>
                    <a:lnTo>
                      <a:pt x="929" y="1845"/>
                    </a:lnTo>
                    <a:cubicBezTo>
                      <a:pt x="929" y="1856"/>
                      <a:pt x="928" y="1867"/>
                      <a:pt x="925" y="1878"/>
                    </a:cubicBezTo>
                    <a:cubicBezTo>
                      <a:pt x="922" y="1889"/>
                      <a:pt x="917" y="1899"/>
                      <a:pt x="911" y="1908"/>
                    </a:cubicBezTo>
                    <a:cubicBezTo>
                      <a:pt x="905" y="1918"/>
                      <a:pt x="897" y="1926"/>
                      <a:pt x="888" y="1933"/>
                    </a:cubicBezTo>
                    <a:cubicBezTo>
                      <a:pt x="871" y="1948"/>
                      <a:pt x="849" y="1957"/>
                      <a:pt x="826" y="1958"/>
                    </a:cubicBezTo>
                    <a:cubicBezTo>
                      <a:pt x="803" y="1958"/>
                      <a:pt x="780" y="1958"/>
                      <a:pt x="757" y="1958"/>
                    </a:cubicBezTo>
                    <a:cubicBezTo>
                      <a:pt x="712" y="1958"/>
                      <a:pt x="666" y="1958"/>
                      <a:pt x="619" y="1958"/>
                    </a:cubicBezTo>
                    <a:cubicBezTo>
                      <a:pt x="527" y="1958"/>
                      <a:pt x="432" y="1958"/>
                      <a:pt x="336" y="1958"/>
                    </a:cubicBezTo>
                    <a:cubicBezTo>
                      <a:pt x="288" y="1958"/>
                      <a:pt x="240" y="1958"/>
                      <a:pt x="191" y="1958"/>
                    </a:cubicBezTo>
                    <a:cubicBezTo>
                      <a:pt x="167" y="1958"/>
                      <a:pt x="142" y="1958"/>
                      <a:pt x="118" y="1958"/>
                    </a:cubicBezTo>
                    <a:cubicBezTo>
                      <a:pt x="93" y="1959"/>
                      <a:pt x="68" y="1953"/>
                      <a:pt x="47" y="1938"/>
                    </a:cubicBezTo>
                    <a:cubicBezTo>
                      <a:pt x="27" y="1924"/>
                      <a:pt x="11" y="1903"/>
                      <a:pt x="4" y="1879"/>
                    </a:cubicBezTo>
                    <a:cubicBezTo>
                      <a:pt x="0" y="1867"/>
                      <a:pt x="0" y="1855"/>
                      <a:pt x="0" y="1842"/>
                    </a:cubicBezTo>
                    <a:cubicBezTo>
                      <a:pt x="0" y="1830"/>
                      <a:pt x="0" y="1818"/>
                      <a:pt x="0" y="1806"/>
                    </a:cubicBezTo>
                    <a:cubicBezTo>
                      <a:pt x="0" y="1757"/>
                      <a:pt x="0" y="1709"/>
                      <a:pt x="0" y="1661"/>
                    </a:cubicBezTo>
                    <a:cubicBezTo>
                      <a:pt x="0" y="1566"/>
                      <a:pt x="0" y="1471"/>
                      <a:pt x="0" y="1378"/>
                    </a:cubicBezTo>
                    <a:cubicBezTo>
                      <a:pt x="0" y="1192"/>
                      <a:pt x="0" y="1013"/>
                      <a:pt x="0" y="842"/>
                    </a:cubicBezTo>
                    <a:cubicBezTo>
                      <a:pt x="0" y="672"/>
                      <a:pt x="0" y="509"/>
                      <a:pt x="0" y="357"/>
                    </a:cubicBezTo>
                    <a:cubicBezTo>
                      <a:pt x="0" y="281"/>
                      <a:pt x="0" y="208"/>
                      <a:pt x="0" y="137"/>
                    </a:cubicBezTo>
                    <a:cubicBezTo>
                      <a:pt x="0" y="129"/>
                      <a:pt x="0" y="120"/>
                      <a:pt x="0" y="111"/>
                    </a:cubicBezTo>
                    <a:cubicBezTo>
                      <a:pt x="0" y="107"/>
                      <a:pt x="1" y="102"/>
                      <a:pt x="1" y="98"/>
                    </a:cubicBezTo>
                    <a:cubicBezTo>
                      <a:pt x="2" y="94"/>
                      <a:pt x="2" y="89"/>
                      <a:pt x="3" y="85"/>
                    </a:cubicBezTo>
                    <a:cubicBezTo>
                      <a:pt x="7" y="68"/>
                      <a:pt x="15" y="52"/>
                      <a:pt x="26" y="39"/>
                    </a:cubicBezTo>
                    <a:cubicBezTo>
                      <a:pt x="37" y="26"/>
                      <a:pt x="51" y="16"/>
                      <a:pt x="66" y="9"/>
                    </a:cubicBezTo>
                    <a:cubicBezTo>
                      <a:pt x="82" y="2"/>
                      <a:pt x="98" y="0"/>
                      <a:pt x="114" y="0"/>
                    </a:cubicBezTo>
                    <a:cubicBezTo>
                      <a:pt x="147" y="0"/>
                      <a:pt x="178" y="0"/>
                      <a:pt x="209" y="0"/>
                    </a:cubicBezTo>
                    <a:cubicBezTo>
                      <a:pt x="224" y="0"/>
                      <a:pt x="239" y="0"/>
                      <a:pt x="254" y="0"/>
                    </a:cubicBezTo>
                    <a:cubicBezTo>
                      <a:pt x="262" y="0"/>
                      <a:pt x="269" y="0"/>
                      <a:pt x="277" y="0"/>
                    </a:cubicBezTo>
                    <a:cubicBezTo>
                      <a:pt x="284" y="0"/>
                      <a:pt x="292" y="2"/>
                      <a:pt x="298" y="6"/>
                    </a:cubicBezTo>
                    <a:cubicBezTo>
                      <a:pt x="304" y="10"/>
                      <a:pt x="309" y="16"/>
                      <a:pt x="311" y="23"/>
                    </a:cubicBezTo>
                    <a:cubicBezTo>
                      <a:pt x="314" y="30"/>
                      <a:pt x="313" y="38"/>
                      <a:pt x="313" y="45"/>
                    </a:cubicBezTo>
                    <a:cubicBezTo>
                      <a:pt x="313" y="48"/>
                      <a:pt x="313" y="51"/>
                      <a:pt x="313" y="55"/>
                    </a:cubicBezTo>
                    <a:cubicBezTo>
                      <a:pt x="313" y="58"/>
                      <a:pt x="313" y="62"/>
                      <a:pt x="314" y="66"/>
                    </a:cubicBezTo>
                    <a:cubicBezTo>
                      <a:pt x="315" y="72"/>
                      <a:pt x="318" y="79"/>
                      <a:pt x="322" y="84"/>
                    </a:cubicBezTo>
                    <a:cubicBezTo>
                      <a:pt x="326" y="89"/>
                      <a:pt x="332" y="93"/>
                      <a:pt x="339" y="94"/>
                    </a:cubicBezTo>
                    <a:cubicBezTo>
                      <a:pt x="342" y="95"/>
                      <a:pt x="345" y="95"/>
                      <a:pt x="348" y="95"/>
                    </a:cubicBezTo>
                    <a:lnTo>
                      <a:pt x="358" y="95"/>
                    </a:lnTo>
                    <a:cubicBezTo>
                      <a:pt x="371" y="95"/>
                      <a:pt x="385" y="95"/>
                      <a:pt x="397" y="95"/>
                    </a:cubicBezTo>
                    <a:cubicBezTo>
                      <a:pt x="449" y="95"/>
                      <a:pt x="496" y="95"/>
                      <a:pt x="540" y="95"/>
                    </a:cubicBezTo>
                    <a:cubicBezTo>
                      <a:pt x="562" y="95"/>
                      <a:pt x="583" y="95"/>
                      <a:pt x="603" y="95"/>
                    </a:cubicBezTo>
                    <a:cubicBezTo>
                      <a:pt x="608" y="95"/>
                      <a:pt x="613" y="96"/>
                      <a:pt x="618" y="95"/>
                    </a:cubicBezTo>
                    <a:cubicBezTo>
                      <a:pt x="623" y="95"/>
                      <a:pt x="627" y="93"/>
                      <a:pt x="631" y="90"/>
                    </a:cubicBezTo>
                    <a:cubicBezTo>
                      <a:pt x="639" y="86"/>
                      <a:pt x="645" y="77"/>
                      <a:pt x="647" y="69"/>
                    </a:cubicBezTo>
                    <a:cubicBezTo>
                      <a:pt x="648" y="64"/>
                      <a:pt x="647" y="60"/>
                      <a:pt x="647" y="56"/>
                    </a:cubicBezTo>
                    <a:cubicBezTo>
                      <a:pt x="647" y="51"/>
                      <a:pt x="647" y="47"/>
                      <a:pt x="647" y="43"/>
                    </a:cubicBezTo>
                    <a:cubicBezTo>
                      <a:pt x="647" y="38"/>
                      <a:pt x="647" y="34"/>
                      <a:pt x="648" y="30"/>
                    </a:cubicBezTo>
                    <a:cubicBezTo>
                      <a:pt x="649" y="26"/>
                      <a:pt x="650" y="22"/>
                      <a:pt x="652" y="18"/>
                    </a:cubicBezTo>
                    <a:cubicBezTo>
                      <a:pt x="656" y="11"/>
                      <a:pt x="662" y="6"/>
                      <a:pt x="669" y="3"/>
                    </a:cubicBezTo>
                    <a:cubicBezTo>
                      <a:pt x="676" y="0"/>
                      <a:pt x="684" y="1"/>
                      <a:pt x="691" y="1"/>
                    </a:cubicBezTo>
                    <a:cubicBezTo>
                      <a:pt x="719" y="1"/>
                      <a:pt x="742" y="1"/>
                      <a:pt x="761" y="1"/>
                    </a:cubicBezTo>
                    <a:cubicBezTo>
                      <a:pt x="780" y="1"/>
                      <a:pt x="795" y="1"/>
                      <a:pt x="804" y="1"/>
                    </a:cubicBezTo>
                    <a:cubicBezTo>
                      <a:pt x="814" y="1"/>
                      <a:pt x="819" y="1"/>
                      <a:pt x="819" y="1"/>
                    </a:cubicBezTo>
                    <a:cubicBezTo>
                      <a:pt x="819" y="1"/>
                      <a:pt x="814" y="1"/>
                      <a:pt x="804" y="1"/>
                    </a:cubicBezTo>
                    <a:cubicBezTo>
                      <a:pt x="795" y="1"/>
                      <a:pt x="780" y="1"/>
                      <a:pt x="761" y="2"/>
                    </a:cubicBezTo>
                    <a:cubicBezTo>
                      <a:pt x="742" y="2"/>
                      <a:pt x="719" y="2"/>
                      <a:pt x="691" y="2"/>
                    </a:cubicBezTo>
                    <a:cubicBezTo>
                      <a:pt x="684" y="2"/>
                      <a:pt x="676" y="1"/>
                      <a:pt x="670" y="4"/>
                    </a:cubicBezTo>
                    <a:cubicBezTo>
                      <a:pt x="663" y="7"/>
                      <a:pt x="657" y="12"/>
                      <a:pt x="653" y="19"/>
                    </a:cubicBezTo>
                    <a:cubicBezTo>
                      <a:pt x="651" y="22"/>
                      <a:pt x="650" y="26"/>
                      <a:pt x="649" y="30"/>
                    </a:cubicBezTo>
                    <a:cubicBezTo>
                      <a:pt x="648" y="34"/>
                      <a:pt x="649" y="38"/>
                      <a:pt x="648" y="42"/>
                    </a:cubicBezTo>
                    <a:cubicBezTo>
                      <a:pt x="648" y="47"/>
                      <a:pt x="648" y="51"/>
                      <a:pt x="648" y="55"/>
                    </a:cubicBezTo>
                    <a:cubicBezTo>
                      <a:pt x="648" y="60"/>
                      <a:pt x="649" y="64"/>
                      <a:pt x="648" y="69"/>
                    </a:cubicBezTo>
                    <a:cubicBezTo>
                      <a:pt x="646" y="78"/>
                      <a:pt x="640" y="86"/>
                      <a:pt x="632" y="91"/>
                    </a:cubicBezTo>
                    <a:cubicBezTo>
                      <a:pt x="628" y="94"/>
                      <a:pt x="623" y="96"/>
                      <a:pt x="618" y="96"/>
                    </a:cubicBezTo>
                    <a:cubicBezTo>
                      <a:pt x="613" y="97"/>
                      <a:pt x="608" y="97"/>
                      <a:pt x="603" y="97"/>
                    </a:cubicBezTo>
                    <a:cubicBezTo>
                      <a:pt x="583" y="97"/>
                      <a:pt x="562" y="97"/>
                      <a:pt x="540" y="97"/>
                    </a:cubicBezTo>
                    <a:cubicBezTo>
                      <a:pt x="496" y="97"/>
                      <a:pt x="448" y="97"/>
                      <a:pt x="397" y="97"/>
                    </a:cubicBezTo>
                    <a:cubicBezTo>
                      <a:pt x="384" y="97"/>
                      <a:pt x="371" y="97"/>
                      <a:pt x="358" y="97"/>
                    </a:cubicBezTo>
                    <a:lnTo>
                      <a:pt x="348" y="97"/>
                    </a:lnTo>
                    <a:cubicBezTo>
                      <a:pt x="345" y="97"/>
                      <a:pt x="341" y="97"/>
                      <a:pt x="338" y="96"/>
                    </a:cubicBezTo>
                    <a:cubicBezTo>
                      <a:pt x="331" y="94"/>
                      <a:pt x="325" y="90"/>
                      <a:pt x="320" y="85"/>
                    </a:cubicBezTo>
                    <a:cubicBezTo>
                      <a:pt x="316" y="80"/>
                      <a:pt x="313" y="73"/>
                      <a:pt x="312" y="66"/>
                    </a:cubicBezTo>
                    <a:cubicBezTo>
                      <a:pt x="311" y="62"/>
                      <a:pt x="312" y="58"/>
                      <a:pt x="312" y="55"/>
                    </a:cubicBezTo>
                    <a:cubicBezTo>
                      <a:pt x="312" y="51"/>
                      <a:pt x="312" y="48"/>
                      <a:pt x="312" y="44"/>
                    </a:cubicBezTo>
                    <a:cubicBezTo>
                      <a:pt x="312" y="37"/>
                      <a:pt x="312" y="30"/>
                      <a:pt x="309" y="24"/>
                    </a:cubicBezTo>
                    <a:cubicBezTo>
                      <a:pt x="307" y="17"/>
                      <a:pt x="303" y="11"/>
                      <a:pt x="297" y="7"/>
                    </a:cubicBezTo>
                    <a:cubicBezTo>
                      <a:pt x="291" y="3"/>
                      <a:pt x="284" y="1"/>
                      <a:pt x="277" y="2"/>
                    </a:cubicBezTo>
                    <a:lnTo>
                      <a:pt x="209" y="2"/>
                    </a:lnTo>
                    <a:cubicBezTo>
                      <a:pt x="178" y="2"/>
                      <a:pt x="147" y="2"/>
                      <a:pt x="114" y="2"/>
                    </a:cubicBezTo>
                    <a:cubicBezTo>
                      <a:pt x="98" y="1"/>
                      <a:pt x="82" y="4"/>
                      <a:pt x="67" y="11"/>
                    </a:cubicBezTo>
                    <a:cubicBezTo>
                      <a:pt x="52" y="17"/>
                      <a:pt x="38" y="27"/>
                      <a:pt x="28" y="40"/>
                    </a:cubicBezTo>
                    <a:cubicBezTo>
                      <a:pt x="17" y="53"/>
                      <a:pt x="9" y="69"/>
                      <a:pt x="5" y="85"/>
                    </a:cubicBezTo>
                    <a:cubicBezTo>
                      <a:pt x="4" y="89"/>
                      <a:pt x="4" y="94"/>
                      <a:pt x="3" y="98"/>
                    </a:cubicBezTo>
                    <a:cubicBezTo>
                      <a:pt x="3" y="102"/>
                      <a:pt x="3" y="106"/>
                      <a:pt x="3" y="111"/>
                    </a:cubicBezTo>
                    <a:cubicBezTo>
                      <a:pt x="3" y="119"/>
                      <a:pt x="3" y="128"/>
                      <a:pt x="3" y="137"/>
                    </a:cubicBezTo>
                    <a:cubicBezTo>
                      <a:pt x="3" y="208"/>
                      <a:pt x="3" y="281"/>
                      <a:pt x="3" y="357"/>
                    </a:cubicBezTo>
                    <a:cubicBezTo>
                      <a:pt x="3" y="509"/>
                      <a:pt x="3" y="671"/>
                      <a:pt x="3" y="842"/>
                    </a:cubicBezTo>
                    <a:cubicBezTo>
                      <a:pt x="3" y="1013"/>
                      <a:pt x="3" y="1192"/>
                      <a:pt x="3" y="1378"/>
                    </a:cubicBezTo>
                    <a:cubicBezTo>
                      <a:pt x="3" y="1471"/>
                      <a:pt x="3" y="1566"/>
                      <a:pt x="3" y="1660"/>
                    </a:cubicBezTo>
                    <a:cubicBezTo>
                      <a:pt x="3" y="1708"/>
                      <a:pt x="3" y="1757"/>
                      <a:pt x="3" y="1806"/>
                    </a:cubicBezTo>
                    <a:cubicBezTo>
                      <a:pt x="3" y="1818"/>
                      <a:pt x="3" y="1830"/>
                      <a:pt x="3" y="1842"/>
                    </a:cubicBezTo>
                    <a:cubicBezTo>
                      <a:pt x="3" y="1854"/>
                      <a:pt x="3" y="1866"/>
                      <a:pt x="7" y="1878"/>
                    </a:cubicBezTo>
                    <a:cubicBezTo>
                      <a:pt x="14" y="1901"/>
                      <a:pt x="29" y="1922"/>
                      <a:pt x="49" y="1936"/>
                    </a:cubicBezTo>
                    <a:cubicBezTo>
                      <a:pt x="69" y="1950"/>
                      <a:pt x="93" y="1956"/>
                      <a:pt x="118" y="1955"/>
                    </a:cubicBezTo>
                    <a:cubicBezTo>
                      <a:pt x="142" y="1955"/>
                      <a:pt x="166" y="1955"/>
                      <a:pt x="191" y="1955"/>
                    </a:cubicBezTo>
                    <a:cubicBezTo>
                      <a:pt x="239" y="1955"/>
                      <a:pt x="288" y="1955"/>
                      <a:pt x="336" y="1955"/>
                    </a:cubicBezTo>
                    <a:cubicBezTo>
                      <a:pt x="432" y="1955"/>
                      <a:pt x="526" y="1955"/>
                      <a:pt x="619" y="1955"/>
                    </a:cubicBezTo>
                    <a:cubicBezTo>
                      <a:pt x="666" y="1955"/>
                      <a:pt x="712" y="1955"/>
                      <a:pt x="757" y="1955"/>
                    </a:cubicBezTo>
                    <a:cubicBezTo>
                      <a:pt x="780" y="1955"/>
                      <a:pt x="803" y="1955"/>
                      <a:pt x="825" y="1954"/>
                    </a:cubicBezTo>
                    <a:cubicBezTo>
                      <a:pt x="848" y="1953"/>
                      <a:pt x="869" y="1945"/>
                      <a:pt x="886" y="1931"/>
                    </a:cubicBezTo>
                    <a:cubicBezTo>
                      <a:pt x="895" y="1924"/>
                      <a:pt x="902" y="1916"/>
                      <a:pt x="908" y="1906"/>
                    </a:cubicBezTo>
                    <a:cubicBezTo>
                      <a:pt x="914" y="1897"/>
                      <a:pt x="919" y="1887"/>
                      <a:pt x="922" y="1877"/>
                    </a:cubicBezTo>
                    <a:cubicBezTo>
                      <a:pt x="925" y="1866"/>
                      <a:pt x="926" y="1855"/>
                      <a:pt x="926" y="1844"/>
                    </a:cubicBezTo>
                    <a:lnTo>
                      <a:pt x="926" y="1812"/>
                    </a:lnTo>
                    <a:cubicBezTo>
                      <a:pt x="926" y="1768"/>
                      <a:pt x="926" y="1725"/>
                      <a:pt x="926" y="1682"/>
                    </a:cubicBezTo>
                    <a:cubicBezTo>
                      <a:pt x="926" y="1341"/>
                      <a:pt x="926" y="1034"/>
                      <a:pt x="926" y="775"/>
                    </a:cubicBezTo>
                    <a:cubicBezTo>
                      <a:pt x="926" y="517"/>
                      <a:pt x="927" y="308"/>
                      <a:pt x="927" y="164"/>
                    </a:cubicBezTo>
                    <a:cubicBezTo>
                      <a:pt x="927" y="145"/>
                      <a:pt x="927" y="128"/>
                      <a:pt x="927" y="112"/>
                    </a:cubicBezTo>
                    <a:cubicBezTo>
                      <a:pt x="927" y="96"/>
                      <a:pt x="924" y="82"/>
                      <a:pt x="919" y="69"/>
                    </a:cubicBezTo>
                    <a:cubicBezTo>
                      <a:pt x="914" y="56"/>
                      <a:pt x="907" y="45"/>
                      <a:pt x="899" y="36"/>
                    </a:cubicBezTo>
                    <a:cubicBezTo>
                      <a:pt x="891" y="28"/>
                      <a:pt x="882" y="21"/>
                      <a:pt x="874" y="16"/>
                    </a:cubicBezTo>
                    <a:cubicBezTo>
                      <a:pt x="858" y="7"/>
                      <a:pt x="843" y="3"/>
                      <a:pt x="834" y="2"/>
                    </a:cubicBezTo>
                    <a:cubicBezTo>
                      <a:pt x="829" y="1"/>
                      <a:pt x="825" y="1"/>
                      <a:pt x="823" y="1"/>
                    </a:cubicBezTo>
                    <a:cubicBezTo>
                      <a:pt x="820" y="1"/>
                      <a:pt x="819" y="1"/>
                      <a:pt x="819" y="1"/>
                    </a:cubicBezTo>
                    <a:lnTo>
                      <a:pt x="820" y="1"/>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78" name="Google Shape;1478;p36"/>
              <p:cNvSpPr/>
              <p:nvPr/>
            </p:nvSpPr>
            <p:spPr>
              <a:xfrm>
                <a:off x="2947196" y="1186188"/>
                <a:ext cx="85799" cy="3217"/>
              </a:xfrm>
              <a:custGeom>
                <a:rect b="b" l="l" r="r" t="t"/>
                <a:pathLst>
                  <a:path extrusionOk="0" h="3" w="80">
                    <a:moveTo>
                      <a:pt x="80" y="2"/>
                    </a:moveTo>
                    <a:cubicBezTo>
                      <a:pt x="80" y="2"/>
                      <a:pt x="62" y="3"/>
                      <a:pt x="40" y="3"/>
                    </a:cubicBezTo>
                    <a:cubicBezTo>
                      <a:pt x="17" y="3"/>
                      <a:pt x="0" y="3"/>
                      <a:pt x="0" y="3"/>
                    </a:cubicBezTo>
                    <a:cubicBezTo>
                      <a:pt x="0" y="2"/>
                      <a:pt x="17" y="1"/>
                      <a:pt x="40" y="1"/>
                    </a:cubicBezTo>
                    <a:cubicBezTo>
                      <a:pt x="62" y="0"/>
                      <a:pt x="80" y="1"/>
                      <a:pt x="80" y="2"/>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79" name="Google Shape;1479;p36"/>
              <p:cNvSpPr/>
              <p:nvPr/>
            </p:nvSpPr>
            <p:spPr>
              <a:xfrm>
                <a:off x="2947196" y="1209782"/>
                <a:ext cx="85799" cy="2145"/>
              </a:xfrm>
              <a:custGeom>
                <a:rect b="b" l="l" r="r" t="t"/>
                <a:pathLst>
                  <a:path extrusionOk="0" h="2" w="80">
                    <a:moveTo>
                      <a:pt x="80" y="0"/>
                    </a:moveTo>
                    <a:cubicBezTo>
                      <a:pt x="80" y="0"/>
                      <a:pt x="62" y="1"/>
                      <a:pt x="40" y="2"/>
                    </a:cubicBezTo>
                    <a:cubicBezTo>
                      <a:pt x="18" y="2"/>
                      <a:pt x="0" y="2"/>
                      <a:pt x="0" y="1"/>
                    </a:cubicBezTo>
                    <a:cubicBezTo>
                      <a:pt x="0" y="1"/>
                      <a:pt x="18" y="0"/>
                      <a:pt x="40" y="0"/>
                    </a:cubicBezTo>
                    <a:cubicBezTo>
                      <a:pt x="62" y="0"/>
                      <a:pt x="80" y="0"/>
                      <a:pt x="80" y="0"/>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0" name="Google Shape;1480;p36"/>
              <p:cNvSpPr/>
              <p:nvPr/>
            </p:nvSpPr>
            <p:spPr>
              <a:xfrm>
                <a:off x="2947196" y="1230159"/>
                <a:ext cx="85799" cy="3217"/>
              </a:xfrm>
              <a:custGeom>
                <a:rect b="b" l="l" r="r" t="t"/>
                <a:pathLst>
                  <a:path extrusionOk="0" h="3" w="80">
                    <a:moveTo>
                      <a:pt x="80" y="2"/>
                    </a:moveTo>
                    <a:cubicBezTo>
                      <a:pt x="80" y="2"/>
                      <a:pt x="62" y="3"/>
                      <a:pt x="40" y="3"/>
                    </a:cubicBezTo>
                    <a:cubicBezTo>
                      <a:pt x="18" y="3"/>
                      <a:pt x="0" y="3"/>
                      <a:pt x="0" y="3"/>
                    </a:cubicBezTo>
                    <a:cubicBezTo>
                      <a:pt x="0" y="2"/>
                      <a:pt x="18" y="1"/>
                      <a:pt x="40" y="1"/>
                    </a:cubicBezTo>
                    <a:cubicBezTo>
                      <a:pt x="62" y="0"/>
                      <a:pt x="80" y="1"/>
                      <a:pt x="80" y="2"/>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1" name="Google Shape;1481;p36"/>
              <p:cNvSpPr/>
              <p:nvPr/>
            </p:nvSpPr>
            <p:spPr>
              <a:xfrm>
                <a:off x="2423824" y="2020581"/>
                <a:ext cx="410762" cy="11797"/>
              </a:xfrm>
              <a:custGeom>
                <a:rect b="b" l="l" r="r" t="t"/>
                <a:pathLst>
                  <a:path extrusionOk="0" h="11" w="383">
                    <a:moveTo>
                      <a:pt x="383" y="6"/>
                    </a:moveTo>
                    <a:cubicBezTo>
                      <a:pt x="383" y="9"/>
                      <a:pt x="297" y="11"/>
                      <a:pt x="192" y="11"/>
                    </a:cubicBezTo>
                    <a:cubicBezTo>
                      <a:pt x="86" y="11"/>
                      <a:pt x="0" y="9"/>
                      <a:pt x="0" y="6"/>
                    </a:cubicBezTo>
                    <a:cubicBezTo>
                      <a:pt x="0" y="3"/>
                      <a:pt x="86" y="0"/>
                      <a:pt x="192" y="0"/>
                    </a:cubicBezTo>
                    <a:cubicBezTo>
                      <a:pt x="297" y="0"/>
                      <a:pt x="383" y="3"/>
                      <a:pt x="383"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2" name="Google Shape;1482;p36"/>
              <p:cNvSpPr/>
              <p:nvPr/>
            </p:nvSpPr>
            <p:spPr>
              <a:xfrm>
                <a:off x="2363765" y="1488628"/>
                <a:ext cx="533025" cy="402182"/>
              </a:xfrm>
              <a:custGeom>
                <a:rect b="b" l="l" r="r" t="t"/>
                <a:pathLst>
                  <a:path extrusionOk="0" h="375" w="497">
                    <a:moveTo>
                      <a:pt x="0" y="372"/>
                    </a:moveTo>
                    <a:lnTo>
                      <a:pt x="2" y="0"/>
                    </a:lnTo>
                    <a:lnTo>
                      <a:pt x="497" y="3"/>
                    </a:lnTo>
                    <a:lnTo>
                      <a:pt x="495" y="375"/>
                    </a:lnTo>
                    <a:lnTo>
                      <a:pt x="0" y="372"/>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3" name="Google Shape;1483;p36"/>
              <p:cNvSpPr/>
              <p:nvPr/>
            </p:nvSpPr>
            <p:spPr>
              <a:xfrm>
                <a:off x="2363765" y="1640921"/>
                <a:ext cx="529808" cy="249889"/>
              </a:xfrm>
              <a:custGeom>
                <a:rect b="b" l="l" r="r" t="t"/>
                <a:pathLst>
                  <a:path extrusionOk="0" h="233" w="494">
                    <a:moveTo>
                      <a:pt x="0" y="230"/>
                    </a:moveTo>
                    <a:lnTo>
                      <a:pt x="174" y="0"/>
                    </a:lnTo>
                    <a:lnTo>
                      <a:pt x="280" y="145"/>
                    </a:lnTo>
                    <a:lnTo>
                      <a:pt x="353" y="68"/>
                    </a:lnTo>
                    <a:lnTo>
                      <a:pt x="494" y="233"/>
                    </a:lnTo>
                    <a:lnTo>
                      <a:pt x="0" y="230"/>
                    </a:lnTo>
                    <a:close/>
                  </a:path>
                </a:pathLst>
              </a:custGeom>
              <a:solidFill>
                <a:srgbClr val="E8505B"/>
              </a:solidFill>
              <a:ln>
                <a:noFill/>
              </a:ln>
            </p:spPr>
            <p:txBody>
              <a:bodyPr anchorCtr="1" anchor="ctr" bIns="38875" lIns="90000" spcFirstLastPara="1" rIns="90000" wrap="square" tIns="38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4" name="Google Shape;1484;p36"/>
              <p:cNvSpPr/>
              <p:nvPr/>
            </p:nvSpPr>
            <p:spPr>
              <a:xfrm>
                <a:off x="2630814" y="1569065"/>
                <a:ext cx="82581" cy="83654"/>
              </a:xfrm>
              <a:custGeom>
                <a:rect b="b" l="l" r="r" t="t"/>
                <a:pathLst>
                  <a:path extrusionOk="0" h="78" w="77">
                    <a:moveTo>
                      <a:pt x="77" y="39"/>
                    </a:moveTo>
                    <a:cubicBezTo>
                      <a:pt x="77" y="61"/>
                      <a:pt x="60" y="78"/>
                      <a:pt x="38" y="78"/>
                    </a:cubicBezTo>
                    <a:cubicBezTo>
                      <a:pt x="17" y="78"/>
                      <a:pt x="-1" y="60"/>
                      <a:pt x="0" y="39"/>
                    </a:cubicBezTo>
                    <a:cubicBezTo>
                      <a:pt x="0" y="17"/>
                      <a:pt x="17" y="0"/>
                      <a:pt x="39" y="0"/>
                    </a:cubicBezTo>
                    <a:cubicBezTo>
                      <a:pt x="60" y="0"/>
                      <a:pt x="78" y="18"/>
                      <a:pt x="77" y="39"/>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5" name="Google Shape;1485;p36"/>
              <p:cNvSpPr/>
              <p:nvPr/>
            </p:nvSpPr>
            <p:spPr>
              <a:xfrm>
                <a:off x="2363765" y="1640921"/>
                <a:ext cx="529808" cy="249889"/>
              </a:xfrm>
              <a:custGeom>
                <a:rect b="b" l="l" r="r" t="t"/>
                <a:pathLst>
                  <a:path extrusionOk="0" h="233" w="494">
                    <a:moveTo>
                      <a:pt x="0" y="230"/>
                    </a:moveTo>
                    <a:lnTo>
                      <a:pt x="174" y="0"/>
                    </a:lnTo>
                    <a:lnTo>
                      <a:pt x="280" y="145"/>
                    </a:lnTo>
                    <a:lnTo>
                      <a:pt x="353" y="68"/>
                    </a:lnTo>
                    <a:lnTo>
                      <a:pt x="494" y="233"/>
                    </a:lnTo>
                    <a:lnTo>
                      <a:pt x="0" y="230"/>
                    </a:lnTo>
                    <a:close/>
                  </a:path>
                </a:pathLst>
              </a:custGeom>
              <a:solidFill>
                <a:schemeClr val="accent1"/>
              </a:solidFill>
              <a:ln>
                <a:noFill/>
              </a:ln>
            </p:spPr>
            <p:txBody>
              <a:bodyPr anchorCtr="1" anchor="ctr" bIns="38875" lIns="90000" spcFirstLastPara="1" rIns="90000" wrap="square" tIns="388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6" name="Google Shape;1486;p36"/>
              <p:cNvSpPr/>
              <p:nvPr/>
            </p:nvSpPr>
            <p:spPr>
              <a:xfrm>
                <a:off x="2630814" y="1569065"/>
                <a:ext cx="82581" cy="83654"/>
              </a:xfrm>
              <a:custGeom>
                <a:rect b="b" l="l" r="r" t="t"/>
                <a:pathLst>
                  <a:path extrusionOk="0" h="78" w="77">
                    <a:moveTo>
                      <a:pt x="77" y="39"/>
                    </a:moveTo>
                    <a:cubicBezTo>
                      <a:pt x="77" y="61"/>
                      <a:pt x="60" y="78"/>
                      <a:pt x="38" y="78"/>
                    </a:cubicBezTo>
                    <a:cubicBezTo>
                      <a:pt x="17" y="78"/>
                      <a:pt x="-1" y="60"/>
                      <a:pt x="0" y="39"/>
                    </a:cubicBezTo>
                    <a:cubicBezTo>
                      <a:pt x="0" y="17"/>
                      <a:pt x="17" y="0"/>
                      <a:pt x="39" y="0"/>
                    </a:cubicBezTo>
                    <a:cubicBezTo>
                      <a:pt x="60" y="0"/>
                      <a:pt x="78" y="18"/>
                      <a:pt x="77" y="39"/>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7" name="Google Shape;1487;p36"/>
              <p:cNvSpPr/>
              <p:nvPr/>
            </p:nvSpPr>
            <p:spPr>
              <a:xfrm>
                <a:off x="2266169" y="2167511"/>
                <a:ext cx="728217" cy="11797"/>
              </a:xfrm>
              <a:custGeom>
                <a:rect b="b" l="l" r="r" t="t"/>
                <a:pathLst>
                  <a:path extrusionOk="0" h="11" w="679">
                    <a:moveTo>
                      <a:pt x="679" y="6"/>
                    </a:moveTo>
                    <a:cubicBezTo>
                      <a:pt x="679" y="9"/>
                      <a:pt x="527" y="11"/>
                      <a:pt x="340" y="11"/>
                    </a:cubicBezTo>
                    <a:cubicBezTo>
                      <a:pt x="152" y="11"/>
                      <a:pt x="0" y="9"/>
                      <a:pt x="0" y="6"/>
                    </a:cubicBezTo>
                    <a:cubicBezTo>
                      <a:pt x="0" y="3"/>
                      <a:pt x="152" y="0"/>
                      <a:pt x="340" y="0"/>
                    </a:cubicBezTo>
                    <a:cubicBezTo>
                      <a:pt x="527" y="0"/>
                      <a:pt x="679" y="3"/>
                      <a:pt x="679"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8" name="Google Shape;1488;p36"/>
              <p:cNvSpPr/>
              <p:nvPr/>
            </p:nvSpPr>
            <p:spPr>
              <a:xfrm>
                <a:off x="2266169" y="2269397"/>
                <a:ext cx="728217" cy="11797"/>
              </a:xfrm>
              <a:custGeom>
                <a:rect b="b" l="l" r="r" t="t"/>
                <a:pathLst>
                  <a:path extrusionOk="0" h="11" w="679">
                    <a:moveTo>
                      <a:pt x="679" y="5"/>
                    </a:moveTo>
                    <a:cubicBezTo>
                      <a:pt x="679" y="8"/>
                      <a:pt x="527" y="11"/>
                      <a:pt x="340" y="11"/>
                    </a:cubicBezTo>
                    <a:cubicBezTo>
                      <a:pt x="152" y="11"/>
                      <a:pt x="0" y="8"/>
                      <a:pt x="0" y="5"/>
                    </a:cubicBezTo>
                    <a:cubicBezTo>
                      <a:pt x="0" y="2"/>
                      <a:pt x="152" y="0"/>
                      <a:pt x="340" y="0"/>
                    </a:cubicBezTo>
                    <a:cubicBezTo>
                      <a:pt x="527" y="0"/>
                      <a:pt x="679" y="2"/>
                      <a:pt x="679" y="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9" name="Google Shape;1489;p36"/>
              <p:cNvSpPr/>
              <p:nvPr/>
            </p:nvSpPr>
            <p:spPr>
              <a:xfrm>
                <a:off x="2266169" y="2371283"/>
                <a:ext cx="728217" cy="11797"/>
              </a:xfrm>
              <a:custGeom>
                <a:rect b="b" l="l" r="r" t="t"/>
                <a:pathLst>
                  <a:path extrusionOk="0" h="11" w="679">
                    <a:moveTo>
                      <a:pt x="679" y="5"/>
                    </a:moveTo>
                    <a:cubicBezTo>
                      <a:pt x="679" y="8"/>
                      <a:pt x="527" y="11"/>
                      <a:pt x="340" y="11"/>
                    </a:cubicBezTo>
                    <a:cubicBezTo>
                      <a:pt x="152" y="11"/>
                      <a:pt x="0" y="8"/>
                      <a:pt x="0" y="5"/>
                    </a:cubicBezTo>
                    <a:cubicBezTo>
                      <a:pt x="0" y="2"/>
                      <a:pt x="152" y="0"/>
                      <a:pt x="340" y="0"/>
                    </a:cubicBezTo>
                    <a:cubicBezTo>
                      <a:pt x="527" y="0"/>
                      <a:pt x="679" y="2"/>
                      <a:pt x="679" y="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90" name="Google Shape;1490;p36"/>
              <p:cNvSpPr/>
              <p:nvPr/>
            </p:nvSpPr>
            <p:spPr>
              <a:xfrm>
                <a:off x="2266169" y="2472097"/>
                <a:ext cx="728217" cy="11797"/>
              </a:xfrm>
              <a:custGeom>
                <a:rect b="b" l="l" r="r" t="t"/>
                <a:pathLst>
                  <a:path extrusionOk="0" h="11" w="679">
                    <a:moveTo>
                      <a:pt x="679" y="6"/>
                    </a:moveTo>
                    <a:cubicBezTo>
                      <a:pt x="679" y="9"/>
                      <a:pt x="527" y="11"/>
                      <a:pt x="340" y="11"/>
                    </a:cubicBezTo>
                    <a:cubicBezTo>
                      <a:pt x="152" y="11"/>
                      <a:pt x="0" y="9"/>
                      <a:pt x="0" y="6"/>
                    </a:cubicBezTo>
                    <a:cubicBezTo>
                      <a:pt x="0" y="3"/>
                      <a:pt x="152" y="0"/>
                      <a:pt x="340" y="0"/>
                    </a:cubicBezTo>
                    <a:cubicBezTo>
                      <a:pt x="527" y="0"/>
                      <a:pt x="679" y="3"/>
                      <a:pt x="679"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91" name="Google Shape;1491;p36"/>
              <p:cNvSpPr/>
              <p:nvPr/>
            </p:nvSpPr>
            <p:spPr>
              <a:xfrm>
                <a:off x="2266169" y="2573983"/>
                <a:ext cx="728217" cy="11797"/>
              </a:xfrm>
              <a:custGeom>
                <a:rect b="b" l="l" r="r" t="t"/>
                <a:pathLst>
                  <a:path extrusionOk="0" h="11" w="679">
                    <a:moveTo>
                      <a:pt x="679" y="6"/>
                    </a:moveTo>
                    <a:cubicBezTo>
                      <a:pt x="679" y="9"/>
                      <a:pt x="527" y="11"/>
                      <a:pt x="340" y="11"/>
                    </a:cubicBezTo>
                    <a:cubicBezTo>
                      <a:pt x="152" y="11"/>
                      <a:pt x="0" y="9"/>
                      <a:pt x="0" y="6"/>
                    </a:cubicBezTo>
                    <a:cubicBezTo>
                      <a:pt x="0" y="2"/>
                      <a:pt x="152" y="0"/>
                      <a:pt x="340" y="0"/>
                    </a:cubicBezTo>
                    <a:cubicBezTo>
                      <a:pt x="527" y="0"/>
                      <a:pt x="679" y="2"/>
                      <a:pt x="679"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92" name="Google Shape;1492;p36"/>
              <p:cNvSpPr/>
              <p:nvPr/>
            </p:nvSpPr>
            <p:spPr>
              <a:xfrm>
                <a:off x="2419534" y="2666216"/>
                <a:ext cx="418269" cy="11797"/>
              </a:xfrm>
              <a:custGeom>
                <a:rect b="b" l="l" r="r" t="t"/>
                <a:pathLst>
                  <a:path extrusionOk="0" h="11" w="390">
                    <a:moveTo>
                      <a:pt x="390" y="6"/>
                    </a:moveTo>
                    <a:cubicBezTo>
                      <a:pt x="390" y="8"/>
                      <a:pt x="368" y="9"/>
                      <a:pt x="333" y="10"/>
                    </a:cubicBezTo>
                    <a:cubicBezTo>
                      <a:pt x="298" y="11"/>
                      <a:pt x="249" y="11"/>
                      <a:pt x="195" y="11"/>
                    </a:cubicBezTo>
                    <a:cubicBezTo>
                      <a:pt x="141" y="11"/>
                      <a:pt x="92" y="11"/>
                      <a:pt x="57" y="10"/>
                    </a:cubicBezTo>
                    <a:cubicBezTo>
                      <a:pt x="22" y="9"/>
                      <a:pt x="0" y="8"/>
                      <a:pt x="0" y="6"/>
                    </a:cubicBezTo>
                    <a:cubicBezTo>
                      <a:pt x="0" y="4"/>
                      <a:pt x="22" y="3"/>
                      <a:pt x="57" y="2"/>
                    </a:cubicBezTo>
                    <a:cubicBezTo>
                      <a:pt x="92" y="1"/>
                      <a:pt x="141" y="0"/>
                      <a:pt x="195" y="0"/>
                    </a:cubicBezTo>
                    <a:cubicBezTo>
                      <a:pt x="249" y="0"/>
                      <a:pt x="298" y="1"/>
                      <a:pt x="333" y="2"/>
                    </a:cubicBezTo>
                    <a:cubicBezTo>
                      <a:pt x="368" y="3"/>
                      <a:pt x="390" y="4"/>
                      <a:pt x="390"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93" name="Google Shape;1493;p36"/>
              <p:cNvSpPr/>
              <p:nvPr/>
            </p:nvSpPr>
            <p:spPr>
              <a:xfrm>
                <a:off x="2047382" y="864442"/>
                <a:ext cx="255251" cy="255251"/>
              </a:xfrm>
              <a:custGeom>
                <a:rect b="b" l="l" r="r" t="t"/>
                <a:pathLst>
                  <a:path extrusionOk="0" h="238" w="238">
                    <a:moveTo>
                      <a:pt x="146" y="4"/>
                    </a:moveTo>
                    <a:cubicBezTo>
                      <a:pt x="166" y="9"/>
                      <a:pt x="184" y="19"/>
                      <a:pt x="200" y="33"/>
                    </a:cubicBezTo>
                    <a:cubicBezTo>
                      <a:pt x="215" y="47"/>
                      <a:pt x="227" y="65"/>
                      <a:pt x="233" y="85"/>
                    </a:cubicBezTo>
                    <a:cubicBezTo>
                      <a:pt x="239" y="105"/>
                      <a:pt x="239" y="127"/>
                      <a:pt x="235" y="147"/>
                    </a:cubicBezTo>
                    <a:cubicBezTo>
                      <a:pt x="230" y="167"/>
                      <a:pt x="220" y="186"/>
                      <a:pt x="206" y="201"/>
                    </a:cubicBezTo>
                    <a:cubicBezTo>
                      <a:pt x="191" y="216"/>
                      <a:pt x="173" y="227"/>
                      <a:pt x="153" y="234"/>
                    </a:cubicBezTo>
                    <a:cubicBezTo>
                      <a:pt x="133" y="240"/>
                      <a:pt x="112" y="240"/>
                      <a:pt x="92" y="235"/>
                    </a:cubicBezTo>
                    <a:cubicBezTo>
                      <a:pt x="71" y="231"/>
                      <a:pt x="52" y="220"/>
                      <a:pt x="37" y="206"/>
                    </a:cubicBezTo>
                    <a:cubicBezTo>
                      <a:pt x="21" y="191"/>
                      <a:pt x="11" y="174"/>
                      <a:pt x="5" y="154"/>
                    </a:cubicBezTo>
                    <a:cubicBezTo>
                      <a:pt x="-1" y="134"/>
                      <a:pt x="-2" y="113"/>
                      <a:pt x="3" y="92"/>
                    </a:cubicBezTo>
                    <a:cubicBezTo>
                      <a:pt x="8" y="72"/>
                      <a:pt x="17" y="53"/>
                      <a:pt x="32" y="38"/>
                    </a:cubicBezTo>
                    <a:cubicBezTo>
                      <a:pt x="46" y="23"/>
                      <a:pt x="65" y="12"/>
                      <a:pt x="85" y="6"/>
                    </a:cubicBezTo>
                    <a:cubicBezTo>
                      <a:pt x="105" y="0"/>
                      <a:pt x="126" y="-1"/>
                      <a:pt x="146" y="4"/>
                    </a:cubicBezTo>
                    <a:close/>
                  </a:path>
                </a:pathLst>
              </a:custGeom>
              <a:solidFill>
                <a:schemeClr val="dk2"/>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4" name="Google Shape;1494;p36"/>
              <p:cNvSpPr/>
              <p:nvPr/>
            </p:nvSpPr>
            <p:spPr>
              <a:xfrm>
                <a:off x="2118166" y="951314"/>
                <a:ext cx="112611" cy="82581"/>
              </a:xfrm>
              <a:custGeom>
                <a:rect b="b" l="l" r="r" t="t"/>
                <a:pathLst>
                  <a:path extrusionOk="0" h="77" w="105">
                    <a:moveTo>
                      <a:pt x="46" y="77"/>
                    </a:moveTo>
                    <a:cubicBezTo>
                      <a:pt x="44" y="77"/>
                      <a:pt x="43" y="77"/>
                      <a:pt x="42" y="76"/>
                    </a:cubicBezTo>
                    <a:lnTo>
                      <a:pt x="2" y="43"/>
                    </a:lnTo>
                    <a:cubicBezTo>
                      <a:pt x="0" y="41"/>
                      <a:pt x="0" y="38"/>
                      <a:pt x="1" y="35"/>
                    </a:cubicBezTo>
                    <a:cubicBezTo>
                      <a:pt x="3" y="33"/>
                      <a:pt x="7" y="33"/>
                      <a:pt x="9" y="35"/>
                    </a:cubicBezTo>
                    <a:lnTo>
                      <a:pt x="45" y="64"/>
                    </a:lnTo>
                    <a:lnTo>
                      <a:pt x="96" y="2"/>
                    </a:lnTo>
                    <a:cubicBezTo>
                      <a:pt x="98" y="0"/>
                      <a:pt x="101" y="-1"/>
                      <a:pt x="103" y="1"/>
                    </a:cubicBezTo>
                    <a:cubicBezTo>
                      <a:pt x="106" y="3"/>
                      <a:pt x="106" y="7"/>
                      <a:pt x="104" y="9"/>
                    </a:cubicBezTo>
                    <a:lnTo>
                      <a:pt x="50" y="75"/>
                    </a:lnTo>
                    <a:cubicBezTo>
                      <a:pt x="49" y="76"/>
                      <a:pt x="48" y="77"/>
                      <a:pt x="46" y="77"/>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5" name="Google Shape;1495;p36"/>
              <p:cNvSpPr/>
              <p:nvPr/>
            </p:nvSpPr>
            <p:spPr>
              <a:xfrm>
                <a:off x="2248487" y="1180798"/>
                <a:ext cx="74000" cy="81567"/>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96" name="Google Shape;1496;p36"/>
            <p:cNvGrpSpPr/>
            <p:nvPr/>
          </p:nvGrpSpPr>
          <p:grpSpPr>
            <a:xfrm>
              <a:off x="6160359" y="821248"/>
              <a:ext cx="996339" cy="2100998"/>
              <a:chOff x="6160359" y="941661"/>
              <a:chExt cx="996339" cy="2100998"/>
            </a:xfrm>
          </p:grpSpPr>
          <p:sp>
            <p:nvSpPr>
              <p:cNvPr id="1497" name="Google Shape;1497;p36"/>
              <p:cNvSpPr/>
              <p:nvPr/>
            </p:nvSpPr>
            <p:spPr>
              <a:xfrm>
                <a:off x="6162504" y="942734"/>
                <a:ext cx="990976" cy="2096708"/>
              </a:xfrm>
              <a:custGeom>
                <a:rect b="b" l="l" r="r" t="t"/>
                <a:pathLst>
                  <a:path extrusionOk="0" h="1955" w="924">
                    <a:moveTo>
                      <a:pt x="758" y="1"/>
                    </a:moveTo>
                    <a:cubicBezTo>
                      <a:pt x="739" y="1"/>
                      <a:pt x="716" y="1"/>
                      <a:pt x="688" y="1"/>
                    </a:cubicBezTo>
                    <a:cubicBezTo>
                      <a:pt x="681" y="1"/>
                      <a:pt x="673" y="0"/>
                      <a:pt x="666" y="3"/>
                    </a:cubicBezTo>
                    <a:cubicBezTo>
                      <a:pt x="660" y="6"/>
                      <a:pt x="653" y="11"/>
                      <a:pt x="650" y="18"/>
                    </a:cubicBezTo>
                    <a:cubicBezTo>
                      <a:pt x="648" y="22"/>
                      <a:pt x="646" y="26"/>
                      <a:pt x="646" y="30"/>
                    </a:cubicBezTo>
                    <a:cubicBezTo>
                      <a:pt x="645" y="34"/>
                      <a:pt x="645" y="38"/>
                      <a:pt x="645" y="42"/>
                    </a:cubicBezTo>
                    <a:cubicBezTo>
                      <a:pt x="645" y="46"/>
                      <a:pt x="645" y="51"/>
                      <a:pt x="645" y="55"/>
                    </a:cubicBezTo>
                    <a:cubicBezTo>
                      <a:pt x="645" y="59"/>
                      <a:pt x="645" y="64"/>
                      <a:pt x="644" y="68"/>
                    </a:cubicBezTo>
                    <a:cubicBezTo>
                      <a:pt x="642" y="77"/>
                      <a:pt x="637" y="86"/>
                      <a:pt x="629" y="91"/>
                    </a:cubicBezTo>
                    <a:cubicBezTo>
                      <a:pt x="624" y="94"/>
                      <a:pt x="620" y="95"/>
                      <a:pt x="615" y="96"/>
                    </a:cubicBezTo>
                    <a:cubicBezTo>
                      <a:pt x="610" y="96"/>
                      <a:pt x="605" y="96"/>
                      <a:pt x="600" y="96"/>
                    </a:cubicBezTo>
                    <a:cubicBezTo>
                      <a:pt x="580" y="96"/>
                      <a:pt x="559" y="96"/>
                      <a:pt x="537" y="96"/>
                    </a:cubicBezTo>
                    <a:cubicBezTo>
                      <a:pt x="493" y="96"/>
                      <a:pt x="445" y="96"/>
                      <a:pt x="394" y="96"/>
                    </a:cubicBezTo>
                    <a:lnTo>
                      <a:pt x="355" y="96"/>
                    </a:lnTo>
                    <a:cubicBezTo>
                      <a:pt x="351" y="96"/>
                      <a:pt x="348" y="96"/>
                      <a:pt x="345" y="96"/>
                    </a:cubicBezTo>
                    <a:cubicBezTo>
                      <a:pt x="342" y="96"/>
                      <a:pt x="338" y="96"/>
                      <a:pt x="335" y="95"/>
                    </a:cubicBezTo>
                    <a:cubicBezTo>
                      <a:pt x="328" y="94"/>
                      <a:pt x="322" y="90"/>
                      <a:pt x="317" y="84"/>
                    </a:cubicBezTo>
                    <a:cubicBezTo>
                      <a:pt x="313" y="79"/>
                      <a:pt x="310" y="72"/>
                      <a:pt x="309" y="65"/>
                    </a:cubicBezTo>
                    <a:cubicBezTo>
                      <a:pt x="308" y="62"/>
                      <a:pt x="308" y="58"/>
                      <a:pt x="308" y="55"/>
                    </a:cubicBezTo>
                    <a:cubicBezTo>
                      <a:pt x="308" y="51"/>
                      <a:pt x="308" y="48"/>
                      <a:pt x="308" y="44"/>
                    </a:cubicBezTo>
                    <a:cubicBezTo>
                      <a:pt x="308" y="37"/>
                      <a:pt x="309" y="30"/>
                      <a:pt x="306" y="23"/>
                    </a:cubicBezTo>
                    <a:cubicBezTo>
                      <a:pt x="304" y="17"/>
                      <a:pt x="299" y="11"/>
                      <a:pt x="294" y="7"/>
                    </a:cubicBezTo>
                    <a:cubicBezTo>
                      <a:pt x="288" y="3"/>
                      <a:pt x="281" y="1"/>
                      <a:pt x="273" y="1"/>
                    </a:cubicBezTo>
                    <a:lnTo>
                      <a:pt x="251" y="1"/>
                    </a:lnTo>
                    <a:cubicBezTo>
                      <a:pt x="236" y="1"/>
                      <a:pt x="221" y="1"/>
                      <a:pt x="206" y="1"/>
                    </a:cubicBezTo>
                    <a:cubicBezTo>
                      <a:pt x="175" y="1"/>
                      <a:pt x="143" y="1"/>
                      <a:pt x="111" y="1"/>
                    </a:cubicBezTo>
                    <a:cubicBezTo>
                      <a:pt x="95" y="1"/>
                      <a:pt x="79" y="3"/>
                      <a:pt x="64" y="10"/>
                    </a:cubicBezTo>
                    <a:cubicBezTo>
                      <a:pt x="49" y="17"/>
                      <a:pt x="35" y="27"/>
                      <a:pt x="24" y="40"/>
                    </a:cubicBezTo>
                    <a:cubicBezTo>
                      <a:pt x="14" y="53"/>
                      <a:pt x="6" y="68"/>
                      <a:pt x="2" y="85"/>
                    </a:cubicBezTo>
                    <a:cubicBezTo>
                      <a:pt x="1" y="89"/>
                      <a:pt x="1" y="93"/>
                      <a:pt x="0" y="97"/>
                    </a:cubicBezTo>
                    <a:cubicBezTo>
                      <a:pt x="0" y="101"/>
                      <a:pt x="0" y="105"/>
                      <a:pt x="0" y="108"/>
                    </a:cubicBezTo>
                    <a:lnTo>
                      <a:pt x="0" y="813"/>
                    </a:lnTo>
                    <a:cubicBezTo>
                      <a:pt x="0" y="823"/>
                      <a:pt x="0" y="832"/>
                      <a:pt x="0" y="841"/>
                    </a:cubicBezTo>
                    <a:cubicBezTo>
                      <a:pt x="0" y="870"/>
                      <a:pt x="0" y="899"/>
                      <a:pt x="0" y="928"/>
                    </a:cubicBezTo>
                    <a:lnTo>
                      <a:pt x="0" y="1843"/>
                    </a:lnTo>
                    <a:cubicBezTo>
                      <a:pt x="0" y="1855"/>
                      <a:pt x="0" y="1866"/>
                      <a:pt x="4" y="1877"/>
                    </a:cubicBezTo>
                    <a:cubicBezTo>
                      <a:pt x="11" y="1901"/>
                      <a:pt x="26" y="1921"/>
                      <a:pt x="46" y="1935"/>
                    </a:cubicBezTo>
                    <a:cubicBezTo>
                      <a:pt x="66" y="1949"/>
                      <a:pt x="90" y="1955"/>
                      <a:pt x="115" y="1954"/>
                    </a:cubicBezTo>
                    <a:cubicBezTo>
                      <a:pt x="139" y="1954"/>
                      <a:pt x="163" y="1954"/>
                      <a:pt x="188" y="1954"/>
                    </a:cubicBezTo>
                    <a:cubicBezTo>
                      <a:pt x="236" y="1954"/>
                      <a:pt x="285" y="1954"/>
                      <a:pt x="333" y="1954"/>
                    </a:cubicBezTo>
                    <a:cubicBezTo>
                      <a:pt x="429" y="1954"/>
                      <a:pt x="523" y="1954"/>
                      <a:pt x="616" y="1954"/>
                    </a:cubicBezTo>
                    <a:cubicBezTo>
                      <a:pt x="663" y="1954"/>
                      <a:pt x="709" y="1954"/>
                      <a:pt x="754" y="1954"/>
                    </a:cubicBezTo>
                    <a:cubicBezTo>
                      <a:pt x="777" y="1954"/>
                      <a:pt x="800" y="1955"/>
                      <a:pt x="822" y="1954"/>
                    </a:cubicBezTo>
                    <a:cubicBezTo>
                      <a:pt x="844" y="1953"/>
                      <a:pt x="866" y="1944"/>
                      <a:pt x="883" y="1930"/>
                    </a:cubicBezTo>
                    <a:cubicBezTo>
                      <a:pt x="892" y="1923"/>
                      <a:pt x="899" y="1915"/>
                      <a:pt x="905" y="1906"/>
                    </a:cubicBezTo>
                    <a:cubicBezTo>
                      <a:pt x="911" y="1897"/>
                      <a:pt x="916" y="1887"/>
                      <a:pt x="919" y="1876"/>
                    </a:cubicBezTo>
                    <a:cubicBezTo>
                      <a:pt x="922" y="1866"/>
                      <a:pt x="923" y="1855"/>
                      <a:pt x="923" y="1844"/>
                    </a:cubicBezTo>
                    <a:cubicBezTo>
                      <a:pt x="923" y="1833"/>
                      <a:pt x="923" y="1822"/>
                      <a:pt x="923" y="1811"/>
                    </a:cubicBezTo>
                    <a:cubicBezTo>
                      <a:pt x="923" y="1767"/>
                      <a:pt x="923" y="1724"/>
                      <a:pt x="923" y="1681"/>
                    </a:cubicBezTo>
                    <a:cubicBezTo>
                      <a:pt x="923" y="1341"/>
                      <a:pt x="923" y="1033"/>
                      <a:pt x="923" y="775"/>
                    </a:cubicBezTo>
                    <a:cubicBezTo>
                      <a:pt x="923" y="517"/>
                      <a:pt x="924" y="308"/>
                      <a:pt x="924" y="163"/>
                    </a:cubicBezTo>
                    <a:cubicBezTo>
                      <a:pt x="924" y="145"/>
                      <a:pt x="924" y="128"/>
                      <a:pt x="924" y="112"/>
                    </a:cubicBezTo>
                    <a:cubicBezTo>
                      <a:pt x="924" y="96"/>
                      <a:pt x="921" y="81"/>
                      <a:pt x="916" y="68"/>
                    </a:cubicBezTo>
                    <a:cubicBezTo>
                      <a:pt x="911" y="55"/>
                      <a:pt x="904" y="45"/>
                      <a:pt x="896" y="36"/>
                    </a:cubicBezTo>
                    <a:cubicBezTo>
                      <a:pt x="888" y="27"/>
                      <a:pt x="879" y="21"/>
                      <a:pt x="871" y="16"/>
                    </a:cubicBezTo>
                    <a:cubicBezTo>
                      <a:pt x="855" y="6"/>
                      <a:pt x="840" y="3"/>
                      <a:pt x="831" y="2"/>
                    </a:cubicBezTo>
                    <a:cubicBezTo>
                      <a:pt x="826" y="1"/>
                      <a:pt x="822" y="1"/>
                      <a:pt x="820" y="1"/>
                    </a:cubicBezTo>
                    <a:cubicBezTo>
                      <a:pt x="817" y="0"/>
                      <a:pt x="816" y="0"/>
                      <a:pt x="816" y="0"/>
                    </a:cubicBezTo>
                    <a:cubicBezTo>
                      <a:pt x="816" y="0"/>
                      <a:pt x="811" y="0"/>
                      <a:pt x="801" y="0"/>
                    </a:cubicBezTo>
                    <a:cubicBezTo>
                      <a:pt x="792" y="0"/>
                      <a:pt x="777" y="0"/>
                      <a:pt x="758" y="1"/>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8" name="Google Shape;1498;p36"/>
              <p:cNvSpPr/>
              <p:nvPr/>
            </p:nvSpPr>
            <p:spPr>
              <a:xfrm>
                <a:off x="6324449" y="1733155"/>
                <a:ext cx="655288" cy="132988"/>
              </a:xfrm>
              <a:custGeom>
                <a:rect b="b" l="l" r="r" t="t"/>
                <a:pathLst>
                  <a:path extrusionOk="0" h="124" w="611">
                    <a:moveTo>
                      <a:pt x="0" y="0"/>
                    </a:moveTo>
                    <a:lnTo>
                      <a:pt x="611" y="0"/>
                    </a:lnTo>
                    <a:lnTo>
                      <a:pt x="611" y="124"/>
                    </a:lnTo>
                    <a:lnTo>
                      <a:pt x="0" y="124"/>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9" name="Google Shape;1499;p36"/>
              <p:cNvSpPr/>
              <p:nvPr/>
            </p:nvSpPr>
            <p:spPr>
              <a:xfrm>
                <a:off x="6160359" y="941661"/>
                <a:ext cx="996339" cy="2100998"/>
              </a:xfrm>
              <a:custGeom>
                <a:rect b="b" l="l" r="r" t="t"/>
                <a:pathLst>
                  <a:path extrusionOk="0" h="1959" w="929">
                    <a:moveTo>
                      <a:pt x="820" y="1"/>
                    </a:moveTo>
                    <a:cubicBezTo>
                      <a:pt x="820" y="1"/>
                      <a:pt x="821" y="1"/>
                      <a:pt x="824" y="1"/>
                    </a:cubicBezTo>
                    <a:cubicBezTo>
                      <a:pt x="826" y="1"/>
                      <a:pt x="830" y="1"/>
                      <a:pt x="835" y="2"/>
                    </a:cubicBezTo>
                    <a:cubicBezTo>
                      <a:pt x="844" y="3"/>
                      <a:pt x="859" y="6"/>
                      <a:pt x="875" y="16"/>
                    </a:cubicBezTo>
                    <a:cubicBezTo>
                      <a:pt x="884" y="21"/>
                      <a:pt x="892" y="28"/>
                      <a:pt x="900" y="36"/>
                    </a:cubicBezTo>
                    <a:cubicBezTo>
                      <a:pt x="908" y="45"/>
                      <a:pt x="915" y="56"/>
                      <a:pt x="921" y="69"/>
                    </a:cubicBezTo>
                    <a:cubicBezTo>
                      <a:pt x="926" y="82"/>
                      <a:pt x="929" y="97"/>
                      <a:pt x="929" y="113"/>
                    </a:cubicBezTo>
                    <a:cubicBezTo>
                      <a:pt x="929" y="129"/>
                      <a:pt x="929" y="146"/>
                      <a:pt x="929" y="164"/>
                    </a:cubicBezTo>
                    <a:cubicBezTo>
                      <a:pt x="929" y="308"/>
                      <a:pt x="929" y="517"/>
                      <a:pt x="929" y="776"/>
                    </a:cubicBezTo>
                    <a:cubicBezTo>
                      <a:pt x="929" y="1034"/>
                      <a:pt x="929" y="1342"/>
                      <a:pt x="929" y="1682"/>
                    </a:cubicBezTo>
                    <a:cubicBezTo>
                      <a:pt x="929" y="1725"/>
                      <a:pt x="929" y="1768"/>
                      <a:pt x="929" y="1812"/>
                    </a:cubicBezTo>
                    <a:lnTo>
                      <a:pt x="929" y="1845"/>
                    </a:lnTo>
                    <a:cubicBezTo>
                      <a:pt x="929" y="1856"/>
                      <a:pt x="928" y="1867"/>
                      <a:pt x="925" y="1878"/>
                    </a:cubicBezTo>
                    <a:cubicBezTo>
                      <a:pt x="922" y="1889"/>
                      <a:pt x="918" y="1899"/>
                      <a:pt x="911" y="1909"/>
                    </a:cubicBezTo>
                    <a:cubicBezTo>
                      <a:pt x="905" y="1918"/>
                      <a:pt x="897" y="1926"/>
                      <a:pt x="889" y="1934"/>
                    </a:cubicBezTo>
                    <a:cubicBezTo>
                      <a:pt x="871" y="1948"/>
                      <a:pt x="849" y="1957"/>
                      <a:pt x="826" y="1958"/>
                    </a:cubicBezTo>
                    <a:cubicBezTo>
                      <a:pt x="803" y="1958"/>
                      <a:pt x="781" y="1958"/>
                      <a:pt x="758" y="1958"/>
                    </a:cubicBezTo>
                    <a:cubicBezTo>
                      <a:pt x="712" y="1958"/>
                      <a:pt x="666" y="1958"/>
                      <a:pt x="620" y="1958"/>
                    </a:cubicBezTo>
                    <a:cubicBezTo>
                      <a:pt x="527" y="1958"/>
                      <a:pt x="432" y="1958"/>
                      <a:pt x="336" y="1958"/>
                    </a:cubicBezTo>
                    <a:cubicBezTo>
                      <a:pt x="288" y="1958"/>
                      <a:pt x="240" y="1958"/>
                      <a:pt x="191" y="1958"/>
                    </a:cubicBezTo>
                    <a:cubicBezTo>
                      <a:pt x="167" y="1958"/>
                      <a:pt x="143" y="1958"/>
                      <a:pt x="118" y="1958"/>
                    </a:cubicBezTo>
                    <a:cubicBezTo>
                      <a:pt x="94" y="1959"/>
                      <a:pt x="68" y="1953"/>
                      <a:pt x="48" y="1939"/>
                    </a:cubicBezTo>
                    <a:cubicBezTo>
                      <a:pt x="27" y="1924"/>
                      <a:pt x="12" y="1903"/>
                      <a:pt x="5" y="1879"/>
                    </a:cubicBezTo>
                    <a:cubicBezTo>
                      <a:pt x="1" y="1867"/>
                      <a:pt x="0" y="1855"/>
                      <a:pt x="0" y="1842"/>
                    </a:cubicBezTo>
                    <a:cubicBezTo>
                      <a:pt x="0" y="1830"/>
                      <a:pt x="0" y="1818"/>
                      <a:pt x="0" y="1806"/>
                    </a:cubicBezTo>
                    <a:cubicBezTo>
                      <a:pt x="0" y="1757"/>
                      <a:pt x="0" y="1709"/>
                      <a:pt x="0" y="1661"/>
                    </a:cubicBezTo>
                    <a:cubicBezTo>
                      <a:pt x="0" y="1566"/>
                      <a:pt x="0" y="1471"/>
                      <a:pt x="0" y="1378"/>
                    </a:cubicBezTo>
                    <a:cubicBezTo>
                      <a:pt x="0" y="1192"/>
                      <a:pt x="0" y="1013"/>
                      <a:pt x="0" y="842"/>
                    </a:cubicBezTo>
                    <a:cubicBezTo>
                      <a:pt x="0" y="672"/>
                      <a:pt x="1" y="509"/>
                      <a:pt x="1" y="357"/>
                    </a:cubicBezTo>
                    <a:cubicBezTo>
                      <a:pt x="1" y="281"/>
                      <a:pt x="1" y="208"/>
                      <a:pt x="1" y="137"/>
                    </a:cubicBezTo>
                    <a:cubicBezTo>
                      <a:pt x="1" y="129"/>
                      <a:pt x="1" y="120"/>
                      <a:pt x="1" y="111"/>
                    </a:cubicBezTo>
                    <a:cubicBezTo>
                      <a:pt x="1" y="107"/>
                      <a:pt x="1" y="102"/>
                      <a:pt x="1" y="98"/>
                    </a:cubicBezTo>
                    <a:cubicBezTo>
                      <a:pt x="2" y="94"/>
                      <a:pt x="2" y="89"/>
                      <a:pt x="4" y="85"/>
                    </a:cubicBezTo>
                    <a:cubicBezTo>
                      <a:pt x="8" y="68"/>
                      <a:pt x="15" y="52"/>
                      <a:pt x="26" y="39"/>
                    </a:cubicBezTo>
                    <a:cubicBezTo>
                      <a:pt x="37" y="26"/>
                      <a:pt x="51" y="16"/>
                      <a:pt x="67" y="9"/>
                    </a:cubicBezTo>
                    <a:cubicBezTo>
                      <a:pt x="82" y="2"/>
                      <a:pt x="99" y="0"/>
                      <a:pt x="115" y="0"/>
                    </a:cubicBezTo>
                    <a:cubicBezTo>
                      <a:pt x="147" y="0"/>
                      <a:pt x="179" y="0"/>
                      <a:pt x="209" y="0"/>
                    </a:cubicBezTo>
                    <a:cubicBezTo>
                      <a:pt x="225" y="0"/>
                      <a:pt x="240" y="0"/>
                      <a:pt x="255" y="0"/>
                    </a:cubicBezTo>
                    <a:cubicBezTo>
                      <a:pt x="262" y="0"/>
                      <a:pt x="270" y="0"/>
                      <a:pt x="277" y="0"/>
                    </a:cubicBezTo>
                    <a:cubicBezTo>
                      <a:pt x="285" y="0"/>
                      <a:pt x="292" y="2"/>
                      <a:pt x="299" y="6"/>
                    </a:cubicBezTo>
                    <a:cubicBezTo>
                      <a:pt x="305" y="10"/>
                      <a:pt x="309" y="17"/>
                      <a:pt x="312" y="23"/>
                    </a:cubicBezTo>
                    <a:cubicBezTo>
                      <a:pt x="314" y="30"/>
                      <a:pt x="314" y="38"/>
                      <a:pt x="314" y="45"/>
                    </a:cubicBezTo>
                    <a:cubicBezTo>
                      <a:pt x="314" y="48"/>
                      <a:pt x="314" y="52"/>
                      <a:pt x="314" y="55"/>
                    </a:cubicBezTo>
                    <a:cubicBezTo>
                      <a:pt x="314" y="59"/>
                      <a:pt x="314" y="62"/>
                      <a:pt x="314" y="66"/>
                    </a:cubicBezTo>
                    <a:cubicBezTo>
                      <a:pt x="315" y="73"/>
                      <a:pt x="318" y="79"/>
                      <a:pt x="322" y="84"/>
                    </a:cubicBezTo>
                    <a:cubicBezTo>
                      <a:pt x="327" y="89"/>
                      <a:pt x="333" y="93"/>
                      <a:pt x="339" y="94"/>
                    </a:cubicBezTo>
                    <a:cubicBezTo>
                      <a:pt x="342" y="95"/>
                      <a:pt x="345" y="95"/>
                      <a:pt x="349" y="95"/>
                    </a:cubicBezTo>
                    <a:lnTo>
                      <a:pt x="359" y="95"/>
                    </a:lnTo>
                    <a:cubicBezTo>
                      <a:pt x="372" y="95"/>
                      <a:pt x="385" y="95"/>
                      <a:pt x="398" y="95"/>
                    </a:cubicBezTo>
                    <a:cubicBezTo>
                      <a:pt x="449" y="95"/>
                      <a:pt x="497" y="95"/>
                      <a:pt x="541" y="96"/>
                    </a:cubicBezTo>
                    <a:cubicBezTo>
                      <a:pt x="563" y="96"/>
                      <a:pt x="584" y="96"/>
                      <a:pt x="604" y="96"/>
                    </a:cubicBezTo>
                    <a:cubicBezTo>
                      <a:pt x="609" y="96"/>
                      <a:pt x="614" y="96"/>
                      <a:pt x="619" y="95"/>
                    </a:cubicBezTo>
                    <a:cubicBezTo>
                      <a:pt x="623" y="95"/>
                      <a:pt x="628" y="93"/>
                      <a:pt x="632" y="91"/>
                    </a:cubicBezTo>
                    <a:cubicBezTo>
                      <a:pt x="640" y="86"/>
                      <a:pt x="645" y="77"/>
                      <a:pt x="647" y="69"/>
                    </a:cubicBezTo>
                    <a:cubicBezTo>
                      <a:pt x="648" y="64"/>
                      <a:pt x="648" y="60"/>
                      <a:pt x="648" y="56"/>
                    </a:cubicBezTo>
                    <a:cubicBezTo>
                      <a:pt x="648" y="51"/>
                      <a:pt x="648" y="47"/>
                      <a:pt x="648" y="43"/>
                    </a:cubicBezTo>
                    <a:cubicBezTo>
                      <a:pt x="648" y="38"/>
                      <a:pt x="648" y="34"/>
                      <a:pt x="648" y="30"/>
                    </a:cubicBezTo>
                    <a:cubicBezTo>
                      <a:pt x="649" y="26"/>
                      <a:pt x="650" y="22"/>
                      <a:pt x="652" y="18"/>
                    </a:cubicBezTo>
                    <a:cubicBezTo>
                      <a:pt x="656" y="11"/>
                      <a:pt x="663" y="6"/>
                      <a:pt x="670" y="3"/>
                    </a:cubicBezTo>
                    <a:cubicBezTo>
                      <a:pt x="677" y="0"/>
                      <a:pt x="684" y="1"/>
                      <a:pt x="691" y="1"/>
                    </a:cubicBezTo>
                    <a:cubicBezTo>
                      <a:pt x="719" y="1"/>
                      <a:pt x="743" y="1"/>
                      <a:pt x="762" y="1"/>
                    </a:cubicBezTo>
                    <a:cubicBezTo>
                      <a:pt x="781" y="1"/>
                      <a:pt x="795" y="1"/>
                      <a:pt x="805" y="1"/>
                    </a:cubicBezTo>
                    <a:cubicBezTo>
                      <a:pt x="815" y="1"/>
                      <a:pt x="820" y="1"/>
                      <a:pt x="820" y="1"/>
                    </a:cubicBezTo>
                    <a:cubicBezTo>
                      <a:pt x="820" y="1"/>
                      <a:pt x="815" y="1"/>
                      <a:pt x="805" y="1"/>
                    </a:cubicBezTo>
                    <a:cubicBezTo>
                      <a:pt x="795" y="1"/>
                      <a:pt x="781" y="1"/>
                      <a:pt x="762" y="2"/>
                    </a:cubicBezTo>
                    <a:cubicBezTo>
                      <a:pt x="743" y="2"/>
                      <a:pt x="719" y="2"/>
                      <a:pt x="691" y="2"/>
                    </a:cubicBezTo>
                    <a:cubicBezTo>
                      <a:pt x="684" y="2"/>
                      <a:pt x="677" y="1"/>
                      <a:pt x="670" y="4"/>
                    </a:cubicBezTo>
                    <a:cubicBezTo>
                      <a:pt x="663" y="7"/>
                      <a:pt x="657" y="12"/>
                      <a:pt x="653" y="19"/>
                    </a:cubicBezTo>
                    <a:cubicBezTo>
                      <a:pt x="651" y="22"/>
                      <a:pt x="650" y="26"/>
                      <a:pt x="649" y="30"/>
                    </a:cubicBezTo>
                    <a:cubicBezTo>
                      <a:pt x="649" y="34"/>
                      <a:pt x="649" y="38"/>
                      <a:pt x="649" y="42"/>
                    </a:cubicBezTo>
                    <a:lnTo>
                      <a:pt x="649" y="55"/>
                    </a:lnTo>
                    <a:cubicBezTo>
                      <a:pt x="649" y="60"/>
                      <a:pt x="649" y="64"/>
                      <a:pt x="648" y="69"/>
                    </a:cubicBezTo>
                    <a:cubicBezTo>
                      <a:pt x="646" y="78"/>
                      <a:pt x="641" y="86"/>
                      <a:pt x="632" y="92"/>
                    </a:cubicBezTo>
                    <a:cubicBezTo>
                      <a:pt x="628" y="94"/>
                      <a:pt x="623" y="96"/>
                      <a:pt x="618" y="96"/>
                    </a:cubicBezTo>
                    <a:cubicBezTo>
                      <a:pt x="613" y="97"/>
                      <a:pt x="609" y="97"/>
                      <a:pt x="604" y="97"/>
                    </a:cubicBezTo>
                    <a:cubicBezTo>
                      <a:pt x="584" y="97"/>
                      <a:pt x="562" y="97"/>
                      <a:pt x="541" y="97"/>
                    </a:cubicBezTo>
                    <a:cubicBezTo>
                      <a:pt x="497" y="97"/>
                      <a:pt x="449" y="97"/>
                      <a:pt x="398" y="97"/>
                    </a:cubicBezTo>
                    <a:lnTo>
                      <a:pt x="358" y="97"/>
                    </a:lnTo>
                    <a:cubicBezTo>
                      <a:pt x="355" y="97"/>
                      <a:pt x="351" y="97"/>
                      <a:pt x="348" y="97"/>
                    </a:cubicBezTo>
                    <a:cubicBezTo>
                      <a:pt x="344" y="97"/>
                      <a:pt x="342" y="97"/>
                      <a:pt x="338" y="96"/>
                    </a:cubicBezTo>
                    <a:cubicBezTo>
                      <a:pt x="332" y="94"/>
                      <a:pt x="325" y="90"/>
                      <a:pt x="321" y="85"/>
                    </a:cubicBezTo>
                    <a:cubicBezTo>
                      <a:pt x="316" y="80"/>
                      <a:pt x="313" y="73"/>
                      <a:pt x="312" y="66"/>
                    </a:cubicBezTo>
                    <a:cubicBezTo>
                      <a:pt x="312" y="62"/>
                      <a:pt x="312" y="58"/>
                      <a:pt x="312" y="55"/>
                    </a:cubicBezTo>
                    <a:cubicBezTo>
                      <a:pt x="312" y="51"/>
                      <a:pt x="312" y="48"/>
                      <a:pt x="312" y="45"/>
                    </a:cubicBezTo>
                    <a:cubicBezTo>
                      <a:pt x="312" y="37"/>
                      <a:pt x="313" y="30"/>
                      <a:pt x="310" y="24"/>
                    </a:cubicBezTo>
                    <a:cubicBezTo>
                      <a:pt x="308" y="17"/>
                      <a:pt x="303" y="11"/>
                      <a:pt x="297" y="7"/>
                    </a:cubicBezTo>
                    <a:cubicBezTo>
                      <a:pt x="291" y="3"/>
                      <a:pt x="284" y="1"/>
                      <a:pt x="277" y="2"/>
                    </a:cubicBezTo>
                    <a:lnTo>
                      <a:pt x="209" y="2"/>
                    </a:lnTo>
                    <a:cubicBezTo>
                      <a:pt x="179" y="2"/>
                      <a:pt x="147" y="2"/>
                      <a:pt x="115" y="2"/>
                    </a:cubicBezTo>
                    <a:cubicBezTo>
                      <a:pt x="99" y="1"/>
                      <a:pt x="82" y="4"/>
                      <a:pt x="67" y="11"/>
                    </a:cubicBezTo>
                    <a:cubicBezTo>
                      <a:pt x="52" y="17"/>
                      <a:pt x="39" y="27"/>
                      <a:pt x="28" y="40"/>
                    </a:cubicBezTo>
                    <a:cubicBezTo>
                      <a:pt x="17" y="53"/>
                      <a:pt x="10" y="69"/>
                      <a:pt x="6" y="85"/>
                    </a:cubicBezTo>
                    <a:cubicBezTo>
                      <a:pt x="5" y="89"/>
                      <a:pt x="4" y="94"/>
                      <a:pt x="4" y="98"/>
                    </a:cubicBezTo>
                    <a:cubicBezTo>
                      <a:pt x="3" y="102"/>
                      <a:pt x="3" y="106"/>
                      <a:pt x="3" y="111"/>
                    </a:cubicBezTo>
                    <a:cubicBezTo>
                      <a:pt x="3" y="120"/>
                      <a:pt x="3" y="128"/>
                      <a:pt x="3" y="137"/>
                    </a:cubicBezTo>
                    <a:cubicBezTo>
                      <a:pt x="3" y="208"/>
                      <a:pt x="3" y="281"/>
                      <a:pt x="3" y="357"/>
                    </a:cubicBezTo>
                    <a:cubicBezTo>
                      <a:pt x="3" y="509"/>
                      <a:pt x="3" y="671"/>
                      <a:pt x="3" y="842"/>
                    </a:cubicBezTo>
                    <a:cubicBezTo>
                      <a:pt x="3" y="1013"/>
                      <a:pt x="3" y="1192"/>
                      <a:pt x="3" y="1378"/>
                    </a:cubicBezTo>
                    <a:cubicBezTo>
                      <a:pt x="3" y="1471"/>
                      <a:pt x="3" y="1566"/>
                      <a:pt x="3" y="1661"/>
                    </a:cubicBezTo>
                    <a:cubicBezTo>
                      <a:pt x="3" y="1709"/>
                      <a:pt x="3" y="1757"/>
                      <a:pt x="3" y="1806"/>
                    </a:cubicBezTo>
                    <a:cubicBezTo>
                      <a:pt x="3" y="1818"/>
                      <a:pt x="3" y="1830"/>
                      <a:pt x="3" y="1842"/>
                    </a:cubicBezTo>
                    <a:cubicBezTo>
                      <a:pt x="3" y="1854"/>
                      <a:pt x="4" y="1866"/>
                      <a:pt x="7" y="1878"/>
                    </a:cubicBezTo>
                    <a:cubicBezTo>
                      <a:pt x="14" y="1901"/>
                      <a:pt x="29" y="1922"/>
                      <a:pt x="49" y="1936"/>
                    </a:cubicBezTo>
                    <a:cubicBezTo>
                      <a:pt x="69" y="1950"/>
                      <a:pt x="94" y="1956"/>
                      <a:pt x="118" y="1955"/>
                    </a:cubicBezTo>
                    <a:cubicBezTo>
                      <a:pt x="143" y="1955"/>
                      <a:pt x="167" y="1955"/>
                      <a:pt x="191" y="1955"/>
                    </a:cubicBezTo>
                    <a:cubicBezTo>
                      <a:pt x="240" y="1955"/>
                      <a:pt x="288" y="1955"/>
                      <a:pt x="336" y="1955"/>
                    </a:cubicBezTo>
                    <a:cubicBezTo>
                      <a:pt x="432" y="1955"/>
                      <a:pt x="527" y="1955"/>
                      <a:pt x="620" y="1955"/>
                    </a:cubicBezTo>
                    <a:cubicBezTo>
                      <a:pt x="666" y="1955"/>
                      <a:pt x="712" y="1955"/>
                      <a:pt x="758" y="1955"/>
                    </a:cubicBezTo>
                    <a:cubicBezTo>
                      <a:pt x="780" y="1955"/>
                      <a:pt x="803" y="1955"/>
                      <a:pt x="826" y="1955"/>
                    </a:cubicBezTo>
                    <a:cubicBezTo>
                      <a:pt x="848" y="1953"/>
                      <a:pt x="869" y="1945"/>
                      <a:pt x="887" y="1931"/>
                    </a:cubicBezTo>
                    <a:cubicBezTo>
                      <a:pt x="895" y="1924"/>
                      <a:pt x="903" y="1917"/>
                      <a:pt x="909" y="1907"/>
                    </a:cubicBezTo>
                    <a:cubicBezTo>
                      <a:pt x="915" y="1898"/>
                      <a:pt x="919" y="1887"/>
                      <a:pt x="922" y="1877"/>
                    </a:cubicBezTo>
                    <a:cubicBezTo>
                      <a:pt x="925" y="1866"/>
                      <a:pt x="926" y="1855"/>
                      <a:pt x="926" y="1845"/>
                    </a:cubicBezTo>
                    <a:cubicBezTo>
                      <a:pt x="926" y="1834"/>
                      <a:pt x="926" y="1823"/>
                      <a:pt x="926" y="1812"/>
                    </a:cubicBezTo>
                    <a:cubicBezTo>
                      <a:pt x="926" y="1768"/>
                      <a:pt x="926" y="1725"/>
                      <a:pt x="926" y="1682"/>
                    </a:cubicBezTo>
                    <a:cubicBezTo>
                      <a:pt x="926" y="1341"/>
                      <a:pt x="927" y="1034"/>
                      <a:pt x="927" y="775"/>
                    </a:cubicBezTo>
                    <a:cubicBezTo>
                      <a:pt x="927" y="517"/>
                      <a:pt x="927" y="308"/>
                      <a:pt x="927" y="164"/>
                    </a:cubicBezTo>
                    <a:cubicBezTo>
                      <a:pt x="927" y="146"/>
                      <a:pt x="927" y="129"/>
                      <a:pt x="927" y="112"/>
                    </a:cubicBezTo>
                    <a:cubicBezTo>
                      <a:pt x="928" y="96"/>
                      <a:pt x="925" y="82"/>
                      <a:pt x="920" y="69"/>
                    </a:cubicBezTo>
                    <a:cubicBezTo>
                      <a:pt x="914" y="56"/>
                      <a:pt x="907" y="45"/>
                      <a:pt x="899" y="36"/>
                    </a:cubicBezTo>
                    <a:cubicBezTo>
                      <a:pt x="891" y="28"/>
                      <a:pt x="883" y="21"/>
                      <a:pt x="875" y="16"/>
                    </a:cubicBezTo>
                    <a:cubicBezTo>
                      <a:pt x="858" y="7"/>
                      <a:pt x="844" y="3"/>
                      <a:pt x="834" y="2"/>
                    </a:cubicBezTo>
                    <a:cubicBezTo>
                      <a:pt x="829" y="1"/>
                      <a:pt x="826" y="1"/>
                      <a:pt x="823" y="1"/>
                    </a:cubicBezTo>
                    <a:cubicBezTo>
                      <a:pt x="821" y="1"/>
                      <a:pt x="820" y="1"/>
                      <a:pt x="820"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00" name="Google Shape;1500;p36"/>
              <p:cNvSpPr/>
              <p:nvPr/>
            </p:nvSpPr>
            <p:spPr>
              <a:xfrm>
                <a:off x="6976519" y="1129346"/>
                <a:ext cx="85799" cy="3217"/>
              </a:xfrm>
              <a:custGeom>
                <a:rect b="b" l="l" r="r" t="t"/>
                <a:pathLst>
                  <a:path extrusionOk="0" h="3" w="80">
                    <a:moveTo>
                      <a:pt x="80" y="2"/>
                    </a:moveTo>
                    <a:cubicBezTo>
                      <a:pt x="80" y="2"/>
                      <a:pt x="62" y="3"/>
                      <a:pt x="40" y="3"/>
                    </a:cubicBezTo>
                    <a:cubicBezTo>
                      <a:pt x="18" y="3"/>
                      <a:pt x="0" y="3"/>
                      <a:pt x="0" y="2"/>
                    </a:cubicBezTo>
                    <a:cubicBezTo>
                      <a:pt x="0" y="2"/>
                      <a:pt x="18" y="1"/>
                      <a:pt x="40" y="1"/>
                    </a:cubicBezTo>
                    <a:cubicBezTo>
                      <a:pt x="62" y="0"/>
                      <a:pt x="80" y="1"/>
                      <a:pt x="80" y="2"/>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01" name="Google Shape;1501;p36"/>
              <p:cNvSpPr/>
              <p:nvPr/>
            </p:nvSpPr>
            <p:spPr>
              <a:xfrm>
                <a:off x="6976519" y="1152941"/>
                <a:ext cx="85799" cy="1072"/>
              </a:xfrm>
              <a:custGeom>
                <a:rect b="b" l="l" r="r" t="t"/>
                <a:pathLst>
                  <a:path extrusionOk="0" h="1" w="80">
                    <a:moveTo>
                      <a:pt x="80" y="0"/>
                    </a:moveTo>
                    <a:cubicBezTo>
                      <a:pt x="80" y="0"/>
                      <a:pt x="62" y="0"/>
                      <a:pt x="40" y="1"/>
                    </a:cubicBezTo>
                    <a:cubicBezTo>
                      <a:pt x="18" y="1"/>
                      <a:pt x="0" y="1"/>
                      <a:pt x="0" y="1"/>
                    </a:cubicBezTo>
                    <a:cubicBezTo>
                      <a:pt x="0" y="0"/>
                      <a:pt x="18" y="0"/>
                      <a:pt x="40" y="0"/>
                    </a:cubicBezTo>
                    <a:cubicBezTo>
                      <a:pt x="62" y="0"/>
                      <a:pt x="80" y="0"/>
                      <a:pt x="80" y="0"/>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02" name="Google Shape;1502;p36"/>
              <p:cNvSpPr/>
              <p:nvPr/>
            </p:nvSpPr>
            <p:spPr>
              <a:xfrm>
                <a:off x="6976519" y="1174390"/>
                <a:ext cx="85799" cy="2145"/>
              </a:xfrm>
              <a:custGeom>
                <a:rect b="b" l="l" r="r" t="t"/>
                <a:pathLst>
                  <a:path extrusionOk="0" h="2" w="80">
                    <a:moveTo>
                      <a:pt x="80" y="1"/>
                    </a:moveTo>
                    <a:cubicBezTo>
                      <a:pt x="80" y="1"/>
                      <a:pt x="62" y="2"/>
                      <a:pt x="40" y="2"/>
                    </a:cubicBezTo>
                    <a:cubicBezTo>
                      <a:pt x="18" y="2"/>
                      <a:pt x="0" y="2"/>
                      <a:pt x="0" y="1"/>
                    </a:cubicBezTo>
                    <a:cubicBezTo>
                      <a:pt x="0" y="1"/>
                      <a:pt x="18" y="0"/>
                      <a:pt x="40" y="0"/>
                    </a:cubicBezTo>
                    <a:cubicBezTo>
                      <a:pt x="62" y="0"/>
                      <a:pt x="80" y="0"/>
                      <a:pt x="80"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03" name="Google Shape;1503;p36"/>
              <p:cNvSpPr/>
              <p:nvPr/>
            </p:nvSpPr>
            <p:spPr>
              <a:xfrm>
                <a:off x="6326594" y="1932637"/>
                <a:ext cx="654216" cy="132988"/>
              </a:xfrm>
              <a:custGeom>
                <a:rect b="b" l="l" r="r" t="t"/>
                <a:pathLst>
                  <a:path extrusionOk="0" h="124" w="610">
                    <a:moveTo>
                      <a:pt x="0" y="0"/>
                    </a:moveTo>
                    <a:lnTo>
                      <a:pt x="610" y="0"/>
                    </a:lnTo>
                    <a:lnTo>
                      <a:pt x="610" y="124"/>
                    </a:lnTo>
                    <a:lnTo>
                      <a:pt x="0" y="124"/>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4" name="Google Shape;1504;p36"/>
              <p:cNvSpPr/>
              <p:nvPr/>
            </p:nvSpPr>
            <p:spPr>
              <a:xfrm>
                <a:off x="6326594" y="2126757"/>
                <a:ext cx="654216" cy="132988"/>
              </a:xfrm>
              <a:custGeom>
                <a:rect b="b" l="l" r="r" t="t"/>
                <a:pathLst>
                  <a:path extrusionOk="0" h="124" w="610">
                    <a:moveTo>
                      <a:pt x="0" y="0"/>
                    </a:moveTo>
                    <a:lnTo>
                      <a:pt x="610" y="0"/>
                    </a:lnTo>
                    <a:lnTo>
                      <a:pt x="610" y="124"/>
                    </a:lnTo>
                    <a:lnTo>
                      <a:pt x="0" y="124"/>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5" name="Google Shape;1505;p36"/>
              <p:cNvSpPr/>
              <p:nvPr/>
            </p:nvSpPr>
            <p:spPr>
              <a:xfrm>
                <a:off x="6428480" y="2391660"/>
                <a:ext cx="462241" cy="134061"/>
              </a:xfrm>
              <a:custGeom>
                <a:rect b="b" l="l" r="r" t="t"/>
                <a:pathLst>
                  <a:path extrusionOk="0" h="125" w="431">
                    <a:moveTo>
                      <a:pt x="368" y="125"/>
                    </a:moveTo>
                    <a:lnTo>
                      <a:pt x="62" y="125"/>
                    </a:lnTo>
                    <a:cubicBezTo>
                      <a:pt x="28" y="125"/>
                      <a:pt x="0" y="97"/>
                      <a:pt x="0" y="63"/>
                    </a:cubicBezTo>
                    <a:lnTo>
                      <a:pt x="0" y="63"/>
                    </a:lnTo>
                    <a:cubicBezTo>
                      <a:pt x="0" y="28"/>
                      <a:pt x="28" y="0"/>
                      <a:pt x="62" y="0"/>
                    </a:cubicBezTo>
                    <a:lnTo>
                      <a:pt x="368" y="0"/>
                    </a:lnTo>
                    <a:cubicBezTo>
                      <a:pt x="403" y="0"/>
                      <a:pt x="431" y="28"/>
                      <a:pt x="431" y="63"/>
                    </a:cubicBezTo>
                    <a:lnTo>
                      <a:pt x="431" y="63"/>
                    </a:lnTo>
                    <a:cubicBezTo>
                      <a:pt x="431" y="97"/>
                      <a:pt x="403" y="125"/>
                      <a:pt x="368" y="12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6" name="Google Shape;1506;p36"/>
              <p:cNvSpPr/>
              <p:nvPr/>
            </p:nvSpPr>
            <p:spPr>
              <a:xfrm>
                <a:off x="6452075" y="1588369"/>
                <a:ext cx="410762" cy="11797"/>
              </a:xfrm>
              <a:custGeom>
                <a:rect b="b" l="l" r="r" t="t"/>
                <a:pathLst>
                  <a:path extrusionOk="0" h="11" w="383">
                    <a:moveTo>
                      <a:pt x="383" y="6"/>
                    </a:moveTo>
                    <a:cubicBezTo>
                      <a:pt x="383" y="9"/>
                      <a:pt x="297" y="11"/>
                      <a:pt x="192" y="11"/>
                    </a:cubicBezTo>
                    <a:cubicBezTo>
                      <a:pt x="86" y="11"/>
                      <a:pt x="0" y="9"/>
                      <a:pt x="0" y="6"/>
                    </a:cubicBezTo>
                    <a:cubicBezTo>
                      <a:pt x="0" y="3"/>
                      <a:pt x="86" y="0"/>
                      <a:pt x="192" y="0"/>
                    </a:cubicBezTo>
                    <a:cubicBezTo>
                      <a:pt x="297" y="0"/>
                      <a:pt x="383" y="3"/>
                      <a:pt x="383"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07" name="Google Shape;1507;p36"/>
              <p:cNvSpPr/>
              <p:nvPr/>
            </p:nvSpPr>
            <p:spPr>
              <a:xfrm>
                <a:off x="6296737" y="1123961"/>
                <a:ext cx="74000" cy="81567"/>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508" name="Google Shape;1508;p36"/>
            <p:cNvGrpSpPr/>
            <p:nvPr/>
          </p:nvGrpSpPr>
          <p:grpSpPr>
            <a:xfrm>
              <a:off x="3010473" y="749633"/>
              <a:ext cx="1111094" cy="2343380"/>
              <a:chOff x="3010473" y="825833"/>
              <a:chExt cx="1111094" cy="2343380"/>
            </a:xfrm>
          </p:grpSpPr>
          <p:sp>
            <p:nvSpPr>
              <p:cNvPr id="1509" name="Google Shape;1509;p36"/>
              <p:cNvSpPr/>
              <p:nvPr/>
            </p:nvSpPr>
            <p:spPr>
              <a:xfrm>
                <a:off x="3013690" y="826905"/>
                <a:ext cx="1105732" cy="2338017"/>
              </a:xfrm>
              <a:custGeom>
                <a:rect b="b" l="l" r="r" t="t"/>
                <a:pathLst>
                  <a:path extrusionOk="0" h="2180" w="1031">
                    <a:moveTo>
                      <a:pt x="846" y="1"/>
                    </a:moveTo>
                    <a:cubicBezTo>
                      <a:pt x="825" y="1"/>
                      <a:pt x="798" y="1"/>
                      <a:pt x="767" y="1"/>
                    </a:cubicBezTo>
                    <a:cubicBezTo>
                      <a:pt x="760" y="1"/>
                      <a:pt x="751" y="0"/>
                      <a:pt x="744" y="4"/>
                    </a:cubicBezTo>
                    <a:cubicBezTo>
                      <a:pt x="736" y="7"/>
                      <a:pt x="729" y="13"/>
                      <a:pt x="725" y="20"/>
                    </a:cubicBezTo>
                    <a:cubicBezTo>
                      <a:pt x="723" y="24"/>
                      <a:pt x="721" y="28"/>
                      <a:pt x="721" y="33"/>
                    </a:cubicBezTo>
                    <a:cubicBezTo>
                      <a:pt x="720" y="37"/>
                      <a:pt x="720" y="42"/>
                      <a:pt x="720" y="47"/>
                    </a:cubicBezTo>
                    <a:cubicBezTo>
                      <a:pt x="720" y="51"/>
                      <a:pt x="720" y="56"/>
                      <a:pt x="720" y="61"/>
                    </a:cubicBezTo>
                    <a:cubicBezTo>
                      <a:pt x="720" y="66"/>
                      <a:pt x="720" y="71"/>
                      <a:pt x="719" y="76"/>
                    </a:cubicBezTo>
                    <a:cubicBezTo>
                      <a:pt x="717" y="86"/>
                      <a:pt x="711" y="95"/>
                      <a:pt x="702" y="101"/>
                    </a:cubicBezTo>
                    <a:cubicBezTo>
                      <a:pt x="697" y="103"/>
                      <a:pt x="692" y="106"/>
                      <a:pt x="686" y="107"/>
                    </a:cubicBezTo>
                    <a:cubicBezTo>
                      <a:pt x="681" y="107"/>
                      <a:pt x="675" y="107"/>
                      <a:pt x="670" y="107"/>
                    </a:cubicBezTo>
                    <a:cubicBezTo>
                      <a:pt x="647" y="107"/>
                      <a:pt x="624" y="107"/>
                      <a:pt x="599" y="107"/>
                    </a:cubicBezTo>
                    <a:cubicBezTo>
                      <a:pt x="550" y="107"/>
                      <a:pt x="497" y="107"/>
                      <a:pt x="440" y="107"/>
                    </a:cubicBezTo>
                    <a:cubicBezTo>
                      <a:pt x="426" y="107"/>
                      <a:pt x="411" y="107"/>
                      <a:pt x="396" y="107"/>
                    </a:cubicBezTo>
                    <a:cubicBezTo>
                      <a:pt x="393" y="107"/>
                      <a:pt x="389" y="107"/>
                      <a:pt x="385" y="107"/>
                    </a:cubicBezTo>
                    <a:cubicBezTo>
                      <a:pt x="381" y="107"/>
                      <a:pt x="377" y="107"/>
                      <a:pt x="374" y="106"/>
                    </a:cubicBezTo>
                    <a:cubicBezTo>
                      <a:pt x="366" y="104"/>
                      <a:pt x="359" y="100"/>
                      <a:pt x="354" y="94"/>
                    </a:cubicBezTo>
                    <a:cubicBezTo>
                      <a:pt x="349" y="88"/>
                      <a:pt x="346" y="80"/>
                      <a:pt x="345" y="73"/>
                    </a:cubicBezTo>
                    <a:cubicBezTo>
                      <a:pt x="344" y="69"/>
                      <a:pt x="344" y="65"/>
                      <a:pt x="344" y="61"/>
                    </a:cubicBezTo>
                    <a:cubicBezTo>
                      <a:pt x="344" y="57"/>
                      <a:pt x="344" y="53"/>
                      <a:pt x="344" y="49"/>
                    </a:cubicBezTo>
                    <a:cubicBezTo>
                      <a:pt x="344" y="41"/>
                      <a:pt x="345" y="33"/>
                      <a:pt x="342" y="26"/>
                    </a:cubicBezTo>
                    <a:cubicBezTo>
                      <a:pt x="339" y="18"/>
                      <a:pt x="334" y="12"/>
                      <a:pt x="328" y="7"/>
                    </a:cubicBezTo>
                    <a:cubicBezTo>
                      <a:pt x="321" y="3"/>
                      <a:pt x="313" y="1"/>
                      <a:pt x="305" y="1"/>
                    </a:cubicBezTo>
                    <a:lnTo>
                      <a:pt x="124" y="1"/>
                    </a:lnTo>
                    <a:cubicBezTo>
                      <a:pt x="106" y="1"/>
                      <a:pt x="88" y="4"/>
                      <a:pt x="71" y="11"/>
                    </a:cubicBezTo>
                    <a:cubicBezTo>
                      <a:pt x="55" y="19"/>
                      <a:pt x="40" y="30"/>
                      <a:pt x="28" y="44"/>
                    </a:cubicBezTo>
                    <a:cubicBezTo>
                      <a:pt x="15" y="58"/>
                      <a:pt x="7" y="76"/>
                      <a:pt x="3" y="94"/>
                    </a:cubicBezTo>
                    <a:cubicBezTo>
                      <a:pt x="2" y="99"/>
                      <a:pt x="1" y="104"/>
                      <a:pt x="0" y="108"/>
                    </a:cubicBezTo>
                    <a:cubicBezTo>
                      <a:pt x="0" y="112"/>
                      <a:pt x="0" y="116"/>
                      <a:pt x="0" y="120"/>
                    </a:cubicBezTo>
                    <a:lnTo>
                      <a:pt x="0" y="907"/>
                    </a:lnTo>
                    <a:cubicBezTo>
                      <a:pt x="0" y="917"/>
                      <a:pt x="0" y="928"/>
                      <a:pt x="0" y="938"/>
                    </a:cubicBezTo>
                    <a:cubicBezTo>
                      <a:pt x="0" y="970"/>
                      <a:pt x="0" y="1002"/>
                      <a:pt x="0" y="1035"/>
                    </a:cubicBezTo>
                    <a:lnTo>
                      <a:pt x="0" y="2056"/>
                    </a:lnTo>
                    <a:cubicBezTo>
                      <a:pt x="0" y="2069"/>
                      <a:pt x="1" y="2081"/>
                      <a:pt x="5" y="2094"/>
                    </a:cubicBezTo>
                    <a:cubicBezTo>
                      <a:pt x="12" y="2120"/>
                      <a:pt x="29" y="2143"/>
                      <a:pt x="51" y="2158"/>
                    </a:cubicBezTo>
                    <a:cubicBezTo>
                      <a:pt x="74" y="2174"/>
                      <a:pt x="101" y="2181"/>
                      <a:pt x="128" y="2179"/>
                    </a:cubicBezTo>
                    <a:cubicBezTo>
                      <a:pt x="155" y="2179"/>
                      <a:pt x="183" y="2179"/>
                      <a:pt x="210" y="2179"/>
                    </a:cubicBezTo>
                    <a:cubicBezTo>
                      <a:pt x="264" y="2179"/>
                      <a:pt x="318" y="2179"/>
                      <a:pt x="371" y="2179"/>
                    </a:cubicBezTo>
                    <a:cubicBezTo>
                      <a:pt x="478" y="2179"/>
                      <a:pt x="584" y="2179"/>
                      <a:pt x="687" y="2179"/>
                    </a:cubicBezTo>
                    <a:cubicBezTo>
                      <a:pt x="739" y="2179"/>
                      <a:pt x="791" y="2179"/>
                      <a:pt x="841" y="2179"/>
                    </a:cubicBezTo>
                    <a:cubicBezTo>
                      <a:pt x="867" y="2179"/>
                      <a:pt x="892" y="2180"/>
                      <a:pt x="917" y="2179"/>
                    </a:cubicBezTo>
                    <a:cubicBezTo>
                      <a:pt x="942" y="2178"/>
                      <a:pt x="966" y="2168"/>
                      <a:pt x="985" y="2153"/>
                    </a:cubicBezTo>
                    <a:cubicBezTo>
                      <a:pt x="995" y="2145"/>
                      <a:pt x="1003" y="2136"/>
                      <a:pt x="1010" y="2126"/>
                    </a:cubicBezTo>
                    <a:cubicBezTo>
                      <a:pt x="1017" y="2115"/>
                      <a:pt x="1021" y="2104"/>
                      <a:pt x="1025" y="2092"/>
                    </a:cubicBezTo>
                    <a:cubicBezTo>
                      <a:pt x="1028" y="2081"/>
                      <a:pt x="1029" y="2069"/>
                      <a:pt x="1029" y="2056"/>
                    </a:cubicBezTo>
                    <a:cubicBezTo>
                      <a:pt x="1029" y="2044"/>
                      <a:pt x="1029" y="2032"/>
                      <a:pt x="1029" y="2020"/>
                    </a:cubicBezTo>
                    <a:cubicBezTo>
                      <a:pt x="1029" y="1971"/>
                      <a:pt x="1029" y="1923"/>
                      <a:pt x="1029" y="1875"/>
                    </a:cubicBezTo>
                    <a:cubicBezTo>
                      <a:pt x="1030" y="1495"/>
                      <a:pt x="1030" y="1152"/>
                      <a:pt x="1030" y="864"/>
                    </a:cubicBezTo>
                    <a:cubicBezTo>
                      <a:pt x="1030" y="576"/>
                      <a:pt x="1030" y="343"/>
                      <a:pt x="1031" y="181"/>
                    </a:cubicBezTo>
                    <a:cubicBezTo>
                      <a:pt x="1031" y="161"/>
                      <a:pt x="1031" y="142"/>
                      <a:pt x="1031" y="124"/>
                    </a:cubicBezTo>
                    <a:cubicBezTo>
                      <a:pt x="1031" y="107"/>
                      <a:pt x="1028" y="90"/>
                      <a:pt x="1022" y="76"/>
                    </a:cubicBezTo>
                    <a:cubicBezTo>
                      <a:pt x="1016" y="61"/>
                      <a:pt x="1008" y="49"/>
                      <a:pt x="999" y="40"/>
                    </a:cubicBezTo>
                    <a:cubicBezTo>
                      <a:pt x="990" y="30"/>
                      <a:pt x="981" y="23"/>
                      <a:pt x="972" y="17"/>
                    </a:cubicBezTo>
                    <a:cubicBezTo>
                      <a:pt x="953" y="6"/>
                      <a:pt x="937" y="3"/>
                      <a:pt x="927" y="1"/>
                    </a:cubicBezTo>
                    <a:cubicBezTo>
                      <a:pt x="921" y="0"/>
                      <a:pt x="917" y="1"/>
                      <a:pt x="914" y="0"/>
                    </a:cubicBezTo>
                    <a:cubicBezTo>
                      <a:pt x="912" y="0"/>
                      <a:pt x="910" y="0"/>
                      <a:pt x="910" y="0"/>
                    </a:cubicBezTo>
                    <a:cubicBezTo>
                      <a:pt x="910" y="0"/>
                      <a:pt x="905" y="0"/>
                      <a:pt x="894" y="0"/>
                    </a:cubicBezTo>
                    <a:cubicBezTo>
                      <a:pt x="883" y="0"/>
                      <a:pt x="867" y="0"/>
                      <a:pt x="846" y="0"/>
                    </a:cubicBezTo>
                    <a:lnTo>
                      <a:pt x="846" y="1"/>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0" name="Google Shape;1510;p36"/>
              <p:cNvSpPr/>
              <p:nvPr/>
            </p:nvSpPr>
            <p:spPr>
              <a:xfrm>
                <a:off x="3010473" y="825833"/>
                <a:ext cx="1111094" cy="2343380"/>
              </a:xfrm>
              <a:custGeom>
                <a:rect b="b" l="l" r="r" t="t"/>
                <a:pathLst>
                  <a:path extrusionOk="0" h="2185" w="1036">
                    <a:moveTo>
                      <a:pt x="914" y="1"/>
                    </a:moveTo>
                    <a:cubicBezTo>
                      <a:pt x="914" y="1"/>
                      <a:pt x="916" y="1"/>
                      <a:pt x="918" y="1"/>
                    </a:cubicBezTo>
                    <a:cubicBezTo>
                      <a:pt x="921" y="1"/>
                      <a:pt x="925" y="1"/>
                      <a:pt x="931" y="2"/>
                    </a:cubicBezTo>
                    <a:cubicBezTo>
                      <a:pt x="941" y="3"/>
                      <a:pt x="958" y="7"/>
                      <a:pt x="976" y="18"/>
                    </a:cubicBezTo>
                    <a:cubicBezTo>
                      <a:pt x="985" y="23"/>
                      <a:pt x="995" y="30"/>
                      <a:pt x="1004" y="40"/>
                    </a:cubicBezTo>
                    <a:cubicBezTo>
                      <a:pt x="1012" y="50"/>
                      <a:pt x="1021" y="62"/>
                      <a:pt x="1027" y="76"/>
                    </a:cubicBezTo>
                    <a:cubicBezTo>
                      <a:pt x="1033" y="91"/>
                      <a:pt x="1036" y="107"/>
                      <a:pt x="1036" y="125"/>
                    </a:cubicBezTo>
                    <a:cubicBezTo>
                      <a:pt x="1036" y="143"/>
                      <a:pt x="1036" y="162"/>
                      <a:pt x="1036" y="182"/>
                    </a:cubicBezTo>
                    <a:cubicBezTo>
                      <a:pt x="1036" y="343"/>
                      <a:pt x="1036" y="577"/>
                      <a:pt x="1036" y="865"/>
                    </a:cubicBezTo>
                    <a:cubicBezTo>
                      <a:pt x="1036" y="1153"/>
                      <a:pt x="1036" y="1496"/>
                      <a:pt x="1036" y="1876"/>
                    </a:cubicBezTo>
                    <a:cubicBezTo>
                      <a:pt x="1036" y="1924"/>
                      <a:pt x="1036" y="1972"/>
                      <a:pt x="1036" y="2021"/>
                    </a:cubicBezTo>
                    <a:lnTo>
                      <a:pt x="1036" y="2057"/>
                    </a:lnTo>
                    <a:cubicBezTo>
                      <a:pt x="1036" y="2070"/>
                      <a:pt x="1036" y="2082"/>
                      <a:pt x="1032" y="2094"/>
                    </a:cubicBezTo>
                    <a:cubicBezTo>
                      <a:pt x="1028" y="2106"/>
                      <a:pt x="1023" y="2118"/>
                      <a:pt x="1016" y="2128"/>
                    </a:cubicBezTo>
                    <a:cubicBezTo>
                      <a:pt x="1009" y="2139"/>
                      <a:pt x="1001" y="2148"/>
                      <a:pt x="991" y="2156"/>
                    </a:cubicBezTo>
                    <a:cubicBezTo>
                      <a:pt x="972" y="2172"/>
                      <a:pt x="947" y="2182"/>
                      <a:pt x="921" y="2183"/>
                    </a:cubicBezTo>
                    <a:cubicBezTo>
                      <a:pt x="896" y="2184"/>
                      <a:pt x="871" y="2184"/>
                      <a:pt x="845" y="2184"/>
                    </a:cubicBezTo>
                    <a:cubicBezTo>
                      <a:pt x="795" y="2184"/>
                      <a:pt x="743" y="2184"/>
                      <a:pt x="691" y="2184"/>
                    </a:cubicBezTo>
                    <a:cubicBezTo>
                      <a:pt x="588" y="2184"/>
                      <a:pt x="482" y="2184"/>
                      <a:pt x="375" y="2184"/>
                    </a:cubicBezTo>
                    <a:cubicBezTo>
                      <a:pt x="322" y="2184"/>
                      <a:pt x="268" y="2184"/>
                      <a:pt x="214" y="2184"/>
                    </a:cubicBezTo>
                    <a:cubicBezTo>
                      <a:pt x="187" y="2184"/>
                      <a:pt x="159" y="2184"/>
                      <a:pt x="132" y="2184"/>
                    </a:cubicBezTo>
                    <a:cubicBezTo>
                      <a:pt x="105" y="2185"/>
                      <a:pt x="76" y="2178"/>
                      <a:pt x="53" y="2162"/>
                    </a:cubicBezTo>
                    <a:cubicBezTo>
                      <a:pt x="30" y="2146"/>
                      <a:pt x="13" y="2122"/>
                      <a:pt x="5" y="2096"/>
                    </a:cubicBezTo>
                    <a:cubicBezTo>
                      <a:pt x="1" y="2082"/>
                      <a:pt x="0" y="2068"/>
                      <a:pt x="0" y="2055"/>
                    </a:cubicBezTo>
                    <a:cubicBezTo>
                      <a:pt x="0" y="2041"/>
                      <a:pt x="0" y="2028"/>
                      <a:pt x="0" y="2014"/>
                    </a:cubicBezTo>
                    <a:cubicBezTo>
                      <a:pt x="0" y="1960"/>
                      <a:pt x="0" y="1906"/>
                      <a:pt x="0" y="1852"/>
                    </a:cubicBezTo>
                    <a:cubicBezTo>
                      <a:pt x="0" y="1745"/>
                      <a:pt x="0" y="1641"/>
                      <a:pt x="0" y="1537"/>
                    </a:cubicBezTo>
                    <a:cubicBezTo>
                      <a:pt x="0" y="1330"/>
                      <a:pt x="0" y="1130"/>
                      <a:pt x="0" y="939"/>
                    </a:cubicBezTo>
                    <a:cubicBezTo>
                      <a:pt x="0" y="749"/>
                      <a:pt x="1" y="568"/>
                      <a:pt x="1" y="398"/>
                    </a:cubicBezTo>
                    <a:cubicBezTo>
                      <a:pt x="1" y="314"/>
                      <a:pt x="1" y="232"/>
                      <a:pt x="1" y="153"/>
                    </a:cubicBezTo>
                    <a:cubicBezTo>
                      <a:pt x="1" y="143"/>
                      <a:pt x="1" y="134"/>
                      <a:pt x="1" y="124"/>
                    </a:cubicBezTo>
                    <a:cubicBezTo>
                      <a:pt x="1" y="119"/>
                      <a:pt x="1" y="114"/>
                      <a:pt x="1" y="109"/>
                    </a:cubicBezTo>
                    <a:cubicBezTo>
                      <a:pt x="2" y="104"/>
                      <a:pt x="3" y="100"/>
                      <a:pt x="4" y="95"/>
                    </a:cubicBezTo>
                    <a:cubicBezTo>
                      <a:pt x="8" y="76"/>
                      <a:pt x="17" y="58"/>
                      <a:pt x="29" y="44"/>
                    </a:cubicBezTo>
                    <a:cubicBezTo>
                      <a:pt x="42" y="29"/>
                      <a:pt x="57" y="18"/>
                      <a:pt x="74" y="10"/>
                    </a:cubicBezTo>
                    <a:cubicBezTo>
                      <a:pt x="91" y="2"/>
                      <a:pt x="110" y="0"/>
                      <a:pt x="128" y="0"/>
                    </a:cubicBezTo>
                    <a:cubicBezTo>
                      <a:pt x="164" y="0"/>
                      <a:pt x="199" y="0"/>
                      <a:pt x="233" y="0"/>
                    </a:cubicBezTo>
                    <a:cubicBezTo>
                      <a:pt x="250" y="0"/>
                      <a:pt x="267" y="0"/>
                      <a:pt x="284" y="0"/>
                    </a:cubicBezTo>
                    <a:cubicBezTo>
                      <a:pt x="292" y="0"/>
                      <a:pt x="301" y="0"/>
                      <a:pt x="309" y="0"/>
                    </a:cubicBezTo>
                    <a:cubicBezTo>
                      <a:pt x="317" y="0"/>
                      <a:pt x="326" y="2"/>
                      <a:pt x="333" y="7"/>
                    </a:cubicBezTo>
                    <a:cubicBezTo>
                      <a:pt x="340" y="11"/>
                      <a:pt x="345" y="18"/>
                      <a:pt x="347" y="26"/>
                    </a:cubicBezTo>
                    <a:cubicBezTo>
                      <a:pt x="350" y="34"/>
                      <a:pt x="350" y="42"/>
                      <a:pt x="350" y="50"/>
                    </a:cubicBezTo>
                    <a:cubicBezTo>
                      <a:pt x="350" y="54"/>
                      <a:pt x="350" y="58"/>
                      <a:pt x="350" y="62"/>
                    </a:cubicBezTo>
                    <a:cubicBezTo>
                      <a:pt x="350" y="66"/>
                      <a:pt x="350" y="70"/>
                      <a:pt x="350" y="73"/>
                    </a:cubicBezTo>
                    <a:cubicBezTo>
                      <a:pt x="351" y="81"/>
                      <a:pt x="354" y="88"/>
                      <a:pt x="359" y="94"/>
                    </a:cubicBezTo>
                    <a:cubicBezTo>
                      <a:pt x="364" y="99"/>
                      <a:pt x="371" y="103"/>
                      <a:pt x="378" y="105"/>
                    </a:cubicBezTo>
                    <a:cubicBezTo>
                      <a:pt x="381" y="106"/>
                      <a:pt x="385" y="106"/>
                      <a:pt x="389" y="106"/>
                    </a:cubicBezTo>
                    <a:cubicBezTo>
                      <a:pt x="392" y="106"/>
                      <a:pt x="396" y="106"/>
                      <a:pt x="400" y="106"/>
                    </a:cubicBezTo>
                    <a:cubicBezTo>
                      <a:pt x="415" y="106"/>
                      <a:pt x="429" y="106"/>
                      <a:pt x="443" y="106"/>
                    </a:cubicBezTo>
                    <a:cubicBezTo>
                      <a:pt x="501" y="106"/>
                      <a:pt x="554" y="106"/>
                      <a:pt x="603" y="106"/>
                    </a:cubicBezTo>
                    <a:cubicBezTo>
                      <a:pt x="627" y="106"/>
                      <a:pt x="651" y="106"/>
                      <a:pt x="673" y="106"/>
                    </a:cubicBezTo>
                    <a:cubicBezTo>
                      <a:pt x="679" y="106"/>
                      <a:pt x="684" y="107"/>
                      <a:pt x="690" y="106"/>
                    </a:cubicBezTo>
                    <a:cubicBezTo>
                      <a:pt x="695" y="106"/>
                      <a:pt x="700" y="104"/>
                      <a:pt x="704" y="101"/>
                    </a:cubicBezTo>
                    <a:cubicBezTo>
                      <a:pt x="713" y="95"/>
                      <a:pt x="719" y="86"/>
                      <a:pt x="721" y="77"/>
                    </a:cubicBezTo>
                    <a:cubicBezTo>
                      <a:pt x="722" y="72"/>
                      <a:pt x="722" y="67"/>
                      <a:pt x="722" y="62"/>
                    </a:cubicBezTo>
                    <a:cubicBezTo>
                      <a:pt x="722" y="57"/>
                      <a:pt x="722" y="52"/>
                      <a:pt x="722" y="48"/>
                    </a:cubicBezTo>
                    <a:cubicBezTo>
                      <a:pt x="722" y="43"/>
                      <a:pt x="722" y="38"/>
                      <a:pt x="723" y="33"/>
                    </a:cubicBezTo>
                    <a:cubicBezTo>
                      <a:pt x="724" y="29"/>
                      <a:pt x="725" y="24"/>
                      <a:pt x="728" y="20"/>
                    </a:cubicBezTo>
                    <a:cubicBezTo>
                      <a:pt x="732" y="12"/>
                      <a:pt x="739" y="6"/>
                      <a:pt x="747" y="3"/>
                    </a:cubicBezTo>
                    <a:cubicBezTo>
                      <a:pt x="755" y="0"/>
                      <a:pt x="763" y="1"/>
                      <a:pt x="771" y="1"/>
                    </a:cubicBezTo>
                    <a:cubicBezTo>
                      <a:pt x="802" y="1"/>
                      <a:pt x="828" y="1"/>
                      <a:pt x="849" y="1"/>
                    </a:cubicBezTo>
                    <a:cubicBezTo>
                      <a:pt x="871" y="1"/>
                      <a:pt x="887" y="1"/>
                      <a:pt x="898" y="1"/>
                    </a:cubicBezTo>
                    <a:cubicBezTo>
                      <a:pt x="909" y="1"/>
                      <a:pt x="914" y="1"/>
                      <a:pt x="914" y="1"/>
                    </a:cubicBezTo>
                    <a:cubicBezTo>
                      <a:pt x="914" y="1"/>
                      <a:pt x="909" y="2"/>
                      <a:pt x="898" y="2"/>
                    </a:cubicBezTo>
                    <a:cubicBezTo>
                      <a:pt x="887" y="2"/>
                      <a:pt x="871" y="2"/>
                      <a:pt x="849" y="2"/>
                    </a:cubicBezTo>
                    <a:cubicBezTo>
                      <a:pt x="828" y="2"/>
                      <a:pt x="802" y="2"/>
                      <a:pt x="771" y="2"/>
                    </a:cubicBezTo>
                    <a:cubicBezTo>
                      <a:pt x="763" y="2"/>
                      <a:pt x="755" y="1"/>
                      <a:pt x="747" y="4"/>
                    </a:cubicBezTo>
                    <a:cubicBezTo>
                      <a:pt x="740" y="7"/>
                      <a:pt x="733" y="13"/>
                      <a:pt x="729" y="21"/>
                    </a:cubicBezTo>
                    <a:cubicBezTo>
                      <a:pt x="727" y="25"/>
                      <a:pt x="725" y="29"/>
                      <a:pt x="724" y="34"/>
                    </a:cubicBezTo>
                    <a:cubicBezTo>
                      <a:pt x="723" y="38"/>
                      <a:pt x="724" y="42"/>
                      <a:pt x="724" y="47"/>
                    </a:cubicBezTo>
                    <a:cubicBezTo>
                      <a:pt x="724" y="51"/>
                      <a:pt x="724" y="57"/>
                      <a:pt x="724" y="62"/>
                    </a:cubicBezTo>
                    <a:cubicBezTo>
                      <a:pt x="724" y="67"/>
                      <a:pt x="724" y="72"/>
                      <a:pt x="723" y="77"/>
                    </a:cubicBezTo>
                    <a:cubicBezTo>
                      <a:pt x="721" y="87"/>
                      <a:pt x="714" y="95"/>
                      <a:pt x="705" y="102"/>
                    </a:cubicBezTo>
                    <a:cubicBezTo>
                      <a:pt x="701" y="104"/>
                      <a:pt x="695" y="107"/>
                      <a:pt x="690" y="108"/>
                    </a:cubicBezTo>
                    <a:cubicBezTo>
                      <a:pt x="684" y="108"/>
                      <a:pt x="679" y="108"/>
                      <a:pt x="673" y="108"/>
                    </a:cubicBezTo>
                    <a:cubicBezTo>
                      <a:pt x="651" y="108"/>
                      <a:pt x="627" y="108"/>
                      <a:pt x="603" y="108"/>
                    </a:cubicBezTo>
                    <a:cubicBezTo>
                      <a:pt x="554" y="108"/>
                      <a:pt x="501" y="108"/>
                      <a:pt x="443" y="108"/>
                    </a:cubicBezTo>
                    <a:lnTo>
                      <a:pt x="400" y="108"/>
                    </a:lnTo>
                    <a:cubicBezTo>
                      <a:pt x="396" y="108"/>
                      <a:pt x="392" y="108"/>
                      <a:pt x="389" y="108"/>
                    </a:cubicBezTo>
                    <a:cubicBezTo>
                      <a:pt x="385" y="108"/>
                      <a:pt x="381" y="108"/>
                      <a:pt x="377" y="107"/>
                    </a:cubicBezTo>
                    <a:cubicBezTo>
                      <a:pt x="370" y="105"/>
                      <a:pt x="363" y="101"/>
                      <a:pt x="358" y="95"/>
                    </a:cubicBezTo>
                    <a:cubicBezTo>
                      <a:pt x="353" y="89"/>
                      <a:pt x="349" y="81"/>
                      <a:pt x="348" y="73"/>
                    </a:cubicBezTo>
                    <a:cubicBezTo>
                      <a:pt x="348" y="69"/>
                      <a:pt x="348" y="65"/>
                      <a:pt x="348" y="61"/>
                    </a:cubicBezTo>
                    <a:cubicBezTo>
                      <a:pt x="348" y="57"/>
                      <a:pt x="348" y="54"/>
                      <a:pt x="348" y="50"/>
                    </a:cubicBezTo>
                    <a:cubicBezTo>
                      <a:pt x="348" y="42"/>
                      <a:pt x="348" y="34"/>
                      <a:pt x="345" y="26"/>
                    </a:cubicBezTo>
                    <a:cubicBezTo>
                      <a:pt x="343" y="19"/>
                      <a:pt x="338" y="13"/>
                      <a:pt x="331" y="8"/>
                    </a:cubicBezTo>
                    <a:cubicBezTo>
                      <a:pt x="325" y="4"/>
                      <a:pt x="317" y="1"/>
                      <a:pt x="309" y="2"/>
                    </a:cubicBezTo>
                    <a:lnTo>
                      <a:pt x="233" y="2"/>
                    </a:lnTo>
                    <a:cubicBezTo>
                      <a:pt x="199" y="2"/>
                      <a:pt x="164" y="2"/>
                      <a:pt x="128" y="2"/>
                    </a:cubicBezTo>
                    <a:cubicBezTo>
                      <a:pt x="110" y="2"/>
                      <a:pt x="92" y="4"/>
                      <a:pt x="75" y="12"/>
                    </a:cubicBezTo>
                    <a:cubicBezTo>
                      <a:pt x="59" y="19"/>
                      <a:pt x="43" y="31"/>
                      <a:pt x="31" y="45"/>
                    </a:cubicBezTo>
                    <a:cubicBezTo>
                      <a:pt x="19" y="59"/>
                      <a:pt x="11" y="76"/>
                      <a:pt x="6" y="95"/>
                    </a:cubicBezTo>
                    <a:cubicBezTo>
                      <a:pt x="5" y="100"/>
                      <a:pt x="5" y="104"/>
                      <a:pt x="4" y="109"/>
                    </a:cubicBezTo>
                    <a:cubicBezTo>
                      <a:pt x="4" y="114"/>
                      <a:pt x="4" y="119"/>
                      <a:pt x="3" y="123"/>
                    </a:cubicBezTo>
                    <a:cubicBezTo>
                      <a:pt x="3" y="133"/>
                      <a:pt x="3" y="143"/>
                      <a:pt x="3" y="153"/>
                    </a:cubicBezTo>
                    <a:cubicBezTo>
                      <a:pt x="3" y="231"/>
                      <a:pt x="3" y="313"/>
                      <a:pt x="3" y="398"/>
                    </a:cubicBezTo>
                    <a:cubicBezTo>
                      <a:pt x="3" y="567"/>
                      <a:pt x="3" y="748"/>
                      <a:pt x="3" y="939"/>
                    </a:cubicBezTo>
                    <a:cubicBezTo>
                      <a:pt x="3" y="1129"/>
                      <a:pt x="3" y="1329"/>
                      <a:pt x="3" y="1537"/>
                    </a:cubicBezTo>
                    <a:cubicBezTo>
                      <a:pt x="3" y="1640"/>
                      <a:pt x="3" y="1745"/>
                      <a:pt x="3" y="1852"/>
                    </a:cubicBezTo>
                    <a:cubicBezTo>
                      <a:pt x="3" y="1905"/>
                      <a:pt x="3" y="1959"/>
                      <a:pt x="3" y="2014"/>
                    </a:cubicBezTo>
                    <a:lnTo>
                      <a:pt x="3" y="2054"/>
                    </a:lnTo>
                    <a:cubicBezTo>
                      <a:pt x="3" y="2068"/>
                      <a:pt x="4" y="2081"/>
                      <a:pt x="8" y="2094"/>
                    </a:cubicBezTo>
                    <a:cubicBezTo>
                      <a:pt x="16" y="2120"/>
                      <a:pt x="33" y="2143"/>
                      <a:pt x="55" y="2159"/>
                    </a:cubicBezTo>
                    <a:cubicBezTo>
                      <a:pt x="77" y="2174"/>
                      <a:pt x="105" y="2181"/>
                      <a:pt x="132" y="2180"/>
                    </a:cubicBezTo>
                    <a:cubicBezTo>
                      <a:pt x="159" y="2180"/>
                      <a:pt x="186" y="2180"/>
                      <a:pt x="213" y="2180"/>
                    </a:cubicBezTo>
                    <a:cubicBezTo>
                      <a:pt x="268" y="2180"/>
                      <a:pt x="322" y="2180"/>
                      <a:pt x="375" y="2180"/>
                    </a:cubicBezTo>
                    <a:cubicBezTo>
                      <a:pt x="482" y="2180"/>
                      <a:pt x="588" y="2180"/>
                      <a:pt x="691" y="2180"/>
                    </a:cubicBezTo>
                    <a:cubicBezTo>
                      <a:pt x="743" y="2180"/>
                      <a:pt x="794" y="2180"/>
                      <a:pt x="845" y="2180"/>
                    </a:cubicBezTo>
                    <a:cubicBezTo>
                      <a:pt x="871" y="2180"/>
                      <a:pt x="896" y="2180"/>
                      <a:pt x="921" y="2180"/>
                    </a:cubicBezTo>
                    <a:cubicBezTo>
                      <a:pt x="946" y="2179"/>
                      <a:pt x="970" y="2169"/>
                      <a:pt x="989" y="2153"/>
                    </a:cubicBezTo>
                    <a:cubicBezTo>
                      <a:pt x="999" y="2145"/>
                      <a:pt x="1007" y="2136"/>
                      <a:pt x="1014" y="2126"/>
                    </a:cubicBezTo>
                    <a:cubicBezTo>
                      <a:pt x="1020" y="2116"/>
                      <a:pt x="1025" y="2105"/>
                      <a:pt x="1029" y="2093"/>
                    </a:cubicBezTo>
                    <a:cubicBezTo>
                      <a:pt x="1032" y="2081"/>
                      <a:pt x="1033" y="2069"/>
                      <a:pt x="1033" y="2057"/>
                    </a:cubicBezTo>
                    <a:cubicBezTo>
                      <a:pt x="1033" y="2045"/>
                      <a:pt x="1033" y="2032"/>
                      <a:pt x="1033" y="2020"/>
                    </a:cubicBezTo>
                    <a:cubicBezTo>
                      <a:pt x="1033" y="1971"/>
                      <a:pt x="1033" y="1923"/>
                      <a:pt x="1033" y="1876"/>
                    </a:cubicBezTo>
                    <a:cubicBezTo>
                      <a:pt x="1033" y="1496"/>
                      <a:pt x="1034" y="1153"/>
                      <a:pt x="1034" y="864"/>
                    </a:cubicBezTo>
                    <a:cubicBezTo>
                      <a:pt x="1034" y="576"/>
                      <a:pt x="1034" y="343"/>
                      <a:pt x="1034" y="182"/>
                    </a:cubicBezTo>
                    <a:cubicBezTo>
                      <a:pt x="1034" y="162"/>
                      <a:pt x="1034" y="143"/>
                      <a:pt x="1034" y="125"/>
                    </a:cubicBezTo>
                    <a:cubicBezTo>
                      <a:pt x="1035" y="107"/>
                      <a:pt x="1031" y="90"/>
                      <a:pt x="1025" y="76"/>
                    </a:cubicBezTo>
                    <a:cubicBezTo>
                      <a:pt x="1020" y="62"/>
                      <a:pt x="1011" y="50"/>
                      <a:pt x="1003" y="40"/>
                    </a:cubicBezTo>
                    <a:cubicBezTo>
                      <a:pt x="994" y="31"/>
                      <a:pt x="985" y="23"/>
                      <a:pt x="975" y="18"/>
                    </a:cubicBezTo>
                    <a:cubicBezTo>
                      <a:pt x="957" y="7"/>
                      <a:pt x="941" y="3"/>
                      <a:pt x="930" y="2"/>
                    </a:cubicBezTo>
                    <a:cubicBezTo>
                      <a:pt x="925" y="1"/>
                      <a:pt x="921" y="1"/>
                      <a:pt x="918" y="1"/>
                    </a:cubicBezTo>
                    <a:cubicBezTo>
                      <a:pt x="915" y="1"/>
                      <a:pt x="914" y="0"/>
                      <a:pt x="914" y="0"/>
                    </a:cubicBezTo>
                    <a:lnTo>
                      <a:pt x="914" y="1"/>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11" name="Google Shape;1511;p36"/>
              <p:cNvSpPr/>
              <p:nvPr/>
            </p:nvSpPr>
            <p:spPr>
              <a:xfrm>
                <a:off x="3919939" y="1036040"/>
                <a:ext cx="96524" cy="2145"/>
              </a:xfrm>
              <a:custGeom>
                <a:rect b="b" l="l" r="r" t="t"/>
                <a:pathLst>
                  <a:path extrusionOk="0" h="2" w="90">
                    <a:moveTo>
                      <a:pt x="90" y="1"/>
                    </a:moveTo>
                    <a:cubicBezTo>
                      <a:pt x="90" y="1"/>
                      <a:pt x="70" y="2"/>
                      <a:pt x="45" y="2"/>
                    </a:cubicBezTo>
                    <a:cubicBezTo>
                      <a:pt x="20" y="2"/>
                      <a:pt x="0" y="2"/>
                      <a:pt x="0" y="2"/>
                    </a:cubicBezTo>
                    <a:cubicBezTo>
                      <a:pt x="0" y="1"/>
                      <a:pt x="20" y="1"/>
                      <a:pt x="45" y="0"/>
                    </a:cubicBezTo>
                    <a:cubicBezTo>
                      <a:pt x="70" y="0"/>
                      <a:pt x="90" y="0"/>
                      <a:pt x="90"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12" name="Google Shape;1512;p36"/>
              <p:cNvSpPr/>
              <p:nvPr/>
            </p:nvSpPr>
            <p:spPr>
              <a:xfrm>
                <a:off x="3921012" y="1060707"/>
                <a:ext cx="95451" cy="2145"/>
              </a:xfrm>
              <a:custGeom>
                <a:rect b="b" l="l" r="r" t="t"/>
                <a:pathLst>
                  <a:path extrusionOk="0" h="2" w="89">
                    <a:moveTo>
                      <a:pt x="89" y="1"/>
                    </a:moveTo>
                    <a:cubicBezTo>
                      <a:pt x="89" y="1"/>
                      <a:pt x="69" y="2"/>
                      <a:pt x="44" y="2"/>
                    </a:cubicBezTo>
                    <a:cubicBezTo>
                      <a:pt x="20" y="2"/>
                      <a:pt x="0" y="2"/>
                      <a:pt x="0" y="1"/>
                    </a:cubicBezTo>
                    <a:cubicBezTo>
                      <a:pt x="0" y="1"/>
                      <a:pt x="20" y="0"/>
                      <a:pt x="44" y="0"/>
                    </a:cubicBezTo>
                    <a:cubicBezTo>
                      <a:pt x="69" y="0"/>
                      <a:pt x="89" y="0"/>
                      <a:pt x="8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13" name="Google Shape;1513;p36"/>
              <p:cNvSpPr/>
              <p:nvPr/>
            </p:nvSpPr>
            <p:spPr>
              <a:xfrm>
                <a:off x="3921012" y="1085374"/>
                <a:ext cx="95451" cy="2145"/>
              </a:xfrm>
              <a:custGeom>
                <a:rect b="b" l="l" r="r" t="t"/>
                <a:pathLst>
                  <a:path extrusionOk="0" h="2" w="89">
                    <a:moveTo>
                      <a:pt x="89" y="1"/>
                    </a:moveTo>
                    <a:cubicBezTo>
                      <a:pt x="89" y="1"/>
                      <a:pt x="69" y="2"/>
                      <a:pt x="45" y="2"/>
                    </a:cubicBezTo>
                    <a:cubicBezTo>
                      <a:pt x="20" y="2"/>
                      <a:pt x="0" y="2"/>
                      <a:pt x="0" y="1"/>
                    </a:cubicBezTo>
                    <a:cubicBezTo>
                      <a:pt x="0" y="1"/>
                      <a:pt x="20" y="0"/>
                      <a:pt x="44" y="0"/>
                    </a:cubicBezTo>
                    <a:cubicBezTo>
                      <a:pt x="69" y="0"/>
                      <a:pt x="89" y="0"/>
                      <a:pt x="8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14" name="Google Shape;1514;p36"/>
              <p:cNvSpPr/>
              <p:nvPr/>
            </p:nvSpPr>
            <p:spPr>
              <a:xfrm>
                <a:off x="3494163" y="1161520"/>
                <a:ext cx="172670" cy="172670"/>
              </a:xfrm>
              <a:custGeom>
                <a:rect b="b" l="l" r="r" t="t"/>
                <a:pathLst>
                  <a:path extrusionOk="0" h="161" w="161">
                    <a:moveTo>
                      <a:pt x="161" y="81"/>
                    </a:moveTo>
                    <a:cubicBezTo>
                      <a:pt x="161" y="125"/>
                      <a:pt x="124" y="161"/>
                      <a:pt x="80" y="161"/>
                    </a:cubicBezTo>
                    <a:cubicBezTo>
                      <a:pt x="35" y="161"/>
                      <a:pt x="0" y="125"/>
                      <a:pt x="0" y="81"/>
                    </a:cubicBezTo>
                    <a:cubicBezTo>
                      <a:pt x="0" y="36"/>
                      <a:pt x="35" y="0"/>
                      <a:pt x="80" y="0"/>
                    </a:cubicBezTo>
                    <a:cubicBezTo>
                      <a:pt x="124" y="0"/>
                      <a:pt x="161" y="36"/>
                      <a:pt x="161" y="81"/>
                    </a:cubicBezTo>
                    <a:close/>
                  </a:path>
                </a:pathLst>
              </a:custGeom>
              <a:solidFill>
                <a:schemeClr val="dk2"/>
              </a:solidFill>
              <a:ln>
                <a:noFill/>
              </a:ln>
            </p:spPr>
            <p:txBody>
              <a:bodyPr anchorCtr="1" anchor="ctr" bIns="12950" lIns="90000" spcFirstLastPara="1" rIns="90000" wrap="square" tIns="12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5" name="Google Shape;1515;p36"/>
              <p:cNvSpPr/>
              <p:nvPr/>
            </p:nvSpPr>
            <p:spPr>
              <a:xfrm>
                <a:off x="3551005" y="1246247"/>
                <a:ext cx="58987" cy="36464"/>
              </a:xfrm>
              <a:custGeom>
                <a:rect b="b" l="l" r="r" t="t"/>
                <a:pathLst>
                  <a:path extrusionOk="0" h="34" w="55">
                    <a:moveTo>
                      <a:pt x="55" y="34"/>
                    </a:moveTo>
                    <a:lnTo>
                      <a:pt x="0" y="34"/>
                    </a:lnTo>
                    <a:lnTo>
                      <a:pt x="0" y="27"/>
                    </a:lnTo>
                    <a:cubicBezTo>
                      <a:pt x="0" y="12"/>
                      <a:pt x="12" y="0"/>
                      <a:pt x="27" y="0"/>
                    </a:cubicBezTo>
                    <a:lnTo>
                      <a:pt x="27" y="0"/>
                    </a:lnTo>
                    <a:cubicBezTo>
                      <a:pt x="42" y="0"/>
                      <a:pt x="55" y="12"/>
                      <a:pt x="55" y="27"/>
                    </a:cubicBezTo>
                    <a:lnTo>
                      <a:pt x="55" y="34"/>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6" name="Google Shape;1516;p36"/>
              <p:cNvSpPr/>
              <p:nvPr/>
            </p:nvSpPr>
            <p:spPr>
              <a:xfrm>
                <a:off x="3562802" y="1213000"/>
                <a:ext cx="34320" cy="35392"/>
              </a:xfrm>
              <a:custGeom>
                <a:rect b="b" l="l" r="r" t="t"/>
                <a:pathLst>
                  <a:path extrusionOk="0" h="33" w="32">
                    <a:moveTo>
                      <a:pt x="32" y="16"/>
                    </a:moveTo>
                    <a:cubicBezTo>
                      <a:pt x="32" y="25"/>
                      <a:pt x="25" y="33"/>
                      <a:pt x="16" y="33"/>
                    </a:cubicBezTo>
                    <a:cubicBezTo>
                      <a:pt x="7" y="33"/>
                      <a:pt x="0" y="25"/>
                      <a:pt x="0" y="16"/>
                    </a:cubicBezTo>
                    <a:cubicBezTo>
                      <a:pt x="0" y="7"/>
                      <a:pt x="7" y="0"/>
                      <a:pt x="16" y="0"/>
                    </a:cubicBezTo>
                    <a:cubicBezTo>
                      <a:pt x="25" y="0"/>
                      <a:pt x="32" y="7"/>
                      <a:pt x="32" y="1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7" name="Google Shape;1517;p36"/>
              <p:cNvSpPr/>
              <p:nvPr/>
            </p:nvSpPr>
            <p:spPr>
              <a:xfrm>
                <a:off x="3337581" y="1470396"/>
                <a:ext cx="457951" cy="12870"/>
              </a:xfrm>
              <a:custGeom>
                <a:rect b="b" l="l" r="r" t="t"/>
                <a:pathLst>
                  <a:path extrusionOk="0" h="12" w="427">
                    <a:moveTo>
                      <a:pt x="427" y="6"/>
                    </a:moveTo>
                    <a:cubicBezTo>
                      <a:pt x="427" y="9"/>
                      <a:pt x="331" y="12"/>
                      <a:pt x="213" y="12"/>
                    </a:cubicBezTo>
                    <a:cubicBezTo>
                      <a:pt x="95" y="12"/>
                      <a:pt x="0" y="9"/>
                      <a:pt x="0" y="6"/>
                    </a:cubicBezTo>
                    <a:cubicBezTo>
                      <a:pt x="0" y="2"/>
                      <a:pt x="95" y="0"/>
                      <a:pt x="213" y="0"/>
                    </a:cubicBezTo>
                    <a:cubicBezTo>
                      <a:pt x="331" y="0"/>
                      <a:pt x="427" y="2"/>
                      <a:pt x="427"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18" name="Google Shape;1518;p36"/>
              <p:cNvSpPr/>
              <p:nvPr/>
            </p:nvSpPr>
            <p:spPr>
              <a:xfrm>
                <a:off x="3097344" y="1704198"/>
                <a:ext cx="396819" cy="299223"/>
              </a:xfrm>
              <a:custGeom>
                <a:rect b="b" l="l" r="r" t="t"/>
                <a:pathLst>
                  <a:path extrusionOk="0" h="279" w="370">
                    <a:moveTo>
                      <a:pt x="0" y="277"/>
                    </a:moveTo>
                    <a:lnTo>
                      <a:pt x="1" y="0"/>
                    </a:lnTo>
                    <a:lnTo>
                      <a:pt x="370" y="2"/>
                    </a:lnTo>
                    <a:lnTo>
                      <a:pt x="369" y="279"/>
                    </a:lnTo>
                    <a:lnTo>
                      <a:pt x="0" y="277"/>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9" name="Google Shape;1519;p36"/>
              <p:cNvSpPr/>
              <p:nvPr/>
            </p:nvSpPr>
            <p:spPr>
              <a:xfrm>
                <a:off x="3097344" y="1817881"/>
                <a:ext cx="395747" cy="185540"/>
              </a:xfrm>
              <a:custGeom>
                <a:rect b="b" l="l" r="r" t="t"/>
                <a:pathLst>
                  <a:path extrusionOk="0" h="173" w="369">
                    <a:moveTo>
                      <a:pt x="0" y="171"/>
                    </a:moveTo>
                    <a:lnTo>
                      <a:pt x="130" y="0"/>
                    </a:lnTo>
                    <a:lnTo>
                      <a:pt x="209" y="108"/>
                    </a:lnTo>
                    <a:lnTo>
                      <a:pt x="263" y="51"/>
                    </a:lnTo>
                    <a:lnTo>
                      <a:pt x="369" y="173"/>
                    </a:lnTo>
                    <a:lnTo>
                      <a:pt x="0" y="171"/>
                    </a:lnTo>
                    <a:close/>
                  </a:path>
                </a:pathLst>
              </a:custGeom>
              <a:solidFill>
                <a:srgbClr val="E8505B"/>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0" name="Google Shape;1520;p36"/>
              <p:cNvSpPr/>
              <p:nvPr/>
            </p:nvSpPr>
            <p:spPr>
              <a:xfrm>
                <a:off x="3295754" y="1764257"/>
                <a:ext cx="62204" cy="62204"/>
              </a:xfrm>
              <a:custGeom>
                <a:rect b="b" l="l" r="r" t="t"/>
                <a:pathLst>
                  <a:path extrusionOk="0" h="58" w="58">
                    <a:moveTo>
                      <a:pt x="58" y="29"/>
                    </a:moveTo>
                    <a:cubicBezTo>
                      <a:pt x="58" y="45"/>
                      <a:pt x="45" y="58"/>
                      <a:pt x="29" y="58"/>
                    </a:cubicBezTo>
                    <a:cubicBezTo>
                      <a:pt x="13" y="58"/>
                      <a:pt x="0" y="45"/>
                      <a:pt x="0" y="29"/>
                    </a:cubicBezTo>
                    <a:cubicBezTo>
                      <a:pt x="0" y="13"/>
                      <a:pt x="14" y="0"/>
                      <a:pt x="30" y="0"/>
                    </a:cubicBezTo>
                    <a:cubicBezTo>
                      <a:pt x="46" y="0"/>
                      <a:pt x="59" y="13"/>
                      <a:pt x="58" y="29"/>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1" name="Google Shape;1521;p36"/>
              <p:cNvSpPr/>
              <p:nvPr/>
            </p:nvSpPr>
            <p:spPr>
              <a:xfrm>
                <a:off x="3097344" y="1817881"/>
                <a:ext cx="395747" cy="185540"/>
              </a:xfrm>
              <a:custGeom>
                <a:rect b="b" l="l" r="r" t="t"/>
                <a:pathLst>
                  <a:path extrusionOk="0" h="173" w="369">
                    <a:moveTo>
                      <a:pt x="0" y="171"/>
                    </a:moveTo>
                    <a:lnTo>
                      <a:pt x="130" y="0"/>
                    </a:lnTo>
                    <a:lnTo>
                      <a:pt x="209" y="108"/>
                    </a:lnTo>
                    <a:lnTo>
                      <a:pt x="263" y="51"/>
                    </a:lnTo>
                    <a:lnTo>
                      <a:pt x="369" y="173"/>
                    </a:lnTo>
                    <a:lnTo>
                      <a:pt x="0" y="171"/>
                    </a:lnTo>
                    <a:close/>
                  </a:path>
                </a:pathLst>
              </a:custGeom>
              <a:solidFill>
                <a:schemeClr val="accent1"/>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22" name="Google Shape;1522;p36"/>
              <p:cNvSpPr/>
              <p:nvPr/>
            </p:nvSpPr>
            <p:spPr>
              <a:xfrm>
                <a:off x="3295754" y="1764257"/>
                <a:ext cx="62204" cy="62204"/>
              </a:xfrm>
              <a:custGeom>
                <a:rect b="b" l="l" r="r" t="t"/>
                <a:pathLst>
                  <a:path extrusionOk="0" h="58" w="58">
                    <a:moveTo>
                      <a:pt x="58" y="29"/>
                    </a:moveTo>
                    <a:cubicBezTo>
                      <a:pt x="58" y="45"/>
                      <a:pt x="45" y="58"/>
                      <a:pt x="29" y="58"/>
                    </a:cubicBezTo>
                    <a:cubicBezTo>
                      <a:pt x="13" y="58"/>
                      <a:pt x="0" y="45"/>
                      <a:pt x="0" y="29"/>
                    </a:cubicBezTo>
                    <a:cubicBezTo>
                      <a:pt x="0" y="13"/>
                      <a:pt x="14" y="0"/>
                      <a:pt x="30" y="0"/>
                    </a:cubicBezTo>
                    <a:cubicBezTo>
                      <a:pt x="46" y="0"/>
                      <a:pt x="59" y="13"/>
                      <a:pt x="58" y="29"/>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23" name="Google Shape;1523;p36"/>
              <p:cNvSpPr/>
              <p:nvPr/>
            </p:nvSpPr>
            <p:spPr>
              <a:xfrm>
                <a:off x="3094127" y="2093510"/>
                <a:ext cx="918047" cy="691753"/>
              </a:xfrm>
              <a:custGeom>
                <a:rect b="b" l="l" r="r" t="t"/>
                <a:pathLst>
                  <a:path extrusionOk="0" h="645" w="856">
                    <a:moveTo>
                      <a:pt x="0" y="640"/>
                    </a:moveTo>
                    <a:lnTo>
                      <a:pt x="3" y="0"/>
                    </a:lnTo>
                    <a:lnTo>
                      <a:pt x="856" y="5"/>
                    </a:lnTo>
                    <a:lnTo>
                      <a:pt x="852" y="645"/>
                    </a:lnTo>
                    <a:lnTo>
                      <a:pt x="0" y="64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4" name="Google Shape;1524;p36"/>
              <p:cNvSpPr/>
              <p:nvPr/>
            </p:nvSpPr>
            <p:spPr>
              <a:xfrm>
                <a:off x="3094127" y="2355196"/>
                <a:ext cx="913757" cy="430066"/>
              </a:xfrm>
              <a:custGeom>
                <a:rect b="b" l="l" r="r" t="t"/>
                <a:pathLst>
                  <a:path extrusionOk="0" h="401" w="852">
                    <a:moveTo>
                      <a:pt x="0" y="396"/>
                    </a:moveTo>
                    <a:lnTo>
                      <a:pt x="300" y="0"/>
                    </a:lnTo>
                    <a:lnTo>
                      <a:pt x="483" y="250"/>
                    </a:lnTo>
                    <a:lnTo>
                      <a:pt x="609" y="118"/>
                    </a:lnTo>
                    <a:lnTo>
                      <a:pt x="852" y="401"/>
                    </a:lnTo>
                    <a:lnTo>
                      <a:pt x="0" y="396"/>
                    </a:lnTo>
                    <a:close/>
                  </a:path>
                </a:pathLst>
              </a:custGeom>
              <a:solidFill>
                <a:srgbClr val="E8505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5" name="Google Shape;1525;p36"/>
              <p:cNvSpPr/>
              <p:nvPr/>
            </p:nvSpPr>
            <p:spPr>
              <a:xfrm>
                <a:off x="3553150" y="2231860"/>
                <a:ext cx="144785" cy="144785"/>
              </a:xfrm>
              <a:custGeom>
                <a:rect b="b" l="l" r="r" t="t"/>
                <a:pathLst>
                  <a:path extrusionOk="0" h="135" w="135">
                    <a:moveTo>
                      <a:pt x="135" y="68"/>
                    </a:moveTo>
                    <a:cubicBezTo>
                      <a:pt x="134" y="105"/>
                      <a:pt x="104" y="135"/>
                      <a:pt x="67" y="135"/>
                    </a:cubicBezTo>
                    <a:cubicBezTo>
                      <a:pt x="30" y="134"/>
                      <a:pt x="0" y="104"/>
                      <a:pt x="0" y="67"/>
                    </a:cubicBezTo>
                    <a:cubicBezTo>
                      <a:pt x="1" y="30"/>
                      <a:pt x="31" y="0"/>
                      <a:pt x="68" y="0"/>
                    </a:cubicBezTo>
                    <a:cubicBezTo>
                      <a:pt x="105" y="0"/>
                      <a:pt x="135" y="31"/>
                      <a:pt x="135" y="68"/>
                    </a:cubicBezTo>
                    <a:close/>
                  </a:path>
                </a:pathLst>
              </a:custGeom>
              <a:solidFill>
                <a:srgbClr val="E8505B"/>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6" name="Google Shape;1526;p36"/>
              <p:cNvSpPr/>
              <p:nvPr/>
            </p:nvSpPr>
            <p:spPr>
              <a:xfrm>
                <a:off x="3094127" y="2355196"/>
                <a:ext cx="913757" cy="430066"/>
              </a:xfrm>
              <a:custGeom>
                <a:rect b="b" l="l" r="r" t="t"/>
                <a:pathLst>
                  <a:path extrusionOk="0" h="401" w="852">
                    <a:moveTo>
                      <a:pt x="0" y="396"/>
                    </a:moveTo>
                    <a:lnTo>
                      <a:pt x="300" y="0"/>
                    </a:lnTo>
                    <a:lnTo>
                      <a:pt x="483" y="250"/>
                    </a:lnTo>
                    <a:lnTo>
                      <a:pt x="609" y="118"/>
                    </a:lnTo>
                    <a:lnTo>
                      <a:pt x="852" y="401"/>
                    </a:lnTo>
                    <a:lnTo>
                      <a:pt x="0" y="396"/>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27" name="Google Shape;1527;p36"/>
              <p:cNvSpPr/>
              <p:nvPr/>
            </p:nvSpPr>
            <p:spPr>
              <a:xfrm>
                <a:off x="3553150" y="2231860"/>
                <a:ext cx="144785" cy="144785"/>
              </a:xfrm>
              <a:custGeom>
                <a:rect b="b" l="l" r="r" t="t"/>
                <a:pathLst>
                  <a:path extrusionOk="0" h="135" w="135">
                    <a:moveTo>
                      <a:pt x="135" y="68"/>
                    </a:moveTo>
                    <a:cubicBezTo>
                      <a:pt x="134" y="105"/>
                      <a:pt x="104" y="135"/>
                      <a:pt x="67" y="135"/>
                    </a:cubicBezTo>
                    <a:cubicBezTo>
                      <a:pt x="30" y="134"/>
                      <a:pt x="0" y="104"/>
                      <a:pt x="0" y="67"/>
                    </a:cubicBezTo>
                    <a:cubicBezTo>
                      <a:pt x="1" y="30"/>
                      <a:pt x="31" y="0"/>
                      <a:pt x="68" y="0"/>
                    </a:cubicBezTo>
                    <a:cubicBezTo>
                      <a:pt x="105" y="0"/>
                      <a:pt x="135" y="31"/>
                      <a:pt x="135" y="68"/>
                    </a:cubicBezTo>
                    <a:close/>
                  </a:path>
                </a:pathLst>
              </a:custGeom>
              <a:solidFill>
                <a:schemeClr val="accent1"/>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28" name="Google Shape;1528;p36"/>
              <p:cNvSpPr/>
              <p:nvPr/>
            </p:nvSpPr>
            <p:spPr>
              <a:xfrm>
                <a:off x="3619644" y="1704198"/>
                <a:ext cx="396819" cy="299223"/>
              </a:xfrm>
              <a:custGeom>
                <a:rect b="b" l="l" r="r" t="t"/>
                <a:pathLst>
                  <a:path extrusionOk="0" h="279" w="370">
                    <a:moveTo>
                      <a:pt x="0" y="277"/>
                    </a:moveTo>
                    <a:lnTo>
                      <a:pt x="1" y="0"/>
                    </a:lnTo>
                    <a:lnTo>
                      <a:pt x="370" y="2"/>
                    </a:lnTo>
                    <a:lnTo>
                      <a:pt x="369" y="279"/>
                    </a:lnTo>
                    <a:lnTo>
                      <a:pt x="0" y="277"/>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9" name="Google Shape;1529;p36"/>
              <p:cNvSpPr/>
              <p:nvPr/>
            </p:nvSpPr>
            <p:spPr>
              <a:xfrm>
                <a:off x="3619644" y="1817881"/>
                <a:ext cx="395747" cy="185540"/>
              </a:xfrm>
              <a:custGeom>
                <a:rect b="b" l="l" r="r" t="t"/>
                <a:pathLst>
                  <a:path extrusionOk="0" h="173" w="369">
                    <a:moveTo>
                      <a:pt x="0" y="171"/>
                    </a:moveTo>
                    <a:lnTo>
                      <a:pt x="130" y="0"/>
                    </a:lnTo>
                    <a:lnTo>
                      <a:pt x="209" y="108"/>
                    </a:lnTo>
                    <a:lnTo>
                      <a:pt x="263" y="51"/>
                    </a:lnTo>
                    <a:lnTo>
                      <a:pt x="369" y="173"/>
                    </a:lnTo>
                    <a:lnTo>
                      <a:pt x="0" y="171"/>
                    </a:lnTo>
                    <a:close/>
                  </a:path>
                </a:pathLst>
              </a:custGeom>
              <a:solidFill>
                <a:srgbClr val="E8505B"/>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0" name="Google Shape;1530;p36"/>
              <p:cNvSpPr/>
              <p:nvPr/>
            </p:nvSpPr>
            <p:spPr>
              <a:xfrm>
                <a:off x="3818053" y="1764257"/>
                <a:ext cx="62204" cy="62204"/>
              </a:xfrm>
              <a:custGeom>
                <a:rect b="b" l="l" r="r" t="t"/>
                <a:pathLst>
                  <a:path extrusionOk="0" h="58" w="58">
                    <a:moveTo>
                      <a:pt x="58" y="29"/>
                    </a:moveTo>
                    <a:cubicBezTo>
                      <a:pt x="58" y="45"/>
                      <a:pt x="45" y="58"/>
                      <a:pt x="29" y="58"/>
                    </a:cubicBezTo>
                    <a:cubicBezTo>
                      <a:pt x="13" y="58"/>
                      <a:pt x="0" y="45"/>
                      <a:pt x="0" y="29"/>
                    </a:cubicBezTo>
                    <a:cubicBezTo>
                      <a:pt x="0" y="13"/>
                      <a:pt x="14" y="0"/>
                      <a:pt x="30" y="0"/>
                    </a:cubicBezTo>
                    <a:cubicBezTo>
                      <a:pt x="46" y="0"/>
                      <a:pt x="59" y="13"/>
                      <a:pt x="58" y="29"/>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1" name="Google Shape;1531;p36"/>
              <p:cNvSpPr/>
              <p:nvPr/>
            </p:nvSpPr>
            <p:spPr>
              <a:xfrm>
                <a:off x="3619644" y="1817881"/>
                <a:ext cx="395747" cy="185540"/>
              </a:xfrm>
              <a:custGeom>
                <a:rect b="b" l="l" r="r" t="t"/>
                <a:pathLst>
                  <a:path extrusionOk="0" h="173" w="369">
                    <a:moveTo>
                      <a:pt x="0" y="171"/>
                    </a:moveTo>
                    <a:lnTo>
                      <a:pt x="130" y="0"/>
                    </a:lnTo>
                    <a:lnTo>
                      <a:pt x="209" y="108"/>
                    </a:lnTo>
                    <a:lnTo>
                      <a:pt x="263" y="51"/>
                    </a:lnTo>
                    <a:lnTo>
                      <a:pt x="369" y="173"/>
                    </a:lnTo>
                    <a:lnTo>
                      <a:pt x="0" y="171"/>
                    </a:lnTo>
                    <a:close/>
                  </a:path>
                </a:pathLst>
              </a:custGeom>
              <a:solidFill>
                <a:schemeClr val="accent1"/>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32" name="Google Shape;1532;p36"/>
              <p:cNvSpPr/>
              <p:nvPr/>
            </p:nvSpPr>
            <p:spPr>
              <a:xfrm>
                <a:off x="3818053" y="1764257"/>
                <a:ext cx="62204" cy="62204"/>
              </a:xfrm>
              <a:custGeom>
                <a:rect b="b" l="l" r="r" t="t"/>
                <a:pathLst>
                  <a:path extrusionOk="0" h="58" w="58">
                    <a:moveTo>
                      <a:pt x="58" y="29"/>
                    </a:moveTo>
                    <a:cubicBezTo>
                      <a:pt x="58" y="45"/>
                      <a:pt x="45" y="58"/>
                      <a:pt x="29" y="58"/>
                    </a:cubicBezTo>
                    <a:cubicBezTo>
                      <a:pt x="13" y="58"/>
                      <a:pt x="0" y="45"/>
                      <a:pt x="0" y="29"/>
                    </a:cubicBezTo>
                    <a:cubicBezTo>
                      <a:pt x="0" y="13"/>
                      <a:pt x="14" y="0"/>
                      <a:pt x="30" y="0"/>
                    </a:cubicBezTo>
                    <a:cubicBezTo>
                      <a:pt x="46" y="0"/>
                      <a:pt x="59" y="13"/>
                      <a:pt x="58" y="29"/>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33" name="Google Shape;1533;p36"/>
              <p:cNvSpPr/>
              <p:nvPr/>
            </p:nvSpPr>
            <p:spPr>
              <a:xfrm>
                <a:off x="3146137" y="1033323"/>
                <a:ext cx="74000" cy="81567"/>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534" name="Google Shape;1534;p36"/>
            <p:cNvGrpSpPr/>
            <p:nvPr/>
          </p:nvGrpSpPr>
          <p:grpSpPr>
            <a:xfrm>
              <a:off x="5176891" y="550151"/>
              <a:ext cx="1294489" cy="2522485"/>
              <a:chOff x="5176891" y="626351"/>
              <a:chExt cx="1294489" cy="2522485"/>
            </a:xfrm>
          </p:grpSpPr>
          <p:sp>
            <p:nvSpPr>
              <p:cNvPr id="1535" name="Google Shape;1535;p36"/>
              <p:cNvSpPr/>
              <p:nvPr/>
            </p:nvSpPr>
            <p:spPr>
              <a:xfrm>
                <a:off x="5180108" y="804383"/>
                <a:ext cx="1104660" cy="2338017"/>
              </a:xfrm>
              <a:custGeom>
                <a:rect b="b" l="l" r="r" t="t"/>
                <a:pathLst>
                  <a:path extrusionOk="0" h="2180" w="1030">
                    <a:moveTo>
                      <a:pt x="846" y="1"/>
                    </a:moveTo>
                    <a:cubicBezTo>
                      <a:pt x="824" y="1"/>
                      <a:pt x="798" y="1"/>
                      <a:pt x="767" y="1"/>
                    </a:cubicBezTo>
                    <a:cubicBezTo>
                      <a:pt x="759" y="1"/>
                      <a:pt x="751" y="0"/>
                      <a:pt x="744" y="4"/>
                    </a:cubicBezTo>
                    <a:cubicBezTo>
                      <a:pt x="736" y="7"/>
                      <a:pt x="729" y="13"/>
                      <a:pt x="725" y="20"/>
                    </a:cubicBezTo>
                    <a:cubicBezTo>
                      <a:pt x="723" y="24"/>
                      <a:pt x="721" y="28"/>
                      <a:pt x="721" y="33"/>
                    </a:cubicBezTo>
                    <a:cubicBezTo>
                      <a:pt x="720" y="37"/>
                      <a:pt x="720" y="42"/>
                      <a:pt x="720" y="47"/>
                    </a:cubicBezTo>
                    <a:cubicBezTo>
                      <a:pt x="720" y="51"/>
                      <a:pt x="720" y="56"/>
                      <a:pt x="720" y="61"/>
                    </a:cubicBezTo>
                    <a:cubicBezTo>
                      <a:pt x="720" y="66"/>
                      <a:pt x="720" y="71"/>
                      <a:pt x="719" y="76"/>
                    </a:cubicBezTo>
                    <a:cubicBezTo>
                      <a:pt x="717" y="86"/>
                      <a:pt x="710" y="95"/>
                      <a:pt x="701" y="101"/>
                    </a:cubicBezTo>
                    <a:cubicBezTo>
                      <a:pt x="696" y="103"/>
                      <a:pt x="692" y="106"/>
                      <a:pt x="686" y="107"/>
                    </a:cubicBezTo>
                    <a:cubicBezTo>
                      <a:pt x="680" y="107"/>
                      <a:pt x="675" y="107"/>
                      <a:pt x="669" y="107"/>
                    </a:cubicBezTo>
                    <a:cubicBezTo>
                      <a:pt x="647" y="107"/>
                      <a:pt x="624" y="107"/>
                      <a:pt x="599" y="107"/>
                    </a:cubicBezTo>
                    <a:cubicBezTo>
                      <a:pt x="550" y="107"/>
                      <a:pt x="497" y="107"/>
                      <a:pt x="440" y="107"/>
                    </a:cubicBezTo>
                    <a:cubicBezTo>
                      <a:pt x="425" y="107"/>
                      <a:pt x="411" y="107"/>
                      <a:pt x="396" y="107"/>
                    </a:cubicBezTo>
                    <a:cubicBezTo>
                      <a:pt x="392" y="107"/>
                      <a:pt x="389" y="107"/>
                      <a:pt x="385" y="107"/>
                    </a:cubicBezTo>
                    <a:cubicBezTo>
                      <a:pt x="381" y="107"/>
                      <a:pt x="377" y="107"/>
                      <a:pt x="374" y="106"/>
                    </a:cubicBezTo>
                    <a:cubicBezTo>
                      <a:pt x="366" y="104"/>
                      <a:pt x="359" y="100"/>
                      <a:pt x="354" y="94"/>
                    </a:cubicBezTo>
                    <a:cubicBezTo>
                      <a:pt x="349" y="88"/>
                      <a:pt x="345" y="80"/>
                      <a:pt x="344" y="73"/>
                    </a:cubicBezTo>
                    <a:cubicBezTo>
                      <a:pt x="344" y="69"/>
                      <a:pt x="344" y="65"/>
                      <a:pt x="344" y="61"/>
                    </a:cubicBezTo>
                    <a:cubicBezTo>
                      <a:pt x="344" y="57"/>
                      <a:pt x="344" y="53"/>
                      <a:pt x="344" y="49"/>
                    </a:cubicBezTo>
                    <a:cubicBezTo>
                      <a:pt x="344" y="41"/>
                      <a:pt x="345" y="33"/>
                      <a:pt x="342" y="26"/>
                    </a:cubicBezTo>
                    <a:cubicBezTo>
                      <a:pt x="339" y="18"/>
                      <a:pt x="334" y="12"/>
                      <a:pt x="328" y="7"/>
                    </a:cubicBezTo>
                    <a:cubicBezTo>
                      <a:pt x="321" y="3"/>
                      <a:pt x="313" y="1"/>
                      <a:pt x="305" y="1"/>
                    </a:cubicBezTo>
                    <a:lnTo>
                      <a:pt x="280" y="1"/>
                    </a:lnTo>
                    <a:cubicBezTo>
                      <a:pt x="263" y="1"/>
                      <a:pt x="247" y="1"/>
                      <a:pt x="229" y="1"/>
                    </a:cubicBezTo>
                    <a:cubicBezTo>
                      <a:pt x="195" y="1"/>
                      <a:pt x="160" y="1"/>
                      <a:pt x="124" y="1"/>
                    </a:cubicBezTo>
                    <a:cubicBezTo>
                      <a:pt x="106" y="1"/>
                      <a:pt x="88" y="4"/>
                      <a:pt x="71" y="11"/>
                    </a:cubicBezTo>
                    <a:cubicBezTo>
                      <a:pt x="55" y="19"/>
                      <a:pt x="39" y="30"/>
                      <a:pt x="27" y="44"/>
                    </a:cubicBezTo>
                    <a:cubicBezTo>
                      <a:pt x="15" y="58"/>
                      <a:pt x="7" y="76"/>
                      <a:pt x="3" y="94"/>
                    </a:cubicBezTo>
                    <a:cubicBezTo>
                      <a:pt x="1" y="99"/>
                      <a:pt x="1" y="104"/>
                      <a:pt x="0" y="108"/>
                    </a:cubicBezTo>
                    <a:cubicBezTo>
                      <a:pt x="0" y="112"/>
                      <a:pt x="0" y="116"/>
                      <a:pt x="0" y="120"/>
                    </a:cubicBezTo>
                    <a:lnTo>
                      <a:pt x="0" y="907"/>
                    </a:lnTo>
                    <a:cubicBezTo>
                      <a:pt x="0" y="917"/>
                      <a:pt x="0" y="928"/>
                      <a:pt x="0" y="938"/>
                    </a:cubicBezTo>
                    <a:cubicBezTo>
                      <a:pt x="0" y="970"/>
                      <a:pt x="0" y="1002"/>
                      <a:pt x="0" y="1035"/>
                    </a:cubicBezTo>
                    <a:lnTo>
                      <a:pt x="0" y="2056"/>
                    </a:lnTo>
                    <a:cubicBezTo>
                      <a:pt x="0" y="2069"/>
                      <a:pt x="0" y="2081"/>
                      <a:pt x="4" y="2094"/>
                    </a:cubicBezTo>
                    <a:cubicBezTo>
                      <a:pt x="12" y="2120"/>
                      <a:pt x="29" y="2143"/>
                      <a:pt x="51" y="2158"/>
                    </a:cubicBezTo>
                    <a:cubicBezTo>
                      <a:pt x="73" y="2174"/>
                      <a:pt x="101" y="2181"/>
                      <a:pt x="128" y="2179"/>
                    </a:cubicBezTo>
                    <a:cubicBezTo>
                      <a:pt x="155" y="2179"/>
                      <a:pt x="182" y="2179"/>
                      <a:pt x="209" y="2179"/>
                    </a:cubicBezTo>
                    <a:cubicBezTo>
                      <a:pt x="264" y="2179"/>
                      <a:pt x="318" y="2179"/>
                      <a:pt x="371" y="2179"/>
                    </a:cubicBezTo>
                    <a:cubicBezTo>
                      <a:pt x="478" y="2179"/>
                      <a:pt x="584" y="2179"/>
                      <a:pt x="687" y="2179"/>
                    </a:cubicBezTo>
                    <a:cubicBezTo>
                      <a:pt x="739" y="2179"/>
                      <a:pt x="790" y="2179"/>
                      <a:pt x="841" y="2179"/>
                    </a:cubicBezTo>
                    <a:cubicBezTo>
                      <a:pt x="867" y="2179"/>
                      <a:pt x="892" y="2180"/>
                      <a:pt x="917" y="2179"/>
                    </a:cubicBezTo>
                    <a:cubicBezTo>
                      <a:pt x="942" y="2178"/>
                      <a:pt x="966" y="2168"/>
                      <a:pt x="985" y="2153"/>
                    </a:cubicBezTo>
                    <a:cubicBezTo>
                      <a:pt x="995" y="2145"/>
                      <a:pt x="1003" y="2136"/>
                      <a:pt x="1010" y="2126"/>
                    </a:cubicBezTo>
                    <a:cubicBezTo>
                      <a:pt x="1016" y="2115"/>
                      <a:pt x="1021" y="2104"/>
                      <a:pt x="1025" y="2092"/>
                    </a:cubicBezTo>
                    <a:cubicBezTo>
                      <a:pt x="1028" y="2081"/>
                      <a:pt x="1029" y="2069"/>
                      <a:pt x="1029" y="2056"/>
                    </a:cubicBezTo>
                    <a:cubicBezTo>
                      <a:pt x="1029" y="2044"/>
                      <a:pt x="1029" y="2032"/>
                      <a:pt x="1029" y="2020"/>
                    </a:cubicBezTo>
                    <a:cubicBezTo>
                      <a:pt x="1029" y="1971"/>
                      <a:pt x="1029" y="1923"/>
                      <a:pt x="1029" y="1875"/>
                    </a:cubicBezTo>
                    <a:cubicBezTo>
                      <a:pt x="1029" y="1495"/>
                      <a:pt x="1030" y="1152"/>
                      <a:pt x="1030" y="864"/>
                    </a:cubicBezTo>
                    <a:cubicBezTo>
                      <a:pt x="1030" y="576"/>
                      <a:pt x="1030" y="343"/>
                      <a:pt x="1030" y="181"/>
                    </a:cubicBezTo>
                    <a:cubicBezTo>
                      <a:pt x="1030" y="161"/>
                      <a:pt x="1030" y="142"/>
                      <a:pt x="1030" y="124"/>
                    </a:cubicBezTo>
                    <a:cubicBezTo>
                      <a:pt x="1031" y="107"/>
                      <a:pt x="1027" y="90"/>
                      <a:pt x="1022" y="76"/>
                    </a:cubicBezTo>
                    <a:cubicBezTo>
                      <a:pt x="1016" y="61"/>
                      <a:pt x="1008" y="49"/>
                      <a:pt x="999" y="40"/>
                    </a:cubicBezTo>
                    <a:cubicBezTo>
                      <a:pt x="990" y="30"/>
                      <a:pt x="981" y="23"/>
                      <a:pt x="971" y="17"/>
                    </a:cubicBezTo>
                    <a:cubicBezTo>
                      <a:pt x="953" y="6"/>
                      <a:pt x="937" y="3"/>
                      <a:pt x="926" y="1"/>
                    </a:cubicBezTo>
                    <a:cubicBezTo>
                      <a:pt x="921" y="0"/>
                      <a:pt x="917" y="1"/>
                      <a:pt x="914" y="0"/>
                    </a:cubicBezTo>
                    <a:cubicBezTo>
                      <a:pt x="911" y="0"/>
                      <a:pt x="910" y="0"/>
                      <a:pt x="910" y="0"/>
                    </a:cubicBezTo>
                    <a:cubicBezTo>
                      <a:pt x="910" y="0"/>
                      <a:pt x="904" y="0"/>
                      <a:pt x="894" y="0"/>
                    </a:cubicBezTo>
                    <a:cubicBezTo>
                      <a:pt x="883" y="0"/>
                      <a:pt x="867" y="0"/>
                      <a:pt x="845" y="0"/>
                    </a:cubicBezTo>
                    <a:lnTo>
                      <a:pt x="846" y="1"/>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6" name="Google Shape;1536;p36"/>
              <p:cNvSpPr/>
              <p:nvPr/>
            </p:nvSpPr>
            <p:spPr>
              <a:xfrm>
                <a:off x="5176891" y="805456"/>
                <a:ext cx="1111094" cy="2343380"/>
              </a:xfrm>
              <a:custGeom>
                <a:rect b="b" l="l" r="r" t="t"/>
                <a:pathLst>
                  <a:path extrusionOk="0" h="2185" w="1036">
                    <a:moveTo>
                      <a:pt x="914" y="1"/>
                    </a:moveTo>
                    <a:cubicBezTo>
                      <a:pt x="914" y="1"/>
                      <a:pt x="916" y="1"/>
                      <a:pt x="918" y="2"/>
                    </a:cubicBezTo>
                    <a:cubicBezTo>
                      <a:pt x="921" y="2"/>
                      <a:pt x="925" y="2"/>
                      <a:pt x="931" y="3"/>
                    </a:cubicBezTo>
                    <a:cubicBezTo>
                      <a:pt x="941" y="4"/>
                      <a:pt x="958" y="7"/>
                      <a:pt x="976" y="18"/>
                    </a:cubicBezTo>
                    <a:cubicBezTo>
                      <a:pt x="985" y="23"/>
                      <a:pt x="995" y="31"/>
                      <a:pt x="1004" y="41"/>
                    </a:cubicBezTo>
                    <a:cubicBezTo>
                      <a:pt x="1012" y="50"/>
                      <a:pt x="1021" y="62"/>
                      <a:pt x="1027" y="77"/>
                    </a:cubicBezTo>
                    <a:cubicBezTo>
                      <a:pt x="1033" y="91"/>
                      <a:pt x="1036" y="108"/>
                      <a:pt x="1036" y="126"/>
                    </a:cubicBezTo>
                    <a:cubicBezTo>
                      <a:pt x="1036" y="144"/>
                      <a:pt x="1036" y="163"/>
                      <a:pt x="1036" y="183"/>
                    </a:cubicBezTo>
                    <a:cubicBezTo>
                      <a:pt x="1036" y="344"/>
                      <a:pt x="1036" y="577"/>
                      <a:pt x="1036" y="865"/>
                    </a:cubicBezTo>
                    <a:cubicBezTo>
                      <a:pt x="1036" y="1153"/>
                      <a:pt x="1036" y="1496"/>
                      <a:pt x="1036" y="1876"/>
                    </a:cubicBezTo>
                    <a:cubicBezTo>
                      <a:pt x="1036" y="1924"/>
                      <a:pt x="1036" y="1972"/>
                      <a:pt x="1036" y="2021"/>
                    </a:cubicBezTo>
                    <a:cubicBezTo>
                      <a:pt x="1036" y="2033"/>
                      <a:pt x="1036" y="2045"/>
                      <a:pt x="1036" y="2058"/>
                    </a:cubicBezTo>
                    <a:cubicBezTo>
                      <a:pt x="1036" y="2070"/>
                      <a:pt x="1035" y="2083"/>
                      <a:pt x="1032" y="2095"/>
                    </a:cubicBezTo>
                    <a:cubicBezTo>
                      <a:pt x="1028" y="2107"/>
                      <a:pt x="1023" y="2119"/>
                      <a:pt x="1016" y="2129"/>
                    </a:cubicBezTo>
                    <a:cubicBezTo>
                      <a:pt x="1009" y="2140"/>
                      <a:pt x="1001" y="2149"/>
                      <a:pt x="991" y="2157"/>
                    </a:cubicBezTo>
                    <a:cubicBezTo>
                      <a:pt x="972" y="2173"/>
                      <a:pt x="947" y="2183"/>
                      <a:pt x="921" y="2184"/>
                    </a:cubicBezTo>
                    <a:cubicBezTo>
                      <a:pt x="896" y="2185"/>
                      <a:pt x="871" y="2184"/>
                      <a:pt x="845" y="2184"/>
                    </a:cubicBezTo>
                    <a:cubicBezTo>
                      <a:pt x="795" y="2184"/>
                      <a:pt x="743" y="2184"/>
                      <a:pt x="691" y="2184"/>
                    </a:cubicBezTo>
                    <a:cubicBezTo>
                      <a:pt x="588" y="2184"/>
                      <a:pt x="482" y="2184"/>
                      <a:pt x="375" y="2184"/>
                    </a:cubicBezTo>
                    <a:cubicBezTo>
                      <a:pt x="322" y="2184"/>
                      <a:pt x="268" y="2184"/>
                      <a:pt x="214" y="2184"/>
                    </a:cubicBezTo>
                    <a:cubicBezTo>
                      <a:pt x="186" y="2184"/>
                      <a:pt x="159" y="2184"/>
                      <a:pt x="132" y="2184"/>
                    </a:cubicBezTo>
                    <a:cubicBezTo>
                      <a:pt x="104" y="2186"/>
                      <a:pt x="76" y="2178"/>
                      <a:pt x="53" y="2162"/>
                    </a:cubicBezTo>
                    <a:cubicBezTo>
                      <a:pt x="30" y="2147"/>
                      <a:pt x="13" y="2123"/>
                      <a:pt x="5" y="2096"/>
                    </a:cubicBezTo>
                    <a:cubicBezTo>
                      <a:pt x="1" y="2083"/>
                      <a:pt x="0" y="2069"/>
                      <a:pt x="0" y="2055"/>
                    </a:cubicBezTo>
                    <a:cubicBezTo>
                      <a:pt x="0" y="2042"/>
                      <a:pt x="0" y="2028"/>
                      <a:pt x="0" y="2015"/>
                    </a:cubicBezTo>
                    <a:cubicBezTo>
                      <a:pt x="0" y="1960"/>
                      <a:pt x="0" y="1906"/>
                      <a:pt x="0" y="1853"/>
                    </a:cubicBezTo>
                    <a:cubicBezTo>
                      <a:pt x="0" y="1746"/>
                      <a:pt x="0" y="1641"/>
                      <a:pt x="0" y="1537"/>
                    </a:cubicBezTo>
                    <a:cubicBezTo>
                      <a:pt x="0" y="1330"/>
                      <a:pt x="0" y="1130"/>
                      <a:pt x="0" y="940"/>
                    </a:cubicBezTo>
                    <a:cubicBezTo>
                      <a:pt x="0" y="749"/>
                      <a:pt x="1" y="568"/>
                      <a:pt x="1" y="399"/>
                    </a:cubicBezTo>
                    <a:cubicBezTo>
                      <a:pt x="1" y="314"/>
                      <a:pt x="1" y="232"/>
                      <a:pt x="1" y="154"/>
                    </a:cubicBezTo>
                    <a:cubicBezTo>
                      <a:pt x="1" y="144"/>
                      <a:pt x="1" y="134"/>
                      <a:pt x="1" y="124"/>
                    </a:cubicBezTo>
                    <a:cubicBezTo>
                      <a:pt x="1" y="120"/>
                      <a:pt x="1" y="115"/>
                      <a:pt x="1" y="110"/>
                    </a:cubicBezTo>
                    <a:cubicBezTo>
                      <a:pt x="2" y="105"/>
                      <a:pt x="2" y="100"/>
                      <a:pt x="4" y="95"/>
                    </a:cubicBezTo>
                    <a:cubicBezTo>
                      <a:pt x="8" y="76"/>
                      <a:pt x="17" y="59"/>
                      <a:pt x="29" y="44"/>
                    </a:cubicBezTo>
                    <a:cubicBezTo>
                      <a:pt x="42" y="30"/>
                      <a:pt x="57" y="18"/>
                      <a:pt x="74" y="11"/>
                    </a:cubicBezTo>
                    <a:cubicBezTo>
                      <a:pt x="91" y="3"/>
                      <a:pt x="110" y="0"/>
                      <a:pt x="128" y="0"/>
                    </a:cubicBezTo>
                    <a:cubicBezTo>
                      <a:pt x="164" y="0"/>
                      <a:pt x="199" y="0"/>
                      <a:pt x="233" y="0"/>
                    </a:cubicBezTo>
                    <a:cubicBezTo>
                      <a:pt x="251" y="0"/>
                      <a:pt x="267" y="0"/>
                      <a:pt x="284" y="0"/>
                    </a:cubicBezTo>
                    <a:cubicBezTo>
                      <a:pt x="292" y="0"/>
                      <a:pt x="301" y="0"/>
                      <a:pt x="309" y="0"/>
                    </a:cubicBezTo>
                    <a:cubicBezTo>
                      <a:pt x="317" y="0"/>
                      <a:pt x="326" y="2"/>
                      <a:pt x="333" y="7"/>
                    </a:cubicBezTo>
                    <a:cubicBezTo>
                      <a:pt x="340" y="12"/>
                      <a:pt x="345" y="19"/>
                      <a:pt x="347" y="27"/>
                    </a:cubicBezTo>
                    <a:cubicBezTo>
                      <a:pt x="351" y="34"/>
                      <a:pt x="350" y="43"/>
                      <a:pt x="350" y="51"/>
                    </a:cubicBezTo>
                    <a:cubicBezTo>
                      <a:pt x="350" y="54"/>
                      <a:pt x="350" y="58"/>
                      <a:pt x="350" y="62"/>
                    </a:cubicBezTo>
                    <a:cubicBezTo>
                      <a:pt x="350" y="66"/>
                      <a:pt x="350" y="70"/>
                      <a:pt x="350" y="74"/>
                    </a:cubicBezTo>
                    <a:cubicBezTo>
                      <a:pt x="351" y="81"/>
                      <a:pt x="354" y="88"/>
                      <a:pt x="359" y="94"/>
                    </a:cubicBezTo>
                    <a:cubicBezTo>
                      <a:pt x="364" y="100"/>
                      <a:pt x="371" y="104"/>
                      <a:pt x="378" y="106"/>
                    </a:cubicBezTo>
                    <a:cubicBezTo>
                      <a:pt x="381" y="106"/>
                      <a:pt x="385" y="107"/>
                      <a:pt x="389" y="107"/>
                    </a:cubicBezTo>
                    <a:cubicBezTo>
                      <a:pt x="392" y="107"/>
                      <a:pt x="396" y="107"/>
                      <a:pt x="400" y="107"/>
                    </a:cubicBezTo>
                    <a:cubicBezTo>
                      <a:pt x="415" y="107"/>
                      <a:pt x="429" y="107"/>
                      <a:pt x="443" y="107"/>
                    </a:cubicBezTo>
                    <a:cubicBezTo>
                      <a:pt x="501" y="107"/>
                      <a:pt x="554" y="107"/>
                      <a:pt x="603" y="107"/>
                    </a:cubicBezTo>
                    <a:cubicBezTo>
                      <a:pt x="627" y="107"/>
                      <a:pt x="651" y="107"/>
                      <a:pt x="673" y="107"/>
                    </a:cubicBezTo>
                    <a:cubicBezTo>
                      <a:pt x="679" y="107"/>
                      <a:pt x="684" y="107"/>
                      <a:pt x="690" y="107"/>
                    </a:cubicBezTo>
                    <a:cubicBezTo>
                      <a:pt x="695" y="106"/>
                      <a:pt x="700" y="104"/>
                      <a:pt x="704" y="101"/>
                    </a:cubicBezTo>
                    <a:cubicBezTo>
                      <a:pt x="713" y="96"/>
                      <a:pt x="719" y="87"/>
                      <a:pt x="721" y="77"/>
                    </a:cubicBezTo>
                    <a:cubicBezTo>
                      <a:pt x="723" y="72"/>
                      <a:pt x="722" y="67"/>
                      <a:pt x="722" y="62"/>
                    </a:cubicBezTo>
                    <a:cubicBezTo>
                      <a:pt x="722" y="58"/>
                      <a:pt x="722" y="53"/>
                      <a:pt x="722" y="48"/>
                    </a:cubicBezTo>
                    <a:cubicBezTo>
                      <a:pt x="722" y="43"/>
                      <a:pt x="722" y="39"/>
                      <a:pt x="723" y="34"/>
                    </a:cubicBezTo>
                    <a:cubicBezTo>
                      <a:pt x="724" y="29"/>
                      <a:pt x="725" y="25"/>
                      <a:pt x="728" y="21"/>
                    </a:cubicBezTo>
                    <a:cubicBezTo>
                      <a:pt x="732" y="13"/>
                      <a:pt x="739" y="7"/>
                      <a:pt x="747" y="4"/>
                    </a:cubicBezTo>
                    <a:cubicBezTo>
                      <a:pt x="755" y="0"/>
                      <a:pt x="763" y="1"/>
                      <a:pt x="771" y="1"/>
                    </a:cubicBezTo>
                    <a:cubicBezTo>
                      <a:pt x="802" y="1"/>
                      <a:pt x="828" y="1"/>
                      <a:pt x="850" y="2"/>
                    </a:cubicBezTo>
                    <a:cubicBezTo>
                      <a:pt x="871" y="2"/>
                      <a:pt x="887" y="2"/>
                      <a:pt x="898" y="2"/>
                    </a:cubicBezTo>
                    <a:cubicBezTo>
                      <a:pt x="909" y="2"/>
                      <a:pt x="914" y="2"/>
                      <a:pt x="914" y="2"/>
                    </a:cubicBezTo>
                    <a:cubicBezTo>
                      <a:pt x="914" y="2"/>
                      <a:pt x="909" y="2"/>
                      <a:pt x="898" y="2"/>
                    </a:cubicBezTo>
                    <a:cubicBezTo>
                      <a:pt x="887" y="2"/>
                      <a:pt x="871" y="2"/>
                      <a:pt x="850" y="2"/>
                    </a:cubicBezTo>
                    <a:cubicBezTo>
                      <a:pt x="828" y="2"/>
                      <a:pt x="802" y="2"/>
                      <a:pt x="771" y="2"/>
                    </a:cubicBezTo>
                    <a:cubicBezTo>
                      <a:pt x="763" y="3"/>
                      <a:pt x="755" y="2"/>
                      <a:pt x="747" y="5"/>
                    </a:cubicBezTo>
                    <a:cubicBezTo>
                      <a:pt x="740" y="8"/>
                      <a:pt x="733" y="14"/>
                      <a:pt x="729" y="22"/>
                    </a:cubicBezTo>
                    <a:cubicBezTo>
                      <a:pt x="727" y="25"/>
                      <a:pt x="725" y="30"/>
                      <a:pt x="724" y="34"/>
                    </a:cubicBezTo>
                    <a:cubicBezTo>
                      <a:pt x="724" y="39"/>
                      <a:pt x="724" y="43"/>
                      <a:pt x="724" y="48"/>
                    </a:cubicBezTo>
                    <a:cubicBezTo>
                      <a:pt x="724" y="53"/>
                      <a:pt x="724" y="57"/>
                      <a:pt x="724" y="62"/>
                    </a:cubicBezTo>
                    <a:cubicBezTo>
                      <a:pt x="724" y="66"/>
                      <a:pt x="724" y="72"/>
                      <a:pt x="723" y="77"/>
                    </a:cubicBezTo>
                    <a:cubicBezTo>
                      <a:pt x="721" y="87"/>
                      <a:pt x="714" y="96"/>
                      <a:pt x="705" y="103"/>
                    </a:cubicBezTo>
                    <a:cubicBezTo>
                      <a:pt x="700" y="105"/>
                      <a:pt x="696" y="107"/>
                      <a:pt x="690" y="108"/>
                    </a:cubicBezTo>
                    <a:cubicBezTo>
                      <a:pt x="684" y="109"/>
                      <a:pt x="679" y="108"/>
                      <a:pt x="673" y="108"/>
                    </a:cubicBezTo>
                    <a:cubicBezTo>
                      <a:pt x="651" y="108"/>
                      <a:pt x="628" y="108"/>
                      <a:pt x="603" y="108"/>
                    </a:cubicBezTo>
                    <a:cubicBezTo>
                      <a:pt x="554" y="108"/>
                      <a:pt x="501" y="108"/>
                      <a:pt x="444" y="108"/>
                    </a:cubicBezTo>
                    <a:lnTo>
                      <a:pt x="400" y="108"/>
                    </a:lnTo>
                    <a:cubicBezTo>
                      <a:pt x="396" y="108"/>
                      <a:pt x="393" y="108"/>
                      <a:pt x="389" y="108"/>
                    </a:cubicBezTo>
                    <a:cubicBezTo>
                      <a:pt x="385" y="108"/>
                      <a:pt x="381" y="108"/>
                      <a:pt x="377" y="107"/>
                    </a:cubicBezTo>
                    <a:cubicBezTo>
                      <a:pt x="370" y="105"/>
                      <a:pt x="363" y="101"/>
                      <a:pt x="358" y="95"/>
                    </a:cubicBezTo>
                    <a:cubicBezTo>
                      <a:pt x="353" y="89"/>
                      <a:pt x="349" y="82"/>
                      <a:pt x="348" y="74"/>
                    </a:cubicBezTo>
                    <a:cubicBezTo>
                      <a:pt x="348" y="70"/>
                      <a:pt x="348" y="66"/>
                      <a:pt x="348" y="62"/>
                    </a:cubicBezTo>
                    <a:cubicBezTo>
                      <a:pt x="348" y="58"/>
                      <a:pt x="348" y="54"/>
                      <a:pt x="348" y="50"/>
                    </a:cubicBezTo>
                    <a:cubicBezTo>
                      <a:pt x="348" y="42"/>
                      <a:pt x="348" y="34"/>
                      <a:pt x="346" y="27"/>
                    </a:cubicBezTo>
                    <a:cubicBezTo>
                      <a:pt x="343" y="20"/>
                      <a:pt x="338" y="13"/>
                      <a:pt x="332" y="9"/>
                    </a:cubicBezTo>
                    <a:cubicBezTo>
                      <a:pt x="325" y="4"/>
                      <a:pt x="317" y="2"/>
                      <a:pt x="309" y="2"/>
                    </a:cubicBezTo>
                    <a:lnTo>
                      <a:pt x="233" y="2"/>
                    </a:lnTo>
                    <a:cubicBezTo>
                      <a:pt x="199" y="2"/>
                      <a:pt x="164" y="2"/>
                      <a:pt x="128" y="2"/>
                    </a:cubicBezTo>
                    <a:cubicBezTo>
                      <a:pt x="110" y="2"/>
                      <a:pt x="92" y="5"/>
                      <a:pt x="75" y="13"/>
                    </a:cubicBezTo>
                    <a:cubicBezTo>
                      <a:pt x="59" y="20"/>
                      <a:pt x="43" y="31"/>
                      <a:pt x="31" y="45"/>
                    </a:cubicBezTo>
                    <a:cubicBezTo>
                      <a:pt x="19" y="60"/>
                      <a:pt x="11" y="77"/>
                      <a:pt x="7" y="96"/>
                    </a:cubicBezTo>
                    <a:cubicBezTo>
                      <a:pt x="5" y="100"/>
                      <a:pt x="5" y="105"/>
                      <a:pt x="4" y="110"/>
                    </a:cubicBezTo>
                    <a:cubicBezTo>
                      <a:pt x="4" y="114"/>
                      <a:pt x="4" y="119"/>
                      <a:pt x="3" y="124"/>
                    </a:cubicBezTo>
                    <a:cubicBezTo>
                      <a:pt x="3" y="134"/>
                      <a:pt x="3" y="144"/>
                      <a:pt x="3" y="153"/>
                    </a:cubicBezTo>
                    <a:cubicBezTo>
                      <a:pt x="3" y="232"/>
                      <a:pt x="3" y="314"/>
                      <a:pt x="3" y="399"/>
                    </a:cubicBezTo>
                    <a:cubicBezTo>
                      <a:pt x="3" y="568"/>
                      <a:pt x="3" y="749"/>
                      <a:pt x="3" y="939"/>
                    </a:cubicBezTo>
                    <a:cubicBezTo>
                      <a:pt x="3" y="1130"/>
                      <a:pt x="3" y="1330"/>
                      <a:pt x="3" y="1537"/>
                    </a:cubicBezTo>
                    <a:cubicBezTo>
                      <a:pt x="3" y="1641"/>
                      <a:pt x="3" y="1746"/>
                      <a:pt x="3" y="1852"/>
                    </a:cubicBezTo>
                    <a:cubicBezTo>
                      <a:pt x="3" y="1906"/>
                      <a:pt x="3" y="1960"/>
                      <a:pt x="3" y="2014"/>
                    </a:cubicBezTo>
                    <a:cubicBezTo>
                      <a:pt x="3" y="2028"/>
                      <a:pt x="3" y="2041"/>
                      <a:pt x="3" y="2055"/>
                    </a:cubicBezTo>
                    <a:cubicBezTo>
                      <a:pt x="3" y="2069"/>
                      <a:pt x="4" y="2082"/>
                      <a:pt x="8" y="2095"/>
                    </a:cubicBezTo>
                    <a:cubicBezTo>
                      <a:pt x="16" y="2121"/>
                      <a:pt x="33" y="2144"/>
                      <a:pt x="55" y="2159"/>
                    </a:cubicBezTo>
                    <a:cubicBezTo>
                      <a:pt x="77" y="2175"/>
                      <a:pt x="105" y="2182"/>
                      <a:pt x="132" y="2180"/>
                    </a:cubicBezTo>
                    <a:cubicBezTo>
                      <a:pt x="159" y="2180"/>
                      <a:pt x="186" y="2180"/>
                      <a:pt x="213" y="2180"/>
                    </a:cubicBezTo>
                    <a:cubicBezTo>
                      <a:pt x="268" y="2180"/>
                      <a:pt x="322" y="2180"/>
                      <a:pt x="375" y="2180"/>
                    </a:cubicBezTo>
                    <a:cubicBezTo>
                      <a:pt x="482" y="2180"/>
                      <a:pt x="588" y="2180"/>
                      <a:pt x="691" y="2181"/>
                    </a:cubicBezTo>
                    <a:cubicBezTo>
                      <a:pt x="743" y="2181"/>
                      <a:pt x="794" y="2181"/>
                      <a:pt x="845" y="2181"/>
                    </a:cubicBezTo>
                    <a:cubicBezTo>
                      <a:pt x="871" y="2180"/>
                      <a:pt x="896" y="2181"/>
                      <a:pt x="921" y="2180"/>
                    </a:cubicBezTo>
                    <a:cubicBezTo>
                      <a:pt x="946" y="2179"/>
                      <a:pt x="970" y="2169"/>
                      <a:pt x="989" y="2154"/>
                    </a:cubicBezTo>
                    <a:cubicBezTo>
                      <a:pt x="999" y="2146"/>
                      <a:pt x="1007" y="2137"/>
                      <a:pt x="1014" y="2127"/>
                    </a:cubicBezTo>
                    <a:cubicBezTo>
                      <a:pt x="1021" y="2117"/>
                      <a:pt x="1025" y="2105"/>
                      <a:pt x="1029" y="2094"/>
                    </a:cubicBezTo>
                    <a:cubicBezTo>
                      <a:pt x="1032" y="2082"/>
                      <a:pt x="1033" y="2070"/>
                      <a:pt x="1033" y="2057"/>
                    </a:cubicBezTo>
                    <a:cubicBezTo>
                      <a:pt x="1033" y="2045"/>
                      <a:pt x="1033" y="2033"/>
                      <a:pt x="1033" y="2021"/>
                    </a:cubicBezTo>
                    <a:cubicBezTo>
                      <a:pt x="1033" y="1972"/>
                      <a:pt x="1033" y="1924"/>
                      <a:pt x="1033" y="1876"/>
                    </a:cubicBezTo>
                    <a:cubicBezTo>
                      <a:pt x="1033" y="1496"/>
                      <a:pt x="1034" y="1153"/>
                      <a:pt x="1034" y="865"/>
                    </a:cubicBezTo>
                    <a:cubicBezTo>
                      <a:pt x="1034" y="577"/>
                      <a:pt x="1034" y="344"/>
                      <a:pt x="1034" y="182"/>
                    </a:cubicBezTo>
                    <a:cubicBezTo>
                      <a:pt x="1034" y="162"/>
                      <a:pt x="1034" y="143"/>
                      <a:pt x="1034" y="125"/>
                    </a:cubicBezTo>
                    <a:cubicBezTo>
                      <a:pt x="1035" y="108"/>
                      <a:pt x="1031" y="91"/>
                      <a:pt x="1026" y="77"/>
                    </a:cubicBezTo>
                    <a:cubicBezTo>
                      <a:pt x="1020" y="62"/>
                      <a:pt x="1012" y="50"/>
                      <a:pt x="1003" y="41"/>
                    </a:cubicBezTo>
                    <a:cubicBezTo>
                      <a:pt x="994" y="31"/>
                      <a:pt x="985" y="24"/>
                      <a:pt x="975" y="18"/>
                    </a:cubicBezTo>
                    <a:cubicBezTo>
                      <a:pt x="957" y="7"/>
                      <a:pt x="941" y="4"/>
                      <a:pt x="930" y="2"/>
                    </a:cubicBezTo>
                    <a:cubicBezTo>
                      <a:pt x="925" y="1"/>
                      <a:pt x="921" y="2"/>
                      <a:pt x="918" y="1"/>
                    </a:cubicBezTo>
                    <a:cubicBezTo>
                      <a:pt x="915" y="1"/>
                      <a:pt x="914" y="1"/>
                      <a:pt x="914"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37" name="Google Shape;1537;p36"/>
              <p:cNvSpPr/>
              <p:nvPr/>
            </p:nvSpPr>
            <p:spPr>
              <a:xfrm>
                <a:off x="6086357" y="1016735"/>
                <a:ext cx="96524" cy="2145"/>
              </a:xfrm>
              <a:custGeom>
                <a:rect b="b" l="l" r="r" t="t"/>
                <a:pathLst>
                  <a:path extrusionOk="0" h="2" w="90">
                    <a:moveTo>
                      <a:pt x="90" y="0"/>
                    </a:moveTo>
                    <a:cubicBezTo>
                      <a:pt x="90" y="0"/>
                      <a:pt x="70" y="1"/>
                      <a:pt x="45" y="2"/>
                    </a:cubicBezTo>
                    <a:cubicBezTo>
                      <a:pt x="20" y="2"/>
                      <a:pt x="0" y="2"/>
                      <a:pt x="0" y="1"/>
                    </a:cubicBezTo>
                    <a:cubicBezTo>
                      <a:pt x="0" y="1"/>
                      <a:pt x="20" y="0"/>
                      <a:pt x="45" y="0"/>
                    </a:cubicBezTo>
                    <a:cubicBezTo>
                      <a:pt x="70" y="0"/>
                      <a:pt x="89" y="0"/>
                      <a:pt x="89" y="0"/>
                    </a:cubicBezTo>
                    <a:lnTo>
                      <a:pt x="90" y="0"/>
                    </a:ln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38" name="Google Shape;1538;p36"/>
              <p:cNvSpPr/>
              <p:nvPr/>
            </p:nvSpPr>
            <p:spPr>
              <a:xfrm>
                <a:off x="6086357" y="1040330"/>
                <a:ext cx="96524" cy="3217"/>
              </a:xfrm>
              <a:custGeom>
                <a:rect b="b" l="l" r="r" t="t"/>
                <a:pathLst>
                  <a:path extrusionOk="0" h="3" w="90">
                    <a:moveTo>
                      <a:pt x="90" y="1"/>
                    </a:moveTo>
                    <a:cubicBezTo>
                      <a:pt x="90" y="1"/>
                      <a:pt x="70" y="2"/>
                      <a:pt x="45" y="3"/>
                    </a:cubicBezTo>
                    <a:cubicBezTo>
                      <a:pt x="20" y="3"/>
                      <a:pt x="1" y="3"/>
                      <a:pt x="0" y="2"/>
                    </a:cubicBezTo>
                    <a:cubicBezTo>
                      <a:pt x="0" y="1"/>
                      <a:pt x="20" y="1"/>
                      <a:pt x="45" y="1"/>
                    </a:cubicBezTo>
                    <a:cubicBezTo>
                      <a:pt x="70" y="0"/>
                      <a:pt x="90" y="1"/>
                      <a:pt x="90"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39" name="Google Shape;1539;p36"/>
              <p:cNvSpPr/>
              <p:nvPr/>
            </p:nvSpPr>
            <p:spPr>
              <a:xfrm>
                <a:off x="6087430" y="1064997"/>
                <a:ext cx="95451" cy="2145"/>
              </a:xfrm>
              <a:custGeom>
                <a:rect b="b" l="l" r="r" t="t"/>
                <a:pathLst>
                  <a:path extrusionOk="0" h="2" w="89">
                    <a:moveTo>
                      <a:pt x="89" y="1"/>
                    </a:moveTo>
                    <a:cubicBezTo>
                      <a:pt x="89" y="1"/>
                      <a:pt x="69" y="2"/>
                      <a:pt x="44" y="2"/>
                    </a:cubicBezTo>
                    <a:cubicBezTo>
                      <a:pt x="20" y="3"/>
                      <a:pt x="0" y="2"/>
                      <a:pt x="0" y="2"/>
                    </a:cubicBezTo>
                    <a:cubicBezTo>
                      <a:pt x="0" y="1"/>
                      <a:pt x="20" y="1"/>
                      <a:pt x="44" y="1"/>
                    </a:cubicBezTo>
                    <a:cubicBezTo>
                      <a:pt x="69" y="0"/>
                      <a:pt x="89" y="1"/>
                      <a:pt x="8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40" name="Google Shape;1540;p36"/>
              <p:cNvSpPr/>
              <p:nvPr/>
            </p:nvSpPr>
            <p:spPr>
              <a:xfrm>
                <a:off x="5530811" y="1359930"/>
                <a:ext cx="432211" cy="433284"/>
              </a:xfrm>
              <a:custGeom>
                <a:rect b="b" l="l" r="r" t="t"/>
                <a:pathLst>
                  <a:path extrusionOk="0" h="404" w="403">
                    <a:moveTo>
                      <a:pt x="233" y="3"/>
                    </a:moveTo>
                    <a:cubicBezTo>
                      <a:pt x="268" y="8"/>
                      <a:pt x="300" y="23"/>
                      <a:pt x="328" y="45"/>
                    </a:cubicBezTo>
                    <a:cubicBezTo>
                      <a:pt x="355" y="67"/>
                      <a:pt x="377" y="97"/>
                      <a:pt x="390" y="130"/>
                    </a:cubicBezTo>
                    <a:cubicBezTo>
                      <a:pt x="403" y="163"/>
                      <a:pt x="406" y="199"/>
                      <a:pt x="401" y="234"/>
                    </a:cubicBezTo>
                    <a:cubicBezTo>
                      <a:pt x="395" y="269"/>
                      <a:pt x="381" y="301"/>
                      <a:pt x="359" y="329"/>
                    </a:cubicBezTo>
                    <a:cubicBezTo>
                      <a:pt x="337" y="356"/>
                      <a:pt x="308" y="378"/>
                      <a:pt x="275" y="391"/>
                    </a:cubicBezTo>
                    <a:cubicBezTo>
                      <a:pt x="242" y="404"/>
                      <a:pt x="206" y="408"/>
                      <a:pt x="171" y="402"/>
                    </a:cubicBezTo>
                    <a:cubicBezTo>
                      <a:pt x="136" y="397"/>
                      <a:pt x="102" y="382"/>
                      <a:pt x="75" y="360"/>
                    </a:cubicBezTo>
                    <a:cubicBezTo>
                      <a:pt x="47" y="338"/>
                      <a:pt x="26" y="309"/>
                      <a:pt x="13" y="276"/>
                    </a:cubicBezTo>
                    <a:cubicBezTo>
                      <a:pt x="1" y="243"/>
                      <a:pt x="-3" y="207"/>
                      <a:pt x="2" y="172"/>
                    </a:cubicBezTo>
                    <a:cubicBezTo>
                      <a:pt x="8" y="137"/>
                      <a:pt x="21" y="104"/>
                      <a:pt x="44" y="76"/>
                    </a:cubicBezTo>
                    <a:cubicBezTo>
                      <a:pt x="66" y="48"/>
                      <a:pt x="96" y="27"/>
                      <a:pt x="129" y="14"/>
                    </a:cubicBezTo>
                    <a:cubicBezTo>
                      <a:pt x="162" y="1"/>
                      <a:pt x="198" y="-2"/>
                      <a:pt x="233" y="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1" name="Google Shape;1541;p36"/>
              <p:cNvSpPr/>
              <p:nvPr/>
            </p:nvSpPr>
            <p:spPr>
              <a:xfrm>
                <a:off x="5673451" y="1572282"/>
                <a:ext cx="148003" cy="92234"/>
              </a:xfrm>
              <a:custGeom>
                <a:rect b="b" l="l" r="r" t="t"/>
                <a:pathLst>
                  <a:path extrusionOk="0" h="86" w="138">
                    <a:moveTo>
                      <a:pt x="138" y="86"/>
                    </a:moveTo>
                    <a:lnTo>
                      <a:pt x="0" y="86"/>
                    </a:lnTo>
                    <a:lnTo>
                      <a:pt x="0" y="69"/>
                    </a:lnTo>
                    <a:cubicBezTo>
                      <a:pt x="0" y="31"/>
                      <a:pt x="31" y="0"/>
                      <a:pt x="69" y="0"/>
                    </a:cubicBezTo>
                    <a:lnTo>
                      <a:pt x="69" y="0"/>
                    </a:lnTo>
                    <a:cubicBezTo>
                      <a:pt x="107" y="0"/>
                      <a:pt x="138" y="31"/>
                      <a:pt x="138" y="69"/>
                    </a:cubicBezTo>
                    <a:lnTo>
                      <a:pt x="138" y="86"/>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2" name="Google Shape;1542;p36"/>
              <p:cNvSpPr/>
              <p:nvPr/>
            </p:nvSpPr>
            <p:spPr>
              <a:xfrm>
                <a:off x="5703481" y="1489701"/>
                <a:ext cx="87944" cy="87944"/>
              </a:xfrm>
              <a:custGeom>
                <a:rect b="b" l="l" r="r" t="t"/>
                <a:pathLst>
                  <a:path extrusionOk="0" h="82" w="82">
                    <a:moveTo>
                      <a:pt x="82" y="41"/>
                    </a:moveTo>
                    <a:cubicBezTo>
                      <a:pt x="82" y="48"/>
                      <a:pt x="79" y="55"/>
                      <a:pt x="76" y="62"/>
                    </a:cubicBezTo>
                    <a:cubicBezTo>
                      <a:pt x="72" y="68"/>
                      <a:pt x="67" y="72"/>
                      <a:pt x="61" y="76"/>
                    </a:cubicBezTo>
                    <a:cubicBezTo>
                      <a:pt x="54" y="79"/>
                      <a:pt x="48" y="82"/>
                      <a:pt x="41" y="82"/>
                    </a:cubicBezTo>
                    <a:cubicBezTo>
                      <a:pt x="34" y="82"/>
                      <a:pt x="27" y="79"/>
                      <a:pt x="21" y="76"/>
                    </a:cubicBezTo>
                    <a:cubicBezTo>
                      <a:pt x="14" y="72"/>
                      <a:pt x="9" y="68"/>
                      <a:pt x="6" y="62"/>
                    </a:cubicBezTo>
                    <a:cubicBezTo>
                      <a:pt x="2" y="55"/>
                      <a:pt x="0" y="48"/>
                      <a:pt x="0" y="41"/>
                    </a:cubicBezTo>
                    <a:cubicBezTo>
                      <a:pt x="0" y="34"/>
                      <a:pt x="2" y="27"/>
                      <a:pt x="6" y="21"/>
                    </a:cubicBezTo>
                    <a:cubicBezTo>
                      <a:pt x="9" y="15"/>
                      <a:pt x="14" y="9"/>
                      <a:pt x="21" y="6"/>
                    </a:cubicBezTo>
                    <a:cubicBezTo>
                      <a:pt x="27" y="2"/>
                      <a:pt x="34" y="0"/>
                      <a:pt x="41" y="0"/>
                    </a:cubicBezTo>
                    <a:cubicBezTo>
                      <a:pt x="48" y="0"/>
                      <a:pt x="54" y="2"/>
                      <a:pt x="61" y="6"/>
                    </a:cubicBezTo>
                    <a:cubicBezTo>
                      <a:pt x="67" y="9"/>
                      <a:pt x="73" y="15"/>
                      <a:pt x="76" y="21"/>
                    </a:cubicBezTo>
                    <a:cubicBezTo>
                      <a:pt x="80" y="27"/>
                      <a:pt x="82" y="34"/>
                      <a:pt x="82" y="4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3" name="Google Shape;1543;p36"/>
              <p:cNvSpPr/>
              <p:nvPr/>
            </p:nvSpPr>
            <p:spPr>
              <a:xfrm>
                <a:off x="5361358" y="2042030"/>
                <a:ext cx="730362" cy="149075"/>
              </a:xfrm>
              <a:custGeom>
                <a:rect b="b" l="l" r="r" t="t"/>
                <a:pathLst>
                  <a:path extrusionOk="0" h="139" w="681">
                    <a:moveTo>
                      <a:pt x="0" y="0"/>
                    </a:moveTo>
                    <a:lnTo>
                      <a:pt x="681" y="0"/>
                    </a:lnTo>
                    <a:lnTo>
                      <a:pt x="681" y="139"/>
                    </a:lnTo>
                    <a:lnTo>
                      <a:pt x="0" y="139"/>
                    </a:lnTo>
                    <a:lnTo>
                      <a:pt x="0" y="0"/>
                    </a:lnTo>
                    <a:close/>
                  </a:path>
                </a:pathLst>
              </a:custGeom>
              <a:solidFill>
                <a:schemeClr val="accent2"/>
              </a:solidFill>
              <a:ln>
                <a:noFill/>
              </a:ln>
            </p:spPr>
            <p:txBody>
              <a:bodyPr anchorCtr="1" anchor="ctr" bIns="5025" lIns="90000" spcFirstLastPara="1" rIns="90000" wrap="square" tIns="5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4" name="Google Shape;1544;p36"/>
              <p:cNvSpPr/>
              <p:nvPr/>
            </p:nvSpPr>
            <p:spPr>
              <a:xfrm>
                <a:off x="5361358" y="2258672"/>
                <a:ext cx="730362" cy="149075"/>
              </a:xfrm>
              <a:custGeom>
                <a:rect b="b" l="l" r="r" t="t"/>
                <a:pathLst>
                  <a:path extrusionOk="0" h="139" w="681">
                    <a:moveTo>
                      <a:pt x="0" y="0"/>
                    </a:moveTo>
                    <a:lnTo>
                      <a:pt x="681" y="0"/>
                    </a:lnTo>
                    <a:lnTo>
                      <a:pt x="681" y="139"/>
                    </a:lnTo>
                    <a:lnTo>
                      <a:pt x="0" y="139"/>
                    </a:lnTo>
                    <a:lnTo>
                      <a:pt x="0" y="0"/>
                    </a:lnTo>
                    <a:close/>
                  </a:path>
                </a:pathLst>
              </a:custGeom>
              <a:solidFill>
                <a:schemeClr val="accent2"/>
              </a:solidFill>
              <a:ln>
                <a:noFill/>
              </a:ln>
            </p:spPr>
            <p:txBody>
              <a:bodyPr anchorCtr="1" anchor="ctr" bIns="5025" lIns="90000" spcFirstLastPara="1" rIns="90000" wrap="square" tIns="5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5" name="Google Shape;1545;p36"/>
              <p:cNvSpPr/>
              <p:nvPr/>
            </p:nvSpPr>
            <p:spPr>
              <a:xfrm>
                <a:off x="5475042" y="2554678"/>
                <a:ext cx="515865" cy="148003"/>
              </a:xfrm>
              <a:custGeom>
                <a:rect b="b" l="l" r="r" t="t"/>
                <a:pathLst>
                  <a:path extrusionOk="0" h="138" w="481">
                    <a:moveTo>
                      <a:pt x="411" y="138"/>
                    </a:moveTo>
                    <a:lnTo>
                      <a:pt x="69" y="138"/>
                    </a:lnTo>
                    <a:cubicBezTo>
                      <a:pt x="31" y="138"/>
                      <a:pt x="0" y="108"/>
                      <a:pt x="0" y="70"/>
                    </a:cubicBezTo>
                    <a:lnTo>
                      <a:pt x="0" y="70"/>
                    </a:lnTo>
                    <a:cubicBezTo>
                      <a:pt x="0" y="32"/>
                      <a:pt x="31" y="0"/>
                      <a:pt x="69" y="0"/>
                    </a:cubicBezTo>
                    <a:lnTo>
                      <a:pt x="411" y="0"/>
                    </a:lnTo>
                    <a:cubicBezTo>
                      <a:pt x="450" y="0"/>
                      <a:pt x="481" y="32"/>
                      <a:pt x="481" y="70"/>
                    </a:cubicBezTo>
                    <a:lnTo>
                      <a:pt x="481" y="70"/>
                    </a:lnTo>
                    <a:cubicBezTo>
                      <a:pt x="481" y="108"/>
                      <a:pt x="450" y="138"/>
                      <a:pt x="411" y="138"/>
                    </a:cubicBezTo>
                    <a:close/>
                  </a:path>
                </a:pathLst>
              </a:custGeom>
              <a:solidFill>
                <a:schemeClr val="dk2"/>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6" name="Google Shape;1546;p36"/>
              <p:cNvSpPr/>
              <p:nvPr/>
            </p:nvSpPr>
            <p:spPr>
              <a:xfrm>
                <a:off x="5503999" y="1945507"/>
                <a:ext cx="457951" cy="13942"/>
              </a:xfrm>
              <a:custGeom>
                <a:rect b="b" l="l" r="r" t="t"/>
                <a:pathLst>
                  <a:path extrusionOk="0" h="13" w="427">
                    <a:moveTo>
                      <a:pt x="427" y="6"/>
                    </a:moveTo>
                    <a:cubicBezTo>
                      <a:pt x="427" y="10"/>
                      <a:pt x="331" y="13"/>
                      <a:pt x="213" y="13"/>
                    </a:cubicBezTo>
                    <a:cubicBezTo>
                      <a:pt x="95" y="13"/>
                      <a:pt x="0" y="9"/>
                      <a:pt x="0" y="6"/>
                    </a:cubicBezTo>
                    <a:cubicBezTo>
                      <a:pt x="0" y="2"/>
                      <a:pt x="95" y="0"/>
                      <a:pt x="213" y="0"/>
                    </a:cubicBezTo>
                    <a:cubicBezTo>
                      <a:pt x="331" y="0"/>
                      <a:pt x="427" y="3"/>
                      <a:pt x="427"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47" name="Google Shape;1547;p36"/>
              <p:cNvSpPr/>
              <p:nvPr/>
            </p:nvSpPr>
            <p:spPr>
              <a:xfrm>
                <a:off x="5424635" y="2122467"/>
                <a:ext cx="42899" cy="26812"/>
              </a:xfrm>
              <a:custGeom>
                <a:rect b="b" l="l" r="r" t="t"/>
                <a:pathLst>
                  <a:path extrusionOk="0" h="25" w="40">
                    <a:moveTo>
                      <a:pt x="35" y="25"/>
                    </a:moveTo>
                    <a:lnTo>
                      <a:pt x="5" y="25"/>
                    </a:lnTo>
                    <a:cubicBezTo>
                      <a:pt x="2" y="25"/>
                      <a:pt x="0" y="23"/>
                      <a:pt x="0" y="20"/>
                    </a:cubicBezTo>
                    <a:lnTo>
                      <a:pt x="0" y="20"/>
                    </a:lnTo>
                    <a:cubicBezTo>
                      <a:pt x="0" y="9"/>
                      <a:pt x="9" y="0"/>
                      <a:pt x="20" y="0"/>
                    </a:cubicBezTo>
                    <a:lnTo>
                      <a:pt x="20" y="0"/>
                    </a:lnTo>
                    <a:cubicBezTo>
                      <a:pt x="31" y="0"/>
                      <a:pt x="40" y="9"/>
                      <a:pt x="40" y="20"/>
                    </a:cubicBezTo>
                    <a:lnTo>
                      <a:pt x="40" y="20"/>
                    </a:lnTo>
                    <a:cubicBezTo>
                      <a:pt x="40" y="23"/>
                      <a:pt x="38" y="25"/>
                      <a:pt x="35" y="25"/>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8" name="Google Shape;1548;p36"/>
              <p:cNvSpPr/>
              <p:nvPr/>
            </p:nvSpPr>
            <p:spPr>
              <a:xfrm>
                <a:off x="5433215" y="2097800"/>
                <a:ext cx="25740" cy="25740"/>
              </a:xfrm>
              <a:custGeom>
                <a:rect b="b" l="l" r="r" t="t"/>
                <a:pathLst>
                  <a:path extrusionOk="0" h="24" w="24">
                    <a:moveTo>
                      <a:pt x="24" y="12"/>
                    </a:moveTo>
                    <a:cubicBezTo>
                      <a:pt x="24" y="19"/>
                      <a:pt x="19" y="24"/>
                      <a:pt x="12" y="24"/>
                    </a:cubicBezTo>
                    <a:cubicBezTo>
                      <a:pt x="5" y="24"/>
                      <a:pt x="0" y="18"/>
                      <a:pt x="0" y="12"/>
                    </a:cubicBezTo>
                    <a:cubicBezTo>
                      <a:pt x="0" y="5"/>
                      <a:pt x="5" y="0"/>
                      <a:pt x="12" y="0"/>
                    </a:cubicBezTo>
                    <a:cubicBezTo>
                      <a:pt x="19" y="0"/>
                      <a:pt x="24" y="6"/>
                      <a:pt x="24" y="1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9" name="Google Shape;1549;p36"/>
              <p:cNvSpPr/>
              <p:nvPr/>
            </p:nvSpPr>
            <p:spPr>
              <a:xfrm>
                <a:off x="5426780" y="2335891"/>
                <a:ext cx="38609" cy="26812"/>
              </a:xfrm>
              <a:custGeom>
                <a:rect b="b" l="l" r="r" t="t"/>
                <a:pathLst>
                  <a:path extrusionOk="0" h="25" w="36">
                    <a:moveTo>
                      <a:pt x="0" y="0"/>
                    </a:moveTo>
                    <a:lnTo>
                      <a:pt x="36" y="0"/>
                    </a:lnTo>
                    <a:lnTo>
                      <a:pt x="36" y="25"/>
                    </a:lnTo>
                    <a:lnTo>
                      <a:pt x="0" y="25"/>
                    </a:lnTo>
                    <a:lnTo>
                      <a:pt x="0" y="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0" name="Google Shape;1550;p36"/>
              <p:cNvSpPr/>
              <p:nvPr/>
            </p:nvSpPr>
            <p:spPr>
              <a:xfrm>
                <a:off x="5422490" y="2309079"/>
                <a:ext cx="47189" cy="32175"/>
              </a:xfrm>
              <a:custGeom>
                <a:rect b="b" l="l" r="r" t="t"/>
                <a:pathLst>
                  <a:path extrusionOk="0" h="30" w="44">
                    <a:moveTo>
                      <a:pt x="44" y="30"/>
                    </a:moveTo>
                    <a:lnTo>
                      <a:pt x="32" y="30"/>
                    </a:lnTo>
                    <a:lnTo>
                      <a:pt x="32" y="22"/>
                    </a:lnTo>
                    <a:cubicBezTo>
                      <a:pt x="32" y="17"/>
                      <a:pt x="27" y="12"/>
                      <a:pt x="22" y="12"/>
                    </a:cubicBezTo>
                    <a:cubicBezTo>
                      <a:pt x="16" y="12"/>
                      <a:pt x="12" y="17"/>
                      <a:pt x="12" y="22"/>
                    </a:cubicBezTo>
                    <a:lnTo>
                      <a:pt x="12" y="30"/>
                    </a:lnTo>
                    <a:lnTo>
                      <a:pt x="0" y="30"/>
                    </a:lnTo>
                    <a:lnTo>
                      <a:pt x="0" y="22"/>
                    </a:lnTo>
                    <a:cubicBezTo>
                      <a:pt x="0" y="10"/>
                      <a:pt x="10" y="0"/>
                      <a:pt x="22" y="0"/>
                    </a:cubicBezTo>
                    <a:cubicBezTo>
                      <a:pt x="34" y="0"/>
                      <a:pt x="44" y="10"/>
                      <a:pt x="44" y="22"/>
                    </a:cubicBezTo>
                    <a:lnTo>
                      <a:pt x="44" y="30"/>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1" name="Google Shape;1551;p36"/>
              <p:cNvSpPr/>
              <p:nvPr/>
            </p:nvSpPr>
            <p:spPr>
              <a:xfrm>
                <a:off x="6121749" y="626351"/>
                <a:ext cx="349630" cy="349630"/>
              </a:xfrm>
              <a:custGeom>
                <a:rect b="b" l="l" r="r" t="t"/>
                <a:pathLst>
                  <a:path extrusionOk="0" h="326" w="326">
                    <a:moveTo>
                      <a:pt x="326" y="163"/>
                    </a:moveTo>
                    <a:cubicBezTo>
                      <a:pt x="326" y="192"/>
                      <a:pt x="318" y="219"/>
                      <a:pt x="304" y="244"/>
                    </a:cubicBezTo>
                    <a:cubicBezTo>
                      <a:pt x="290" y="268"/>
                      <a:pt x="268" y="290"/>
                      <a:pt x="244" y="304"/>
                    </a:cubicBezTo>
                    <a:cubicBezTo>
                      <a:pt x="219" y="318"/>
                      <a:pt x="191" y="326"/>
                      <a:pt x="163" y="326"/>
                    </a:cubicBezTo>
                    <a:cubicBezTo>
                      <a:pt x="134" y="326"/>
                      <a:pt x="106" y="318"/>
                      <a:pt x="81" y="304"/>
                    </a:cubicBezTo>
                    <a:cubicBezTo>
                      <a:pt x="56" y="290"/>
                      <a:pt x="36" y="268"/>
                      <a:pt x="22" y="244"/>
                    </a:cubicBezTo>
                    <a:cubicBezTo>
                      <a:pt x="7" y="219"/>
                      <a:pt x="0" y="192"/>
                      <a:pt x="0" y="163"/>
                    </a:cubicBezTo>
                    <a:cubicBezTo>
                      <a:pt x="0" y="134"/>
                      <a:pt x="7" y="106"/>
                      <a:pt x="22" y="81"/>
                    </a:cubicBezTo>
                    <a:cubicBezTo>
                      <a:pt x="36" y="57"/>
                      <a:pt x="56" y="36"/>
                      <a:pt x="81" y="22"/>
                    </a:cubicBezTo>
                    <a:cubicBezTo>
                      <a:pt x="106" y="7"/>
                      <a:pt x="134" y="0"/>
                      <a:pt x="163" y="0"/>
                    </a:cubicBezTo>
                    <a:cubicBezTo>
                      <a:pt x="191" y="0"/>
                      <a:pt x="219" y="7"/>
                      <a:pt x="244" y="22"/>
                    </a:cubicBezTo>
                    <a:cubicBezTo>
                      <a:pt x="268" y="36"/>
                      <a:pt x="290" y="57"/>
                      <a:pt x="304" y="81"/>
                    </a:cubicBezTo>
                    <a:cubicBezTo>
                      <a:pt x="318" y="106"/>
                      <a:pt x="326" y="134"/>
                      <a:pt x="326" y="16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2" name="Google Shape;1552;p36"/>
              <p:cNvSpPr/>
              <p:nvPr/>
            </p:nvSpPr>
            <p:spPr>
              <a:xfrm>
                <a:off x="6215056" y="740034"/>
                <a:ext cx="161945" cy="121191"/>
              </a:xfrm>
              <a:custGeom>
                <a:rect b="b" l="l" r="r" t="t"/>
                <a:pathLst>
                  <a:path extrusionOk="0" h="113" w="151">
                    <a:moveTo>
                      <a:pt x="66" y="113"/>
                    </a:moveTo>
                    <a:cubicBezTo>
                      <a:pt x="63" y="113"/>
                      <a:pt x="61" y="113"/>
                      <a:pt x="59" y="111"/>
                    </a:cubicBezTo>
                    <a:lnTo>
                      <a:pt x="4" y="66"/>
                    </a:lnTo>
                    <a:cubicBezTo>
                      <a:pt x="-1" y="62"/>
                      <a:pt x="-1" y="54"/>
                      <a:pt x="3" y="50"/>
                    </a:cubicBezTo>
                    <a:cubicBezTo>
                      <a:pt x="6" y="45"/>
                      <a:pt x="13" y="45"/>
                      <a:pt x="18" y="49"/>
                    </a:cubicBezTo>
                    <a:lnTo>
                      <a:pt x="64" y="87"/>
                    </a:lnTo>
                    <a:lnTo>
                      <a:pt x="132" y="5"/>
                    </a:lnTo>
                    <a:cubicBezTo>
                      <a:pt x="136" y="0"/>
                      <a:pt x="142" y="-1"/>
                      <a:pt x="147" y="3"/>
                    </a:cubicBezTo>
                    <a:cubicBezTo>
                      <a:pt x="151" y="7"/>
                      <a:pt x="153" y="14"/>
                      <a:pt x="149" y="18"/>
                    </a:cubicBezTo>
                    <a:lnTo>
                      <a:pt x="74" y="109"/>
                    </a:lnTo>
                    <a:cubicBezTo>
                      <a:pt x="73" y="112"/>
                      <a:pt x="70" y="113"/>
                      <a:pt x="67" y="113"/>
                    </a:cubicBezTo>
                    <a:lnTo>
                      <a:pt x="66" y="113"/>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3" name="Google Shape;1553;p36"/>
              <p:cNvSpPr/>
              <p:nvPr/>
            </p:nvSpPr>
            <p:spPr>
              <a:xfrm>
                <a:off x="5328282" y="1015325"/>
                <a:ext cx="74000" cy="81567"/>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554" name="Google Shape;1554;p36"/>
            <p:cNvGrpSpPr/>
            <p:nvPr/>
          </p:nvGrpSpPr>
          <p:grpSpPr>
            <a:xfrm>
              <a:off x="3966056" y="464459"/>
              <a:ext cx="1352404" cy="2850665"/>
              <a:chOff x="3966056" y="388259"/>
              <a:chExt cx="1352404" cy="2850665"/>
            </a:xfrm>
          </p:grpSpPr>
          <p:sp>
            <p:nvSpPr>
              <p:cNvPr id="1555" name="Google Shape;1555;p36"/>
              <p:cNvSpPr/>
              <p:nvPr/>
            </p:nvSpPr>
            <p:spPr>
              <a:xfrm>
                <a:off x="3966056" y="393622"/>
                <a:ext cx="1349186" cy="2845303"/>
              </a:xfrm>
              <a:custGeom>
                <a:rect b="b" l="l" r="r" t="t"/>
                <a:pathLst>
                  <a:path extrusionOk="0" h="2653" w="1258">
                    <a:moveTo>
                      <a:pt x="1032" y="1"/>
                    </a:moveTo>
                    <a:cubicBezTo>
                      <a:pt x="1006" y="1"/>
                      <a:pt x="974" y="1"/>
                      <a:pt x="936" y="1"/>
                    </a:cubicBezTo>
                    <a:cubicBezTo>
                      <a:pt x="927" y="1"/>
                      <a:pt x="917" y="0"/>
                      <a:pt x="907" y="4"/>
                    </a:cubicBezTo>
                    <a:cubicBezTo>
                      <a:pt x="898" y="8"/>
                      <a:pt x="890" y="15"/>
                      <a:pt x="885" y="24"/>
                    </a:cubicBezTo>
                    <a:cubicBezTo>
                      <a:pt x="882" y="29"/>
                      <a:pt x="880" y="34"/>
                      <a:pt x="879" y="39"/>
                    </a:cubicBezTo>
                    <a:cubicBezTo>
                      <a:pt x="878" y="45"/>
                      <a:pt x="879" y="50"/>
                      <a:pt x="879" y="56"/>
                    </a:cubicBezTo>
                    <a:cubicBezTo>
                      <a:pt x="879" y="61"/>
                      <a:pt x="879" y="68"/>
                      <a:pt x="879" y="74"/>
                    </a:cubicBezTo>
                    <a:cubicBezTo>
                      <a:pt x="879" y="80"/>
                      <a:pt x="879" y="86"/>
                      <a:pt x="877" y="92"/>
                    </a:cubicBezTo>
                    <a:cubicBezTo>
                      <a:pt x="875" y="104"/>
                      <a:pt x="867" y="116"/>
                      <a:pt x="856" y="123"/>
                    </a:cubicBezTo>
                    <a:cubicBezTo>
                      <a:pt x="851" y="126"/>
                      <a:pt x="844" y="129"/>
                      <a:pt x="837" y="130"/>
                    </a:cubicBezTo>
                    <a:cubicBezTo>
                      <a:pt x="831" y="130"/>
                      <a:pt x="824" y="130"/>
                      <a:pt x="817" y="130"/>
                    </a:cubicBezTo>
                    <a:cubicBezTo>
                      <a:pt x="790" y="130"/>
                      <a:pt x="761" y="130"/>
                      <a:pt x="731" y="130"/>
                    </a:cubicBezTo>
                    <a:cubicBezTo>
                      <a:pt x="671" y="130"/>
                      <a:pt x="606" y="130"/>
                      <a:pt x="537" y="130"/>
                    </a:cubicBezTo>
                    <a:cubicBezTo>
                      <a:pt x="519" y="130"/>
                      <a:pt x="502" y="130"/>
                      <a:pt x="483" y="130"/>
                    </a:cubicBezTo>
                    <a:cubicBezTo>
                      <a:pt x="479" y="130"/>
                      <a:pt x="474" y="130"/>
                      <a:pt x="470" y="130"/>
                    </a:cubicBezTo>
                    <a:cubicBezTo>
                      <a:pt x="465" y="130"/>
                      <a:pt x="461" y="130"/>
                      <a:pt x="456" y="129"/>
                    </a:cubicBezTo>
                    <a:cubicBezTo>
                      <a:pt x="447" y="126"/>
                      <a:pt x="438" y="121"/>
                      <a:pt x="432" y="114"/>
                    </a:cubicBezTo>
                    <a:cubicBezTo>
                      <a:pt x="426" y="107"/>
                      <a:pt x="422" y="98"/>
                      <a:pt x="421" y="88"/>
                    </a:cubicBezTo>
                    <a:cubicBezTo>
                      <a:pt x="420" y="83"/>
                      <a:pt x="420" y="78"/>
                      <a:pt x="420" y="74"/>
                    </a:cubicBezTo>
                    <a:lnTo>
                      <a:pt x="420" y="59"/>
                    </a:lnTo>
                    <a:cubicBezTo>
                      <a:pt x="420" y="50"/>
                      <a:pt x="421" y="40"/>
                      <a:pt x="417" y="31"/>
                    </a:cubicBezTo>
                    <a:cubicBezTo>
                      <a:pt x="414" y="22"/>
                      <a:pt x="408" y="14"/>
                      <a:pt x="400" y="9"/>
                    </a:cubicBezTo>
                    <a:cubicBezTo>
                      <a:pt x="392" y="3"/>
                      <a:pt x="383" y="1"/>
                      <a:pt x="373" y="1"/>
                    </a:cubicBezTo>
                    <a:lnTo>
                      <a:pt x="342" y="1"/>
                    </a:lnTo>
                    <a:cubicBezTo>
                      <a:pt x="322" y="1"/>
                      <a:pt x="301" y="1"/>
                      <a:pt x="281" y="1"/>
                    </a:cubicBezTo>
                    <a:cubicBezTo>
                      <a:pt x="239" y="1"/>
                      <a:pt x="196" y="1"/>
                      <a:pt x="152" y="1"/>
                    </a:cubicBezTo>
                    <a:cubicBezTo>
                      <a:pt x="130" y="1"/>
                      <a:pt x="108" y="4"/>
                      <a:pt x="88" y="14"/>
                    </a:cubicBezTo>
                    <a:cubicBezTo>
                      <a:pt x="67" y="23"/>
                      <a:pt x="49" y="36"/>
                      <a:pt x="34" y="54"/>
                    </a:cubicBezTo>
                    <a:cubicBezTo>
                      <a:pt x="19" y="71"/>
                      <a:pt x="9" y="92"/>
                      <a:pt x="4" y="115"/>
                    </a:cubicBezTo>
                    <a:cubicBezTo>
                      <a:pt x="2" y="120"/>
                      <a:pt x="2" y="126"/>
                      <a:pt x="1" y="132"/>
                    </a:cubicBezTo>
                    <a:cubicBezTo>
                      <a:pt x="1" y="137"/>
                      <a:pt x="0" y="142"/>
                      <a:pt x="0" y="146"/>
                    </a:cubicBezTo>
                    <a:lnTo>
                      <a:pt x="0" y="1103"/>
                    </a:lnTo>
                    <a:cubicBezTo>
                      <a:pt x="0" y="1116"/>
                      <a:pt x="0" y="1129"/>
                      <a:pt x="0" y="1141"/>
                    </a:cubicBezTo>
                    <a:cubicBezTo>
                      <a:pt x="0" y="1180"/>
                      <a:pt x="0" y="1220"/>
                      <a:pt x="0" y="1259"/>
                    </a:cubicBezTo>
                    <a:lnTo>
                      <a:pt x="0" y="2501"/>
                    </a:lnTo>
                    <a:cubicBezTo>
                      <a:pt x="0" y="2517"/>
                      <a:pt x="1" y="2533"/>
                      <a:pt x="6" y="2548"/>
                    </a:cubicBezTo>
                    <a:cubicBezTo>
                      <a:pt x="15" y="2579"/>
                      <a:pt x="36" y="2607"/>
                      <a:pt x="63" y="2626"/>
                    </a:cubicBezTo>
                    <a:cubicBezTo>
                      <a:pt x="90" y="2645"/>
                      <a:pt x="123" y="2653"/>
                      <a:pt x="157" y="2652"/>
                    </a:cubicBezTo>
                    <a:cubicBezTo>
                      <a:pt x="190" y="2652"/>
                      <a:pt x="223" y="2652"/>
                      <a:pt x="256" y="2652"/>
                    </a:cubicBezTo>
                    <a:cubicBezTo>
                      <a:pt x="322" y="2652"/>
                      <a:pt x="388" y="2652"/>
                      <a:pt x="453" y="2652"/>
                    </a:cubicBezTo>
                    <a:cubicBezTo>
                      <a:pt x="584" y="2652"/>
                      <a:pt x="713" y="2652"/>
                      <a:pt x="839" y="2652"/>
                    </a:cubicBezTo>
                    <a:cubicBezTo>
                      <a:pt x="902" y="2652"/>
                      <a:pt x="965" y="2652"/>
                      <a:pt x="1027" y="2652"/>
                    </a:cubicBezTo>
                    <a:cubicBezTo>
                      <a:pt x="1058" y="2652"/>
                      <a:pt x="1089" y="2653"/>
                      <a:pt x="1119" y="2652"/>
                    </a:cubicBezTo>
                    <a:cubicBezTo>
                      <a:pt x="1150" y="2650"/>
                      <a:pt x="1179" y="2638"/>
                      <a:pt x="1202" y="2620"/>
                    </a:cubicBezTo>
                    <a:cubicBezTo>
                      <a:pt x="1214" y="2610"/>
                      <a:pt x="1224" y="2600"/>
                      <a:pt x="1232" y="2587"/>
                    </a:cubicBezTo>
                    <a:cubicBezTo>
                      <a:pt x="1240" y="2575"/>
                      <a:pt x="1246" y="2560"/>
                      <a:pt x="1251" y="2546"/>
                    </a:cubicBezTo>
                    <a:cubicBezTo>
                      <a:pt x="1255" y="2532"/>
                      <a:pt x="1256" y="2517"/>
                      <a:pt x="1256" y="2502"/>
                    </a:cubicBezTo>
                    <a:cubicBezTo>
                      <a:pt x="1256" y="2487"/>
                      <a:pt x="1256" y="2473"/>
                      <a:pt x="1256" y="2458"/>
                    </a:cubicBezTo>
                    <a:cubicBezTo>
                      <a:pt x="1256" y="2398"/>
                      <a:pt x="1256" y="2340"/>
                      <a:pt x="1256" y="2282"/>
                    </a:cubicBezTo>
                    <a:cubicBezTo>
                      <a:pt x="1256" y="1819"/>
                      <a:pt x="1257" y="1402"/>
                      <a:pt x="1257" y="1051"/>
                    </a:cubicBezTo>
                    <a:cubicBezTo>
                      <a:pt x="1257" y="701"/>
                      <a:pt x="1257" y="417"/>
                      <a:pt x="1258" y="221"/>
                    </a:cubicBezTo>
                    <a:cubicBezTo>
                      <a:pt x="1258" y="197"/>
                      <a:pt x="1258" y="173"/>
                      <a:pt x="1258" y="152"/>
                    </a:cubicBezTo>
                    <a:cubicBezTo>
                      <a:pt x="1258" y="130"/>
                      <a:pt x="1254" y="110"/>
                      <a:pt x="1247" y="92"/>
                    </a:cubicBezTo>
                    <a:cubicBezTo>
                      <a:pt x="1240" y="75"/>
                      <a:pt x="1229" y="60"/>
                      <a:pt x="1219" y="49"/>
                    </a:cubicBezTo>
                    <a:cubicBezTo>
                      <a:pt x="1208" y="37"/>
                      <a:pt x="1197" y="28"/>
                      <a:pt x="1186" y="21"/>
                    </a:cubicBezTo>
                    <a:cubicBezTo>
                      <a:pt x="1164" y="8"/>
                      <a:pt x="1144" y="4"/>
                      <a:pt x="1131" y="2"/>
                    </a:cubicBezTo>
                    <a:cubicBezTo>
                      <a:pt x="1124" y="1"/>
                      <a:pt x="1119" y="1"/>
                      <a:pt x="1116" y="1"/>
                    </a:cubicBezTo>
                    <a:cubicBezTo>
                      <a:pt x="1113" y="1"/>
                      <a:pt x="1111" y="0"/>
                      <a:pt x="1111" y="0"/>
                    </a:cubicBezTo>
                    <a:cubicBezTo>
                      <a:pt x="1111" y="0"/>
                      <a:pt x="1104" y="1"/>
                      <a:pt x="1091" y="1"/>
                    </a:cubicBezTo>
                    <a:cubicBezTo>
                      <a:pt x="1078" y="1"/>
                      <a:pt x="1058" y="1"/>
                      <a:pt x="1032" y="1"/>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6" name="Google Shape;1556;p36"/>
              <p:cNvSpPr/>
              <p:nvPr/>
            </p:nvSpPr>
            <p:spPr>
              <a:xfrm>
                <a:off x="3966056" y="388259"/>
                <a:ext cx="1352404" cy="2850665"/>
              </a:xfrm>
              <a:custGeom>
                <a:rect b="b" l="l" r="r" t="t"/>
                <a:pathLst>
                  <a:path extrusionOk="0" h="2658" w="1261">
                    <a:moveTo>
                      <a:pt x="1112" y="2"/>
                    </a:moveTo>
                    <a:cubicBezTo>
                      <a:pt x="1112" y="2"/>
                      <a:pt x="1114" y="2"/>
                      <a:pt x="1117" y="2"/>
                    </a:cubicBezTo>
                    <a:cubicBezTo>
                      <a:pt x="1120" y="2"/>
                      <a:pt x="1126" y="2"/>
                      <a:pt x="1132" y="3"/>
                    </a:cubicBezTo>
                    <a:cubicBezTo>
                      <a:pt x="1145" y="4"/>
                      <a:pt x="1165" y="9"/>
                      <a:pt x="1187" y="22"/>
                    </a:cubicBezTo>
                    <a:cubicBezTo>
                      <a:pt x="1198" y="28"/>
                      <a:pt x="1210" y="37"/>
                      <a:pt x="1221" y="49"/>
                    </a:cubicBezTo>
                    <a:cubicBezTo>
                      <a:pt x="1232" y="61"/>
                      <a:pt x="1242" y="76"/>
                      <a:pt x="1249" y="93"/>
                    </a:cubicBezTo>
                    <a:cubicBezTo>
                      <a:pt x="1256" y="111"/>
                      <a:pt x="1260" y="131"/>
                      <a:pt x="1260" y="153"/>
                    </a:cubicBezTo>
                    <a:cubicBezTo>
                      <a:pt x="1260" y="175"/>
                      <a:pt x="1260" y="198"/>
                      <a:pt x="1260" y="222"/>
                    </a:cubicBezTo>
                    <a:cubicBezTo>
                      <a:pt x="1260" y="418"/>
                      <a:pt x="1260" y="702"/>
                      <a:pt x="1260" y="1052"/>
                    </a:cubicBezTo>
                    <a:cubicBezTo>
                      <a:pt x="1260" y="1403"/>
                      <a:pt x="1260" y="1820"/>
                      <a:pt x="1261" y="2283"/>
                    </a:cubicBezTo>
                    <a:cubicBezTo>
                      <a:pt x="1261" y="2341"/>
                      <a:pt x="1261" y="2399"/>
                      <a:pt x="1261" y="2459"/>
                    </a:cubicBezTo>
                    <a:lnTo>
                      <a:pt x="1261" y="2503"/>
                    </a:lnTo>
                    <a:cubicBezTo>
                      <a:pt x="1260" y="2518"/>
                      <a:pt x="1259" y="2534"/>
                      <a:pt x="1255" y="2548"/>
                    </a:cubicBezTo>
                    <a:cubicBezTo>
                      <a:pt x="1251" y="2563"/>
                      <a:pt x="1245" y="2577"/>
                      <a:pt x="1236" y="2590"/>
                    </a:cubicBezTo>
                    <a:cubicBezTo>
                      <a:pt x="1228" y="2602"/>
                      <a:pt x="1217" y="2614"/>
                      <a:pt x="1205" y="2624"/>
                    </a:cubicBezTo>
                    <a:cubicBezTo>
                      <a:pt x="1182" y="2643"/>
                      <a:pt x="1152" y="2655"/>
                      <a:pt x="1121" y="2657"/>
                    </a:cubicBezTo>
                    <a:cubicBezTo>
                      <a:pt x="1090" y="2658"/>
                      <a:pt x="1059" y="2657"/>
                      <a:pt x="1028" y="2657"/>
                    </a:cubicBezTo>
                    <a:cubicBezTo>
                      <a:pt x="966" y="2657"/>
                      <a:pt x="904" y="2657"/>
                      <a:pt x="841" y="2657"/>
                    </a:cubicBezTo>
                    <a:cubicBezTo>
                      <a:pt x="715" y="2657"/>
                      <a:pt x="586" y="2657"/>
                      <a:pt x="456" y="2657"/>
                    </a:cubicBezTo>
                    <a:cubicBezTo>
                      <a:pt x="391" y="2657"/>
                      <a:pt x="325" y="2657"/>
                      <a:pt x="260" y="2657"/>
                    </a:cubicBezTo>
                    <a:cubicBezTo>
                      <a:pt x="227" y="2657"/>
                      <a:pt x="193" y="2657"/>
                      <a:pt x="160" y="2657"/>
                    </a:cubicBezTo>
                    <a:cubicBezTo>
                      <a:pt x="127" y="2659"/>
                      <a:pt x="92" y="2650"/>
                      <a:pt x="64" y="2630"/>
                    </a:cubicBezTo>
                    <a:cubicBezTo>
                      <a:pt x="36" y="2611"/>
                      <a:pt x="16" y="2582"/>
                      <a:pt x="6" y="2550"/>
                    </a:cubicBezTo>
                    <a:cubicBezTo>
                      <a:pt x="1" y="2534"/>
                      <a:pt x="0" y="2517"/>
                      <a:pt x="0" y="2500"/>
                    </a:cubicBezTo>
                    <a:cubicBezTo>
                      <a:pt x="0" y="2484"/>
                      <a:pt x="0" y="2467"/>
                      <a:pt x="0" y="2451"/>
                    </a:cubicBezTo>
                    <a:cubicBezTo>
                      <a:pt x="0" y="2384"/>
                      <a:pt x="0" y="2319"/>
                      <a:pt x="0" y="2254"/>
                    </a:cubicBezTo>
                    <a:cubicBezTo>
                      <a:pt x="0" y="2124"/>
                      <a:pt x="0" y="1996"/>
                      <a:pt x="0" y="1870"/>
                    </a:cubicBezTo>
                    <a:cubicBezTo>
                      <a:pt x="0" y="1618"/>
                      <a:pt x="0" y="1375"/>
                      <a:pt x="0" y="1143"/>
                    </a:cubicBezTo>
                    <a:cubicBezTo>
                      <a:pt x="0" y="911"/>
                      <a:pt x="0" y="691"/>
                      <a:pt x="0" y="485"/>
                    </a:cubicBezTo>
                    <a:cubicBezTo>
                      <a:pt x="0" y="382"/>
                      <a:pt x="0" y="282"/>
                      <a:pt x="1" y="186"/>
                    </a:cubicBezTo>
                    <a:cubicBezTo>
                      <a:pt x="1" y="175"/>
                      <a:pt x="1" y="163"/>
                      <a:pt x="1" y="151"/>
                    </a:cubicBezTo>
                    <a:cubicBezTo>
                      <a:pt x="1" y="145"/>
                      <a:pt x="1" y="139"/>
                      <a:pt x="1" y="133"/>
                    </a:cubicBezTo>
                    <a:cubicBezTo>
                      <a:pt x="2" y="127"/>
                      <a:pt x="3" y="121"/>
                      <a:pt x="4" y="115"/>
                    </a:cubicBezTo>
                    <a:cubicBezTo>
                      <a:pt x="10" y="92"/>
                      <a:pt x="21" y="71"/>
                      <a:pt x="35" y="53"/>
                    </a:cubicBezTo>
                    <a:cubicBezTo>
                      <a:pt x="50" y="36"/>
                      <a:pt x="69" y="22"/>
                      <a:pt x="90" y="12"/>
                    </a:cubicBezTo>
                    <a:cubicBezTo>
                      <a:pt x="111" y="3"/>
                      <a:pt x="133" y="0"/>
                      <a:pt x="155" y="0"/>
                    </a:cubicBezTo>
                    <a:cubicBezTo>
                      <a:pt x="199" y="0"/>
                      <a:pt x="242" y="0"/>
                      <a:pt x="284" y="0"/>
                    </a:cubicBezTo>
                    <a:cubicBezTo>
                      <a:pt x="304" y="0"/>
                      <a:pt x="325" y="0"/>
                      <a:pt x="345" y="0"/>
                    </a:cubicBezTo>
                    <a:cubicBezTo>
                      <a:pt x="355" y="0"/>
                      <a:pt x="365" y="0"/>
                      <a:pt x="375" y="0"/>
                    </a:cubicBezTo>
                    <a:cubicBezTo>
                      <a:pt x="386" y="0"/>
                      <a:pt x="395" y="2"/>
                      <a:pt x="404" y="8"/>
                    </a:cubicBezTo>
                    <a:cubicBezTo>
                      <a:pt x="412" y="14"/>
                      <a:pt x="419" y="22"/>
                      <a:pt x="423" y="32"/>
                    </a:cubicBezTo>
                    <a:cubicBezTo>
                      <a:pt x="426" y="41"/>
                      <a:pt x="425" y="51"/>
                      <a:pt x="425" y="61"/>
                    </a:cubicBezTo>
                    <a:cubicBezTo>
                      <a:pt x="425" y="66"/>
                      <a:pt x="425" y="70"/>
                      <a:pt x="425" y="75"/>
                    </a:cubicBezTo>
                    <a:cubicBezTo>
                      <a:pt x="425" y="80"/>
                      <a:pt x="425" y="85"/>
                      <a:pt x="426" y="89"/>
                    </a:cubicBezTo>
                    <a:cubicBezTo>
                      <a:pt x="427" y="98"/>
                      <a:pt x="431" y="107"/>
                      <a:pt x="437" y="114"/>
                    </a:cubicBezTo>
                    <a:cubicBezTo>
                      <a:pt x="443" y="121"/>
                      <a:pt x="451" y="126"/>
                      <a:pt x="459" y="128"/>
                    </a:cubicBezTo>
                    <a:cubicBezTo>
                      <a:pt x="464" y="129"/>
                      <a:pt x="468" y="129"/>
                      <a:pt x="473" y="129"/>
                    </a:cubicBezTo>
                    <a:cubicBezTo>
                      <a:pt x="477" y="129"/>
                      <a:pt x="482" y="129"/>
                      <a:pt x="486" y="129"/>
                    </a:cubicBezTo>
                    <a:cubicBezTo>
                      <a:pt x="504" y="129"/>
                      <a:pt x="522" y="129"/>
                      <a:pt x="539" y="129"/>
                    </a:cubicBezTo>
                    <a:cubicBezTo>
                      <a:pt x="609" y="129"/>
                      <a:pt x="674" y="129"/>
                      <a:pt x="733" y="129"/>
                    </a:cubicBezTo>
                    <a:cubicBezTo>
                      <a:pt x="763" y="129"/>
                      <a:pt x="792" y="129"/>
                      <a:pt x="819" y="130"/>
                    </a:cubicBezTo>
                    <a:cubicBezTo>
                      <a:pt x="826" y="129"/>
                      <a:pt x="833" y="130"/>
                      <a:pt x="839" y="129"/>
                    </a:cubicBezTo>
                    <a:cubicBezTo>
                      <a:pt x="845" y="129"/>
                      <a:pt x="852" y="126"/>
                      <a:pt x="857" y="123"/>
                    </a:cubicBezTo>
                    <a:cubicBezTo>
                      <a:pt x="868" y="116"/>
                      <a:pt x="875" y="105"/>
                      <a:pt x="878" y="93"/>
                    </a:cubicBezTo>
                    <a:cubicBezTo>
                      <a:pt x="879" y="87"/>
                      <a:pt x="879" y="81"/>
                      <a:pt x="879" y="76"/>
                    </a:cubicBezTo>
                    <a:cubicBezTo>
                      <a:pt x="879" y="70"/>
                      <a:pt x="879" y="64"/>
                      <a:pt x="879" y="58"/>
                    </a:cubicBezTo>
                    <a:cubicBezTo>
                      <a:pt x="879" y="52"/>
                      <a:pt x="878" y="46"/>
                      <a:pt x="880" y="41"/>
                    </a:cubicBezTo>
                    <a:cubicBezTo>
                      <a:pt x="881" y="35"/>
                      <a:pt x="882" y="30"/>
                      <a:pt x="885" y="25"/>
                    </a:cubicBezTo>
                    <a:cubicBezTo>
                      <a:pt x="890" y="15"/>
                      <a:pt x="899" y="8"/>
                      <a:pt x="909" y="4"/>
                    </a:cubicBezTo>
                    <a:cubicBezTo>
                      <a:pt x="918" y="0"/>
                      <a:pt x="929" y="1"/>
                      <a:pt x="938" y="1"/>
                    </a:cubicBezTo>
                    <a:cubicBezTo>
                      <a:pt x="976" y="1"/>
                      <a:pt x="1007" y="1"/>
                      <a:pt x="1033" y="1"/>
                    </a:cubicBezTo>
                    <a:cubicBezTo>
                      <a:pt x="1059" y="1"/>
                      <a:pt x="1079" y="2"/>
                      <a:pt x="1092" y="2"/>
                    </a:cubicBezTo>
                    <a:cubicBezTo>
                      <a:pt x="1105" y="2"/>
                      <a:pt x="1112" y="2"/>
                      <a:pt x="1112" y="2"/>
                    </a:cubicBezTo>
                    <a:cubicBezTo>
                      <a:pt x="1112" y="2"/>
                      <a:pt x="1105" y="2"/>
                      <a:pt x="1092" y="2"/>
                    </a:cubicBezTo>
                    <a:cubicBezTo>
                      <a:pt x="1079" y="2"/>
                      <a:pt x="1059" y="2"/>
                      <a:pt x="1033" y="2"/>
                    </a:cubicBezTo>
                    <a:cubicBezTo>
                      <a:pt x="1007" y="2"/>
                      <a:pt x="976" y="2"/>
                      <a:pt x="938" y="2"/>
                    </a:cubicBezTo>
                    <a:cubicBezTo>
                      <a:pt x="928" y="2"/>
                      <a:pt x="918" y="1"/>
                      <a:pt x="909" y="5"/>
                    </a:cubicBezTo>
                    <a:cubicBezTo>
                      <a:pt x="900" y="9"/>
                      <a:pt x="891" y="16"/>
                      <a:pt x="886" y="26"/>
                    </a:cubicBezTo>
                    <a:cubicBezTo>
                      <a:pt x="884" y="30"/>
                      <a:pt x="882" y="36"/>
                      <a:pt x="881" y="41"/>
                    </a:cubicBezTo>
                    <a:cubicBezTo>
                      <a:pt x="880" y="46"/>
                      <a:pt x="880" y="52"/>
                      <a:pt x="880" y="58"/>
                    </a:cubicBezTo>
                    <a:cubicBezTo>
                      <a:pt x="880" y="64"/>
                      <a:pt x="880" y="70"/>
                      <a:pt x="880" y="76"/>
                    </a:cubicBezTo>
                    <a:cubicBezTo>
                      <a:pt x="880" y="81"/>
                      <a:pt x="881" y="88"/>
                      <a:pt x="879" y="94"/>
                    </a:cubicBezTo>
                    <a:cubicBezTo>
                      <a:pt x="877" y="106"/>
                      <a:pt x="869" y="117"/>
                      <a:pt x="858" y="124"/>
                    </a:cubicBezTo>
                    <a:cubicBezTo>
                      <a:pt x="852" y="128"/>
                      <a:pt x="846" y="130"/>
                      <a:pt x="839" y="131"/>
                    </a:cubicBezTo>
                    <a:cubicBezTo>
                      <a:pt x="832" y="132"/>
                      <a:pt x="826" y="131"/>
                      <a:pt x="819" y="131"/>
                    </a:cubicBezTo>
                    <a:cubicBezTo>
                      <a:pt x="792" y="131"/>
                      <a:pt x="763" y="131"/>
                      <a:pt x="733" y="131"/>
                    </a:cubicBezTo>
                    <a:cubicBezTo>
                      <a:pt x="674" y="131"/>
                      <a:pt x="609" y="131"/>
                      <a:pt x="539" y="131"/>
                    </a:cubicBezTo>
                    <a:cubicBezTo>
                      <a:pt x="522" y="131"/>
                      <a:pt x="504" y="131"/>
                      <a:pt x="486" y="131"/>
                    </a:cubicBezTo>
                    <a:cubicBezTo>
                      <a:pt x="482" y="131"/>
                      <a:pt x="477" y="131"/>
                      <a:pt x="473" y="131"/>
                    </a:cubicBezTo>
                    <a:cubicBezTo>
                      <a:pt x="468" y="131"/>
                      <a:pt x="463" y="131"/>
                      <a:pt x="459" y="130"/>
                    </a:cubicBezTo>
                    <a:cubicBezTo>
                      <a:pt x="450" y="128"/>
                      <a:pt x="441" y="123"/>
                      <a:pt x="435" y="115"/>
                    </a:cubicBezTo>
                    <a:cubicBezTo>
                      <a:pt x="429" y="108"/>
                      <a:pt x="425" y="99"/>
                      <a:pt x="423" y="90"/>
                    </a:cubicBezTo>
                    <a:cubicBezTo>
                      <a:pt x="423" y="85"/>
                      <a:pt x="423" y="80"/>
                      <a:pt x="423" y="75"/>
                    </a:cubicBezTo>
                    <a:cubicBezTo>
                      <a:pt x="423" y="70"/>
                      <a:pt x="423" y="66"/>
                      <a:pt x="423" y="61"/>
                    </a:cubicBezTo>
                    <a:cubicBezTo>
                      <a:pt x="423" y="51"/>
                      <a:pt x="424" y="42"/>
                      <a:pt x="420" y="33"/>
                    </a:cubicBezTo>
                    <a:cubicBezTo>
                      <a:pt x="417" y="24"/>
                      <a:pt x="411" y="16"/>
                      <a:pt x="403" y="10"/>
                    </a:cubicBezTo>
                    <a:cubicBezTo>
                      <a:pt x="395" y="5"/>
                      <a:pt x="385" y="2"/>
                      <a:pt x="375" y="3"/>
                    </a:cubicBezTo>
                    <a:lnTo>
                      <a:pt x="345" y="3"/>
                    </a:lnTo>
                    <a:cubicBezTo>
                      <a:pt x="325" y="3"/>
                      <a:pt x="304" y="3"/>
                      <a:pt x="283" y="3"/>
                    </a:cubicBezTo>
                    <a:cubicBezTo>
                      <a:pt x="242" y="3"/>
                      <a:pt x="199" y="3"/>
                      <a:pt x="155" y="3"/>
                    </a:cubicBezTo>
                    <a:cubicBezTo>
                      <a:pt x="133" y="3"/>
                      <a:pt x="111" y="6"/>
                      <a:pt x="91" y="15"/>
                    </a:cubicBezTo>
                    <a:cubicBezTo>
                      <a:pt x="71" y="24"/>
                      <a:pt x="52" y="38"/>
                      <a:pt x="38" y="55"/>
                    </a:cubicBezTo>
                    <a:cubicBezTo>
                      <a:pt x="23" y="72"/>
                      <a:pt x="13" y="94"/>
                      <a:pt x="7" y="116"/>
                    </a:cubicBezTo>
                    <a:cubicBezTo>
                      <a:pt x="6" y="122"/>
                      <a:pt x="5" y="128"/>
                      <a:pt x="4" y="133"/>
                    </a:cubicBezTo>
                    <a:cubicBezTo>
                      <a:pt x="4" y="139"/>
                      <a:pt x="4" y="145"/>
                      <a:pt x="4" y="151"/>
                    </a:cubicBezTo>
                    <a:cubicBezTo>
                      <a:pt x="4" y="163"/>
                      <a:pt x="4" y="175"/>
                      <a:pt x="4" y="187"/>
                    </a:cubicBezTo>
                    <a:cubicBezTo>
                      <a:pt x="4" y="282"/>
                      <a:pt x="4" y="382"/>
                      <a:pt x="4" y="485"/>
                    </a:cubicBezTo>
                    <a:cubicBezTo>
                      <a:pt x="4" y="691"/>
                      <a:pt x="4" y="911"/>
                      <a:pt x="4" y="1143"/>
                    </a:cubicBezTo>
                    <a:cubicBezTo>
                      <a:pt x="4" y="1375"/>
                      <a:pt x="4" y="1618"/>
                      <a:pt x="4" y="1870"/>
                    </a:cubicBezTo>
                    <a:cubicBezTo>
                      <a:pt x="4" y="1996"/>
                      <a:pt x="4" y="2125"/>
                      <a:pt x="4" y="2254"/>
                    </a:cubicBezTo>
                    <a:cubicBezTo>
                      <a:pt x="4" y="2319"/>
                      <a:pt x="4" y="2385"/>
                      <a:pt x="4" y="2451"/>
                    </a:cubicBezTo>
                    <a:lnTo>
                      <a:pt x="4" y="2500"/>
                    </a:lnTo>
                    <a:cubicBezTo>
                      <a:pt x="4" y="2517"/>
                      <a:pt x="4" y="2533"/>
                      <a:pt x="10" y="2549"/>
                    </a:cubicBezTo>
                    <a:cubicBezTo>
                      <a:pt x="19" y="2580"/>
                      <a:pt x="39" y="2608"/>
                      <a:pt x="66" y="2627"/>
                    </a:cubicBezTo>
                    <a:cubicBezTo>
                      <a:pt x="94" y="2646"/>
                      <a:pt x="127" y="2655"/>
                      <a:pt x="160" y="2653"/>
                    </a:cubicBezTo>
                    <a:cubicBezTo>
                      <a:pt x="193" y="2653"/>
                      <a:pt x="226" y="2653"/>
                      <a:pt x="259" y="2653"/>
                    </a:cubicBezTo>
                    <a:cubicBezTo>
                      <a:pt x="325" y="2653"/>
                      <a:pt x="391" y="2653"/>
                      <a:pt x="456" y="2653"/>
                    </a:cubicBezTo>
                    <a:cubicBezTo>
                      <a:pt x="586" y="2653"/>
                      <a:pt x="714" y="2653"/>
                      <a:pt x="840" y="2653"/>
                    </a:cubicBezTo>
                    <a:cubicBezTo>
                      <a:pt x="903" y="2653"/>
                      <a:pt x="966" y="2653"/>
                      <a:pt x="1028" y="2653"/>
                    </a:cubicBezTo>
                    <a:cubicBezTo>
                      <a:pt x="1059" y="2653"/>
                      <a:pt x="1090" y="2654"/>
                      <a:pt x="1120" y="2653"/>
                    </a:cubicBezTo>
                    <a:cubicBezTo>
                      <a:pt x="1150" y="2651"/>
                      <a:pt x="1179" y="2640"/>
                      <a:pt x="1203" y="2621"/>
                    </a:cubicBezTo>
                    <a:cubicBezTo>
                      <a:pt x="1214" y="2611"/>
                      <a:pt x="1224" y="2601"/>
                      <a:pt x="1233" y="2588"/>
                    </a:cubicBezTo>
                    <a:cubicBezTo>
                      <a:pt x="1241" y="2576"/>
                      <a:pt x="1247" y="2561"/>
                      <a:pt x="1251" y="2547"/>
                    </a:cubicBezTo>
                    <a:cubicBezTo>
                      <a:pt x="1255" y="2533"/>
                      <a:pt x="1256" y="2518"/>
                      <a:pt x="1256" y="2504"/>
                    </a:cubicBezTo>
                    <a:cubicBezTo>
                      <a:pt x="1256" y="2489"/>
                      <a:pt x="1256" y="2474"/>
                      <a:pt x="1256" y="2459"/>
                    </a:cubicBezTo>
                    <a:cubicBezTo>
                      <a:pt x="1256" y="2400"/>
                      <a:pt x="1256" y="2341"/>
                      <a:pt x="1256" y="2283"/>
                    </a:cubicBezTo>
                    <a:cubicBezTo>
                      <a:pt x="1257" y="1821"/>
                      <a:pt x="1257" y="1403"/>
                      <a:pt x="1257" y="1053"/>
                    </a:cubicBezTo>
                    <a:cubicBezTo>
                      <a:pt x="1257" y="702"/>
                      <a:pt x="1258" y="419"/>
                      <a:pt x="1258" y="222"/>
                    </a:cubicBezTo>
                    <a:cubicBezTo>
                      <a:pt x="1258" y="198"/>
                      <a:pt x="1258" y="175"/>
                      <a:pt x="1258" y="153"/>
                    </a:cubicBezTo>
                    <a:cubicBezTo>
                      <a:pt x="1258" y="131"/>
                      <a:pt x="1254" y="111"/>
                      <a:pt x="1247" y="94"/>
                    </a:cubicBezTo>
                    <a:cubicBezTo>
                      <a:pt x="1240" y="76"/>
                      <a:pt x="1230" y="62"/>
                      <a:pt x="1219" y="50"/>
                    </a:cubicBezTo>
                    <a:cubicBezTo>
                      <a:pt x="1209" y="38"/>
                      <a:pt x="1197" y="29"/>
                      <a:pt x="1186" y="23"/>
                    </a:cubicBezTo>
                    <a:cubicBezTo>
                      <a:pt x="1164" y="9"/>
                      <a:pt x="1144" y="5"/>
                      <a:pt x="1131" y="3"/>
                    </a:cubicBezTo>
                    <a:cubicBezTo>
                      <a:pt x="1125" y="2"/>
                      <a:pt x="1120" y="2"/>
                      <a:pt x="1117" y="2"/>
                    </a:cubicBezTo>
                    <a:cubicBezTo>
                      <a:pt x="1113" y="2"/>
                      <a:pt x="1111" y="2"/>
                      <a:pt x="1111" y="2"/>
                    </a:cubicBezTo>
                    <a:lnTo>
                      <a:pt x="1112" y="2"/>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57" name="Google Shape;1557;p36"/>
              <p:cNvSpPr/>
              <p:nvPr/>
            </p:nvSpPr>
            <p:spPr>
              <a:xfrm>
                <a:off x="5072860" y="644583"/>
                <a:ext cx="116901" cy="3217"/>
              </a:xfrm>
              <a:custGeom>
                <a:rect b="b" l="l" r="r" t="t"/>
                <a:pathLst>
                  <a:path extrusionOk="0" h="3" w="109">
                    <a:moveTo>
                      <a:pt x="109" y="1"/>
                    </a:moveTo>
                    <a:cubicBezTo>
                      <a:pt x="109" y="2"/>
                      <a:pt x="84" y="2"/>
                      <a:pt x="54" y="3"/>
                    </a:cubicBezTo>
                    <a:cubicBezTo>
                      <a:pt x="24" y="3"/>
                      <a:pt x="0" y="3"/>
                      <a:pt x="0" y="2"/>
                    </a:cubicBezTo>
                    <a:cubicBezTo>
                      <a:pt x="0" y="1"/>
                      <a:pt x="24" y="1"/>
                      <a:pt x="54" y="0"/>
                    </a:cubicBezTo>
                    <a:cubicBezTo>
                      <a:pt x="84" y="0"/>
                      <a:pt x="109" y="0"/>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58" name="Google Shape;1558;p36"/>
              <p:cNvSpPr/>
              <p:nvPr/>
            </p:nvSpPr>
            <p:spPr>
              <a:xfrm>
                <a:off x="5072860" y="674612"/>
                <a:ext cx="116901" cy="2145"/>
              </a:xfrm>
              <a:custGeom>
                <a:rect b="b" l="l" r="r" t="t"/>
                <a:pathLst>
                  <a:path extrusionOk="0" h="2" w="109">
                    <a:moveTo>
                      <a:pt x="109" y="1"/>
                    </a:moveTo>
                    <a:cubicBezTo>
                      <a:pt x="109" y="1"/>
                      <a:pt x="85" y="2"/>
                      <a:pt x="55" y="2"/>
                    </a:cubicBezTo>
                    <a:cubicBezTo>
                      <a:pt x="25" y="3"/>
                      <a:pt x="0" y="2"/>
                      <a:pt x="0" y="2"/>
                    </a:cubicBezTo>
                    <a:cubicBezTo>
                      <a:pt x="0" y="1"/>
                      <a:pt x="25" y="0"/>
                      <a:pt x="55" y="0"/>
                    </a:cubicBezTo>
                    <a:cubicBezTo>
                      <a:pt x="85" y="0"/>
                      <a:pt x="109" y="0"/>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59" name="Google Shape;1559;p36"/>
              <p:cNvSpPr/>
              <p:nvPr/>
            </p:nvSpPr>
            <p:spPr>
              <a:xfrm>
                <a:off x="5072860" y="704642"/>
                <a:ext cx="116901" cy="2145"/>
              </a:xfrm>
              <a:custGeom>
                <a:rect b="b" l="l" r="r" t="t"/>
                <a:pathLst>
                  <a:path extrusionOk="0" h="2" w="109">
                    <a:moveTo>
                      <a:pt x="109" y="1"/>
                    </a:moveTo>
                    <a:cubicBezTo>
                      <a:pt x="109" y="1"/>
                      <a:pt x="85" y="2"/>
                      <a:pt x="55" y="2"/>
                    </a:cubicBezTo>
                    <a:cubicBezTo>
                      <a:pt x="25" y="2"/>
                      <a:pt x="0" y="2"/>
                      <a:pt x="0" y="2"/>
                    </a:cubicBezTo>
                    <a:cubicBezTo>
                      <a:pt x="0" y="1"/>
                      <a:pt x="25" y="0"/>
                      <a:pt x="55" y="0"/>
                    </a:cubicBezTo>
                    <a:cubicBezTo>
                      <a:pt x="85" y="0"/>
                      <a:pt x="109" y="0"/>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60" name="Google Shape;1560;p36"/>
              <p:cNvSpPr/>
              <p:nvPr/>
            </p:nvSpPr>
            <p:spPr>
              <a:xfrm>
                <a:off x="4082957" y="896617"/>
                <a:ext cx="1100370" cy="200555"/>
              </a:xfrm>
              <a:custGeom>
                <a:rect b="b" l="l" r="r" t="t"/>
                <a:pathLst>
                  <a:path extrusionOk="0" h="187" w="1026">
                    <a:moveTo>
                      <a:pt x="513" y="187"/>
                    </a:moveTo>
                    <a:lnTo>
                      <a:pt x="947" y="187"/>
                    </a:lnTo>
                    <a:cubicBezTo>
                      <a:pt x="991" y="187"/>
                      <a:pt x="1026" y="152"/>
                      <a:pt x="1026" y="108"/>
                    </a:cubicBezTo>
                    <a:lnTo>
                      <a:pt x="1026" y="79"/>
                    </a:lnTo>
                    <a:cubicBezTo>
                      <a:pt x="1026" y="35"/>
                      <a:pt x="991" y="0"/>
                      <a:pt x="947" y="0"/>
                    </a:cubicBezTo>
                    <a:lnTo>
                      <a:pt x="79" y="0"/>
                    </a:lnTo>
                    <a:cubicBezTo>
                      <a:pt x="35" y="0"/>
                      <a:pt x="0" y="35"/>
                      <a:pt x="0" y="79"/>
                    </a:cubicBezTo>
                    <a:lnTo>
                      <a:pt x="0" y="108"/>
                    </a:lnTo>
                    <a:cubicBezTo>
                      <a:pt x="0" y="152"/>
                      <a:pt x="35" y="187"/>
                      <a:pt x="79" y="187"/>
                    </a:cubicBezTo>
                    <a:lnTo>
                      <a:pt x="513" y="187"/>
                    </a:lnTo>
                    <a:close/>
                  </a:path>
                </a:pathLst>
              </a:custGeom>
              <a:solidFill>
                <a:schemeClr val="accent2"/>
              </a:solidFill>
              <a:ln>
                <a:noFill/>
              </a:ln>
            </p:spPr>
            <p:txBody>
              <a:bodyPr anchorCtr="1" anchor="ctr" bIns="22300" lIns="90000" spcFirstLastPara="1" rIns="90000" wrap="square" tIns="22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1" name="Google Shape;1561;p36"/>
              <p:cNvSpPr/>
              <p:nvPr/>
            </p:nvSpPr>
            <p:spPr>
              <a:xfrm>
                <a:off x="4079740" y="894472"/>
                <a:ext cx="1104660" cy="204845"/>
              </a:xfrm>
              <a:custGeom>
                <a:rect b="b" l="l" r="r" t="t"/>
                <a:pathLst>
                  <a:path extrusionOk="0" h="191" w="1030">
                    <a:moveTo>
                      <a:pt x="950" y="189"/>
                    </a:moveTo>
                    <a:cubicBezTo>
                      <a:pt x="950" y="189"/>
                      <a:pt x="952" y="189"/>
                      <a:pt x="956" y="188"/>
                    </a:cubicBezTo>
                    <a:cubicBezTo>
                      <a:pt x="960" y="188"/>
                      <a:pt x="966" y="187"/>
                      <a:pt x="973" y="185"/>
                    </a:cubicBezTo>
                    <a:cubicBezTo>
                      <a:pt x="980" y="183"/>
                      <a:pt x="989" y="179"/>
                      <a:pt x="998" y="172"/>
                    </a:cubicBezTo>
                    <a:cubicBezTo>
                      <a:pt x="1006" y="165"/>
                      <a:pt x="1015" y="155"/>
                      <a:pt x="1021" y="142"/>
                    </a:cubicBezTo>
                    <a:cubicBezTo>
                      <a:pt x="1024" y="136"/>
                      <a:pt x="1026" y="129"/>
                      <a:pt x="1027" y="121"/>
                    </a:cubicBezTo>
                    <a:cubicBezTo>
                      <a:pt x="1028" y="113"/>
                      <a:pt x="1028" y="104"/>
                      <a:pt x="1028" y="95"/>
                    </a:cubicBezTo>
                    <a:cubicBezTo>
                      <a:pt x="1028" y="87"/>
                      <a:pt x="1028" y="77"/>
                      <a:pt x="1027" y="68"/>
                    </a:cubicBezTo>
                    <a:cubicBezTo>
                      <a:pt x="1025" y="59"/>
                      <a:pt x="1022" y="49"/>
                      <a:pt x="1017" y="41"/>
                    </a:cubicBezTo>
                    <a:cubicBezTo>
                      <a:pt x="1006" y="24"/>
                      <a:pt x="987" y="9"/>
                      <a:pt x="965" y="5"/>
                    </a:cubicBezTo>
                    <a:cubicBezTo>
                      <a:pt x="953" y="3"/>
                      <a:pt x="941" y="4"/>
                      <a:pt x="929" y="4"/>
                    </a:cubicBezTo>
                    <a:cubicBezTo>
                      <a:pt x="917" y="4"/>
                      <a:pt x="904" y="4"/>
                      <a:pt x="891" y="4"/>
                    </a:cubicBezTo>
                    <a:cubicBezTo>
                      <a:pt x="684" y="4"/>
                      <a:pt x="398" y="4"/>
                      <a:pt x="81" y="4"/>
                    </a:cubicBezTo>
                    <a:cubicBezTo>
                      <a:pt x="62" y="4"/>
                      <a:pt x="43" y="12"/>
                      <a:pt x="29" y="25"/>
                    </a:cubicBezTo>
                    <a:cubicBezTo>
                      <a:pt x="15" y="38"/>
                      <a:pt x="6" y="56"/>
                      <a:pt x="5" y="74"/>
                    </a:cubicBezTo>
                    <a:cubicBezTo>
                      <a:pt x="4" y="84"/>
                      <a:pt x="5" y="94"/>
                      <a:pt x="5" y="103"/>
                    </a:cubicBezTo>
                    <a:cubicBezTo>
                      <a:pt x="4" y="113"/>
                      <a:pt x="5" y="122"/>
                      <a:pt x="8" y="131"/>
                    </a:cubicBezTo>
                    <a:cubicBezTo>
                      <a:pt x="13" y="149"/>
                      <a:pt x="24" y="164"/>
                      <a:pt x="39" y="174"/>
                    </a:cubicBezTo>
                    <a:cubicBezTo>
                      <a:pt x="47" y="179"/>
                      <a:pt x="55" y="183"/>
                      <a:pt x="64" y="185"/>
                    </a:cubicBezTo>
                    <a:cubicBezTo>
                      <a:pt x="73" y="187"/>
                      <a:pt x="82" y="187"/>
                      <a:pt x="91" y="187"/>
                    </a:cubicBezTo>
                    <a:cubicBezTo>
                      <a:pt x="109" y="187"/>
                      <a:pt x="128" y="187"/>
                      <a:pt x="146" y="187"/>
                    </a:cubicBezTo>
                    <a:cubicBezTo>
                      <a:pt x="181" y="187"/>
                      <a:pt x="216" y="187"/>
                      <a:pt x="251" y="187"/>
                    </a:cubicBezTo>
                    <a:cubicBezTo>
                      <a:pt x="388" y="187"/>
                      <a:pt x="511" y="187"/>
                      <a:pt x="615" y="187"/>
                    </a:cubicBezTo>
                    <a:cubicBezTo>
                      <a:pt x="718" y="188"/>
                      <a:pt x="802" y="188"/>
                      <a:pt x="860" y="188"/>
                    </a:cubicBezTo>
                    <a:cubicBezTo>
                      <a:pt x="889" y="188"/>
                      <a:pt x="912" y="188"/>
                      <a:pt x="927" y="188"/>
                    </a:cubicBezTo>
                    <a:cubicBezTo>
                      <a:pt x="934" y="188"/>
                      <a:pt x="940" y="189"/>
                      <a:pt x="944" y="189"/>
                    </a:cubicBezTo>
                    <a:cubicBezTo>
                      <a:pt x="948" y="189"/>
                      <a:pt x="950" y="189"/>
                      <a:pt x="950" y="189"/>
                    </a:cubicBezTo>
                    <a:cubicBezTo>
                      <a:pt x="950" y="189"/>
                      <a:pt x="948" y="189"/>
                      <a:pt x="944" y="189"/>
                    </a:cubicBezTo>
                    <a:cubicBezTo>
                      <a:pt x="940" y="189"/>
                      <a:pt x="934" y="189"/>
                      <a:pt x="927" y="189"/>
                    </a:cubicBezTo>
                    <a:cubicBezTo>
                      <a:pt x="911" y="189"/>
                      <a:pt x="889" y="190"/>
                      <a:pt x="860" y="190"/>
                    </a:cubicBezTo>
                    <a:cubicBezTo>
                      <a:pt x="802" y="190"/>
                      <a:pt x="718" y="190"/>
                      <a:pt x="615" y="190"/>
                    </a:cubicBezTo>
                    <a:cubicBezTo>
                      <a:pt x="511" y="190"/>
                      <a:pt x="388" y="191"/>
                      <a:pt x="251" y="191"/>
                    </a:cubicBezTo>
                    <a:cubicBezTo>
                      <a:pt x="217" y="191"/>
                      <a:pt x="182" y="191"/>
                      <a:pt x="146" y="191"/>
                    </a:cubicBezTo>
                    <a:cubicBezTo>
                      <a:pt x="128" y="191"/>
                      <a:pt x="109" y="191"/>
                      <a:pt x="91" y="191"/>
                    </a:cubicBezTo>
                    <a:cubicBezTo>
                      <a:pt x="82" y="191"/>
                      <a:pt x="73" y="191"/>
                      <a:pt x="63" y="189"/>
                    </a:cubicBezTo>
                    <a:cubicBezTo>
                      <a:pt x="54" y="187"/>
                      <a:pt x="45" y="183"/>
                      <a:pt x="37" y="178"/>
                    </a:cubicBezTo>
                    <a:cubicBezTo>
                      <a:pt x="21" y="167"/>
                      <a:pt x="9" y="151"/>
                      <a:pt x="4" y="132"/>
                    </a:cubicBezTo>
                    <a:cubicBezTo>
                      <a:pt x="1" y="123"/>
                      <a:pt x="1" y="113"/>
                      <a:pt x="1" y="103"/>
                    </a:cubicBezTo>
                    <a:cubicBezTo>
                      <a:pt x="1" y="94"/>
                      <a:pt x="0" y="84"/>
                      <a:pt x="1" y="74"/>
                    </a:cubicBezTo>
                    <a:cubicBezTo>
                      <a:pt x="3" y="55"/>
                      <a:pt x="12" y="36"/>
                      <a:pt x="27" y="22"/>
                    </a:cubicBezTo>
                    <a:cubicBezTo>
                      <a:pt x="41" y="8"/>
                      <a:pt x="61" y="0"/>
                      <a:pt x="81" y="0"/>
                    </a:cubicBezTo>
                    <a:cubicBezTo>
                      <a:pt x="398" y="0"/>
                      <a:pt x="684" y="1"/>
                      <a:pt x="891" y="1"/>
                    </a:cubicBezTo>
                    <a:cubicBezTo>
                      <a:pt x="904" y="1"/>
                      <a:pt x="917" y="1"/>
                      <a:pt x="929" y="1"/>
                    </a:cubicBezTo>
                    <a:cubicBezTo>
                      <a:pt x="941" y="1"/>
                      <a:pt x="953" y="0"/>
                      <a:pt x="965" y="2"/>
                    </a:cubicBezTo>
                    <a:cubicBezTo>
                      <a:pt x="989" y="7"/>
                      <a:pt x="1008" y="22"/>
                      <a:pt x="1018" y="40"/>
                    </a:cubicBezTo>
                    <a:cubicBezTo>
                      <a:pt x="1024" y="49"/>
                      <a:pt x="1027" y="58"/>
                      <a:pt x="1029" y="68"/>
                    </a:cubicBezTo>
                    <a:cubicBezTo>
                      <a:pt x="1030" y="77"/>
                      <a:pt x="1030" y="87"/>
                      <a:pt x="1030" y="95"/>
                    </a:cubicBezTo>
                    <a:cubicBezTo>
                      <a:pt x="1030" y="104"/>
                      <a:pt x="1030" y="113"/>
                      <a:pt x="1029" y="121"/>
                    </a:cubicBezTo>
                    <a:cubicBezTo>
                      <a:pt x="1028" y="129"/>
                      <a:pt x="1025" y="136"/>
                      <a:pt x="1022" y="143"/>
                    </a:cubicBezTo>
                    <a:cubicBezTo>
                      <a:pt x="1016" y="156"/>
                      <a:pt x="1007" y="166"/>
                      <a:pt x="998" y="173"/>
                    </a:cubicBezTo>
                    <a:cubicBezTo>
                      <a:pt x="989" y="180"/>
                      <a:pt x="981" y="183"/>
                      <a:pt x="973" y="186"/>
                    </a:cubicBezTo>
                    <a:cubicBezTo>
                      <a:pt x="966" y="188"/>
                      <a:pt x="960" y="188"/>
                      <a:pt x="956" y="189"/>
                    </a:cubicBezTo>
                    <a:cubicBezTo>
                      <a:pt x="952" y="189"/>
                      <a:pt x="950" y="189"/>
                      <a:pt x="950" y="189"/>
                    </a:cubicBezTo>
                    <a:close/>
                  </a:path>
                </a:pathLst>
              </a:custGeom>
              <a:solidFill>
                <a:schemeClr val="dk1"/>
              </a:solidFill>
              <a:ln>
                <a:noFill/>
              </a:ln>
            </p:spPr>
            <p:txBody>
              <a:bodyPr anchorCtr="1" anchor="ctr" bIns="23750" lIns="90000" spcFirstLastPara="1" rIns="90000" wrap="square" tIns="237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62" name="Google Shape;1562;p36"/>
              <p:cNvSpPr/>
              <p:nvPr/>
            </p:nvSpPr>
            <p:spPr>
              <a:xfrm>
                <a:off x="5041758" y="953458"/>
                <a:ext cx="74001" cy="76146"/>
              </a:xfrm>
              <a:custGeom>
                <a:rect b="b" l="l" r="r" t="t"/>
                <a:pathLst>
                  <a:path extrusionOk="0" h="71" w="69">
                    <a:moveTo>
                      <a:pt x="69" y="36"/>
                    </a:moveTo>
                    <a:cubicBezTo>
                      <a:pt x="69" y="36"/>
                      <a:pt x="69" y="33"/>
                      <a:pt x="67" y="28"/>
                    </a:cubicBezTo>
                    <a:cubicBezTo>
                      <a:pt x="66" y="23"/>
                      <a:pt x="62" y="16"/>
                      <a:pt x="55" y="10"/>
                    </a:cubicBezTo>
                    <a:cubicBezTo>
                      <a:pt x="48" y="5"/>
                      <a:pt x="36" y="2"/>
                      <a:pt x="24" y="6"/>
                    </a:cubicBezTo>
                    <a:cubicBezTo>
                      <a:pt x="13" y="10"/>
                      <a:pt x="3" y="22"/>
                      <a:pt x="3" y="36"/>
                    </a:cubicBezTo>
                    <a:cubicBezTo>
                      <a:pt x="3" y="50"/>
                      <a:pt x="13" y="62"/>
                      <a:pt x="24" y="66"/>
                    </a:cubicBezTo>
                    <a:cubicBezTo>
                      <a:pt x="36" y="70"/>
                      <a:pt x="48" y="67"/>
                      <a:pt x="55" y="62"/>
                    </a:cubicBezTo>
                    <a:cubicBezTo>
                      <a:pt x="63" y="56"/>
                      <a:pt x="66" y="49"/>
                      <a:pt x="67" y="44"/>
                    </a:cubicBezTo>
                    <a:cubicBezTo>
                      <a:pt x="69" y="39"/>
                      <a:pt x="69" y="36"/>
                      <a:pt x="69" y="36"/>
                    </a:cubicBezTo>
                    <a:cubicBezTo>
                      <a:pt x="69" y="36"/>
                      <a:pt x="69" y="37"/>
                      <a:pt x="69" y="38"/>
                    </a:cubicBezTo>
                    <a:cubicBezTo>
                      <a:pt x="69" y="40"/>
                      <a:pt x="69" y="42"/>
                      <a:pt x="69" y="44"/>
                    </a:cubicBezTo>
                    <a:cubicBezTo>
                      <a:pt x="68" y="50"/>
                      <a:pt x="65" y="58"/>
                      <a:pt x="57" y="64"/>
                    </a:cubicBezTo>
                    <a:cubicBezTo>
                      <a:pt x="49" y="70"/>
                      <a:pt x="36" y="74"/>
                      <a:pt x="23" y="69"/>
                    </a:cubicBezTo>
                    <a:cubicBezTo>
                      <a:pt x="11" y="65"/>
                      <a:pt x="0" y="52"/>
                      <a:pt x="0" y="36"/>
                    </a:cubicBezTo>
                    <a:cubicBezTo>
                      <a:pt x="0" y="20"/>
                      <a:pt x="11" y="7"/>
                      <a:pt x="23" y="3"/>
                    </a:cubicBezTo>
                    <a:cubicBezTo>
                      <a:pt x="36" y="-2"/>
                      <a:pt x="49" y="2"/>
                      <a:pt x="57" y="8"/>
                    </a:cubicBezTo>
                    <a:cubicBezTo>
                      <a:pt x="64" y="14"/>
                      <a:pt x="68" y="22"/>
                      <a:pt x="69" y="27"/>
                    </a:cubicBezTo>
                    <a:cubicBezTo>
                      <a:pt x="69" y="30"/>
                      <a:pt x="69" y="32"/>
                      <a:pt x="69" y="34"/>
                    </a:cubicBezTo>
                    <a:cubicBezTo>
                      <a:pt x="69" y="35"/>
                      <a:pt x="69" y="36"/>
                      <a:pt x="69" y="3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63" name="Google Shape;1563;p36"/>
              <p:cNvSpPr/>
              <p:nvPr/>
            </p:nvSpPr>
            <p:spPr>
              <a:xfrm>
                <a:off x="5102890" y="1019953"/>
                <a:ext cx="33247" cy="34320"/>
              </a:xfrm>
              <a:custGeom>
                <a:rect b="b" l="l" r="r" t="t"/>
                <a:pathLst>
                  <a:path extrusionOk="0" h="32" w="31">
                    <a:moveTo>
                      <a:pt x="31" y="32"/>
                    </a:moveTo>
                    <a:cubicBezTo>
                      <a:pt x="30" y="33"/>
                      <a:pt x="22" y="26"/>
                      <a:pt x="14" y="17"/>
                    </a:cubicBezTo>
                    <a:cubicBezTo>
                      <a:pt x="6" y="8"/>
                      <a:pt x="0" y="0"/>
                      <a:pt x="0" y="0"/>
                    </a:cubicBezTo>
                    <a:cubicBezTo>
                      <a:pt x="1" y="-1"/>
                      <a:pt x="9" y="6"/>
                      <a:pt x="17" y="15"/>
                    </a:cubicBezTo>
                    <a:cubicBezTo>
                      <a:pt x="25" y="24"/>
                      <a:pt x="31" y="32"/>
                      <a:pt x="31" y="3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64" name="Google Shape;1564;p36"/>
              <p:cNvSpPr/>
              <p:nvPr/>
            </p:nvSpPr>
            <p:spPr>
              <a:xfrm>
                <a:off x="4211655" y="971691"/>
                <a:ext cx="45044" cy="55769"/>
              </a:xfrm>
              <a:custGeom>
                <a:rect b="b" l="l" r="r" t="t"/>
                <a:pathLst>
                  <a:path extrusionOk="0" h="52" w="42">
                    <a:moveTo>
                      <a:pt x="18" y="5"/>
                    </a:moveTo>
                    <a:lnTo>
                      <a:pt x="0" y="5"/>
                    </a:lnTo>
                    <a:lnTo>
                      <a:pt x="0" y="0"/>
                    </a:lnTo>
                    <a:lnTo>
                      <a:pt x="42" y="0"/>
                    </a:lnTo>
                    <a:lnTo>
                      <a:pt x="42" y="5"/>
                    </a:lnTo>
                    <a:lnTo>
                      <a:pt x="24" y="5"/>
                    </a:lnTo>
                    <a:lnTo>
                      <a:pt x="24" y="52"/>
                    </a:lnTo>
                    <a:lnTo>
                      <a:pt x="18" y="52"/>
                    </a:lnTo>
                    <a:lnTo>
                      <a:pt x="18" y="5"/>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5" name="Google Shape;1565;p36"/>
              <p:cNvSpPr/>
              <p:nvPr/>
            </p:nvSpPr>
            <p:spPr>
              <a:xfrm>
                <a:off x="4256700" y="985633"/>
                <a:ext cx="40754" cy="42899"/>
              </a:xfrm>
              <a:custGeom>
                <a:rect b="b" l="l" r="r" t="t"/>
                <a:pathLst>
                  <a:path extrusionOk="0" h="40" w="38">
                    <a:moveTo>
                      <a:pt x="38" y="21"/>
                    </a:moveTo>
                    <a:lnTo>
                      <a:pt x="5" y="21"/>
                    </a:lnTo>
                    <a:cubicBezTo>
                      <a:pt x="6" y="29"/>
                      <a:pt x="12" y="35"/>
                      <a:pt x="21" y="35"/>
                    </a:cubicBezTo>
                    <a:cubicBezTo>
                      <a:pt x="25" y="35"/>
                      <a:pt x="30" y="33"/>
                      <a:pt x="33" y="30"/>
                    </a:cubicBezTo>
                    <a:lnTo>
                      <a:pt x="36" y="33"/>
                    </a:lnTo>
                    <a:cubicBezTo>
                      <a:pt x="32" y="37"/>
                      <a:pt x="27" y="40"/>
                      <a:pt x="20" y="40"/>
                    </a:cubicBezTo>
                    <a:cubicBezTo>
                      <a:pt x="8" y="40"/>
                      <a:pt x="0" y="31"/>
                      <a:pt x="0" y="20"/>
                    </a:cubicBezTo>
                    <a:cubicBezTo>
                      <a:pt x="0" y="8"/>
                      <a:pt x="8" y="0"/>
                      <a:pt x="19" y="0"/>
                    </a:cubicBezTo>
                    <a:cubicBezTo>
                      <a:pt x="30" y="0"/>
                      <a:pt x="38" y="8"/>
                      <a:pt x="38" y="20"/>
                    </a:cubicBezTo>
                    <a:lnTo>
                      <a:pt x="38" y="21"/>
                    </a:lnTo>
                    <a:moveTo>
                      <a:pt x="5" y="17"/>
                    </a:moveTo>
                    <a:lnTo>
                      <a:pt x="33" y="17"/>
                    </a:lnTo>
                    <a:cubicBezTo>
                      <a:pt x="32" y="10"/>
                      <a:pt x="27" y="4"/>
                      <a:pt x="19" y="4"/>
                    </a:cubicBezTo>
                    <a:cubicBezTo>
                      <a:pt x="11" y="4"/>
                      <a:pt x="6" y="10"/>
                      <a:pt x="5" y="1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6" name="Google Shape;1566;p36"/>
              <p:cNvSpPr/>
              <p:nvPr/>
            </p:nvSpPr>
            <p:spPr>
              <a:xfrm>
                <a:off x="4301744" y="985633"/>
                <a:ext cx="39682" cy="41827"/>
              </a:xfrm>
              <a:custGeom>
                <a:rect b="b" l="l" r="r" t="t"/>
                <a:pathLst>
                  <a:path extrusionOk="0" h="39" w="37">
                    <a:moveTo>
                      <a:pt x="30" y="39"/>
                    </a:moveTo>
                    <a:lnTo>
                      <a:pt x="18" y="23"/>
                    </a:lnTo>
                    <a:lnTo>
                      <a:pt x="6" y="39"/>
                    </a:lnTo>
                    <a:lnTo>
                      <a:pt x="0" y="39"/>
                    </a:lnTo>
                    <a:lnTo>
                      <a:pt x="15" y="19"/>
                    </a:lnTo>
                    <a:lnTo>
                      <a:pt x="0" y="0"/>
                    </a:lnTo>
                    <a:lnTo>
                      <a:pt x="6" y="0"/>
                    </a:lnTo>
                    <a:lnTo>
                      <a:pt x="18" y="15"/>
                    </a:lnTo>
                    <a:lnTo>
                      <a:pt x="30" y="0"/>
                    </a:lnTo>
                    <a:lnTo>
                      <a:pt x="36" y="0"/>
                    </a:lnTo>
                    <a:lnTo>
                      <a:pt x="21" y="19"/>
                    </a:lnTo>
                    <a:lnTo>
                      <a:pt x="37" y="39"/>
                    </a:lnTo>
                    <a:lnTo>
                      <a:pt x="31" y="39"/>
                    </a:lnTo>
                    <a:lnTo>
                      <a:pt x="30" y="39"/>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7" name="Google Shape;1567;p36"/>
              <p:cNvSpPr/>
              <p:nvPr/>
            </p:nvSpPr>
            <p:spPr>
              <a:xfrm>
                <a:off x="4343571" y="977053"/>
                <a:ext cx="28957" cy="51479"/>
              </a:xfrm>
              <a:custGeom>
                <a:rect b="b" l="l" r="r" t="t"/>
                <a:pathLst>
                  <a:path extrusionOk="0" h="48" w="27">
                    <a:moveTo>
                      <a:pt x="27" y="45"/>
                    </a:moveTo>
                    <a:cubicBezTo>
                      <a:pt x="25" y="47"/>
                      <a:pt x="22" y="48"/>
                      <a:pt x="19" y="48"/>
                    </a:cubicBezTo>
                    <a:cubicBezTo>
                      <a:pt x="11" y="48"/>
                      <a:pt x="7" y="43"/>
                      <a:pt x="7" y="36"/>
                    </a:cubicBezTo>
                    <a:lnTo>
                      <a:pt x="7" y="13"/>
                    </a:lnTo>
                    <a:lnTo>
                      <a:pt x="0" y="13"/>
                    </a:lnTo>
                    <a:lnTo>
                      <a:pt x="0" y="8"/>
                    </a:lnTo>
                    <a:lnTo>
                      <a:pt x="7" y="8"/>
                    </a:lnTo>
                    <a:lnTo>
                      <a:pt x="7" y="0"/>
                    </a:lnTo>
                    <a:lnTo>
                      <a:pt x="12" y="0"/>
                    </a:lnTo>
                    <a:lnTo>
                      <a:pt x="12" y="8"/>
                    </a:lnTo>
                    <a:lnTo>
                      <a:pt x="24" y="8"/>
                    </a:lnTo>
                    <a:lnTo>
                      <a:pt x="24" y="13"/>
                    </a:lnTo>
                    <a:lnTo>
                      <a:pt x="12" y="13"/>
                    </a:lnTo>
                    <a:lnTo>
                      <a:pt x="12" y="36"/>
                    </a:lnTo>
                    <a:cubicBezTo>
                      <a:pt x="12" y="41"/>
                      <a:pt x="15" y="43"/>
                      <a:pt x="19" y="43"/>
                    </a:cubicBezTo>
                    <a:cubicBezTo>
                      <a:pt x="21" y="43"/>
                      <a:pt x="23" y="42"/>
                      <a:pt x="25" y="41"/>
                    </a:cubicBezTo>
                    <a:lnTo>
                      <a:pt x="27" y="45"/>
                    </a:ln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8" name="Google Shape;1568;p36"/>
              <p:cNvSpPr/>
              <p:nvPr/>
            </p:nvSpPr>
            <p:spPr>
              <a:xfrm>
                <a:off x="4473341" y="1285929"/>
                <a:ext cx="360355" cy="3217"/>
              </a:xfrm>
              <a:custGeom>
                <a:rect b="b" l="l" r="r" t="t"/>
                <a:pathLst>
                  <a:path extrusionOk="0" h="3" w="336">
                    <a:moveTo>
                      <a:pt x="336" y="2"/>
                    </a:moveTo>
                    <a:cubicBezTo>
                      <a:pt x="336" y="3"/>
                      <a:pt x="260" y="3"/>
                      <a:pt x="168" y="3"/>
                    </a:cubicBezTo>
                    <a:cubicBezTo>
                      <a:pt x="75" y="3"/>
                      <a:pt x="0" y="3"/>
                      <a:pt x="0" y="2"/>
                    </a:cubicBezTo>
                    <a:cubicBezTo>
                      <a:pt x="0" y="1"/>
                      <a:pt x="75" y="0"/>
                      <a:pt x="168" y="0"/>
                    </a:cubicBezTo>
                    <a:cubicBezTo>
                      <a:pt x="260" y="0"/>
                      <a:pt x="336" y="1"/>
                      <a:pt x="336"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9" name="Google Shape;1569;p36"/>
              <p:cNvSpPr/>
              <p:nvPr/>
            </p:nvSpPr>
            <p:spPr>
              <a:xfrm>
                <a:off x="4473341" y="1359930"/>
                <a:ext cx="646708" cy="3217"/>
              </a:xfrm>
              <a:custGeom>
                <a:rect b="b" l="l" r="r" t="t"/>
                <a:pathLst>
                  <a:path extrusionOk="0" h="3" w="603">
                    <a:moveTo>
                      <a:pt x="603" y="1"/>
                    </a:moveTo>
                    <a:cubicBezTo>
                      <a:pt x="603" y="3"/>
                      <a:pt x="468" y="3"/>
                      <a:pt x="302" y="3"/>
                    </a:cubicBezTo>
                    <a:cubicBezTo>
                      <a:pt x="135" y="3"/>
                      <a:pt x="0" y="2"/>
                      <a:pt x="0" y="1"/>
                    </a:cubicBezTo>
                    <a:cubicBezTo>
                      <a:pt x="0" y="0"/>
                      <a:pt x="135" y="0"/>
                      <a:pt x="302" y="0"/>
                    </a:cubicBezTo>
                    <a:cubicBezTo>
                      <a:pt x="468" y="0"/>
                      <a:pt x="603" y="0"/>
                      <a:pt x="603"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0" name="Google Shape;1570;p36"/>
              <p:cNvSpPr/>
              <p:nvPr/>
            </p:nvSpPr>
            <p:spPr>
              <a:xfrm>
                <a:off x="4473341" y="1412482"/>
                <a:ext cx="639201" cy="3217"/>
              </a:xfrm>
              <a:custGeom>
                <a:rect b="b" l="l" r="r" t="t"/>
                <a:pathLst>
                  <a:path extrusionOk="0" h="3" w="596">
                    <a:moveTo>
                      <a:pt x="596" y="2"/>
                    </a:moveTo>
                    <a:cubicBezTo>
                      <a:pt x="596" y="3"/>
                      <a:pt x="462" y="3"/>
                      <a:pt x="298" y="3"/>
                    </a:cubicBezTo>
                    <a:cubicBezTo>
                      <a:pt x="133" y="3"/>
                      <a:pt x="0" y="3"/>
                      <a:pt x="0" y="2"/>
                    </a:cubicBezTo>
                    <a:cubicBezTo>
                      <a:pt x="0" y="1"/>
                      <a:pt x="133" y="0"/>
                      <a:pt x="298" y="0"/>
                    </a:cubicBezTo>
                    <a:cubicBezTo>
                      <a:pt x="462" y="0"/>
                      <a:pt x="596" y="1"/>
                      <a:pt x="5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1" name="Google Shape;1571;p36"/>
              <p:cNvSpPr/>
              <p:nvPr/>
            </p:nvSpPr>
            <p:spPr>
              <a:xfrm>
                <a:off x="4473341" y="1462889"/>
                <a:ext cx="377515" cy="3217"/>
              </a:xfrm>
              <a:custGeom>
                <a:rect b="b" l="l" r="r" t="t"/>
                <a:pathLst>
                  <a:path extrusionOk="0" h="3" w="352">
                    <a:moveTo>
                      <a:pt x="352" y="2"/>
                    </a:moveTo>
                    <a:cubicBezTo>
                      <a:pt x="352" y="3"/>
                      <a:pt x="273" y="3"/>
                      <a:pt x="176" y="3"/>
                    </a:cubicBezTo>
                    <a:cubicBezTo>
                      <a:pt x="79" y="3"/>
                      <a:pt x="0" y="2"/>
                      <a:pt x="0" y="2"/>
                    </a:cubicBezTo>
                    <a:cubicBezTo>
                      <a:pt x="0" y="1"/>
                      <a:pt x="79" y="0"/>
                      <a:pt x="176" y="0"/>
                    </a:cubicBezTo>
                    <a:cubicBezTo>
                      <a:pt x="273" y="0"/>
                      <a:pt x="352" y="1"/>
                      <a:pt x="352"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2" name="Google Shape;1572;p36"/>
              <p:cNvSpPr/>
              <p:nvPr/>
            </p:nvSpPr>
            <p:spPr>
              <a:xfrm>
                <a:off x="4473341" y="1687038"/>
                <a:ext cx="360355" cy="4290"/>
              </a:xfrm>
              <a:custGeom>
                <a:rect b="b" l="l" r="r" t="t"/>
                <a:pathLst>
                  <a:path extrusionOk="0" h="4" w="336">
                    <a:moveTo>
                      <a:pt x="336" y="2"/>
                    </a:moveTo>
                    <a:cubicBezTo>
                      <a:pt x="336" y="3"/>
                      <a:pt x="260" y="4"/>
                      <a:pt x="168" y="4"/>
                    </a:cubicBezTo>
                    <a:cubicBezTo>
                      <a:pt x="75" y="4"/>
                      <a:pt x="0" y="3"/>
                      <a:pt x="0" y="2"/>
                    </a:cubicBezTo>
                    <a:cubicBezTo>
                      <a:pt x="0" y="1"/>
                      <a:pt x="75" y="0"/>
                      <a:pt x="168" y="0"/>
                    </a:cubicBezTo>
                    <a:cubicBezTo>
                      <a:pt x="260" y="0"/>
                      <a:pt x="336" y="1"/>
                      <a:pt x="336"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3" name="Google Shape;1573;p36"/>
              <p:cNvSpPr/>
              <p:nvPr/>
            </p:nvSpPr>
            <p:spPr>
              <a:xfrm>
                <a:off x="4473341" y="1761039"/>
                <a:ext cx="646708" cy="3217"/>
              </a:xfrm>
              <a:custGeom>
                <a:rect b="b" l="l" r="r" t="t"/>
                <a:pathLst>
                  <a:path extrusionOk="0" h="3" w="603">
                    <a:moveTo>
                      <a:pt x="603" y="2"/>
                    </a:moveTo>
                    <a:cubicBezTo>
                      <a:pt x="603" y="3"/>
                      <a:pt x="468" y="3"/>
                      <a:pt x="302" y="3"/>
                    </a:cubicBezTo>
                    <a:cubicBezTo>
                      <a:pt x="135" y="3"/>
                      <a:pt x="0" y="3"/>
                      <a:pt x="0" y="2"/>
                    </a:cubicBezTo>
                    <a:cubicBezTo>
                      <a:pt x="0" y="1"/>
                      <a:pt x="135" y="0"/>
                      <a:pt x="302" y="0"/>
                    </a:cubicBezTo>
                    <a:cubicBezTo>
                      <a:pt x="468" y="0"/>
                      <a:pt x="603" y="1"/>
                      <a:pt x="60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4" name="Google Shape;1574;p36"/>
              <p:cNvSpPr/>
              <p:nvPr/>
            </p:nvSpPr>
            <p:spPr>
              <a:xfrm>
                <a:off x="4473341" y="1813591"/>
                <a:ext cx="639201" cy="4290"/>
              </a:xfrm>
              <a:custGeom>
                <a:rect b="b" l="l" r="r" t="t"/>
                <a:pathLst>
                  <a:path extrusionOk="0" h="4" w="596">
                    <a:moveTo>
                      <a:pt x="596" y="2"/>
                    </a:moveTo>
                    <a:cubicBezTo>
                      <a:pt x="596" y="3"/>
                      <a:pt x="462" y="4"/>
                      <a:pt x="298" y="4"/>
                    </a:cubicBezTo>
                    <a:cubicBezTo>
                      <a:pt x="133" y="4"/>
                      <a:pt x="0" y="3"/>
                      <a:pt x="0" y="2"/>
                    </a:cubicBezTo>
                    <a:cubicBezTo>
                      <a:pt x="0" y="1"/>
                      <a:pt x="133" y="0"/>
                      <a:pt x="298" y="0"/>
                    </a:cubicBezTo>
                    <a:cubicBezTo>
                      <a:pt x="462" y="0"/>
                      <a:pt x="596" y="1"/>
                      <a:pt x="5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5" name="Google Shape;1575;p36"/>
              <p:cNvSpPr/>
              <p:nvPr/>
            </p:nvSpPr>
            <p:spPr>
              <a:xfrm>
                <a:off x="4473341" y="1863998"/>
                <a:ext cx="377515" cy="4290"/>
              </a:xfrm>
              <a:custGeom>
                <a:rect b="b" l="l" r="r" t="t"/>
                <a:pathLst>
                  <a:path extrusionOk="0" h="4" w="352">
                    <a:moveTo>
                      <a:pt x="352" y="2"/>
                    </a:moveTo>
                    <a:cubicBezTo>
                      <a:pt x="352" y="3"/>
                      <a:pt x="273" y="4"/>
                      <a:pt x="176" y="4"/>
                    </a:cubicBezTo>
                    <a:cubicBezTo>
                      <a:pt x="79" y="4"/>
                      <a:pt x="0" y="3"/>
                      <a:pt x="0" y="2"/>
                    </a:cubicBezTo>
                    <a:cubicBezTo>
                      <a:pt x="0" y="1"/>
                      <a:pt x="79" y="0"/>
                      <a:pt x="176" y="0"/>
                    </a:cubicBezTo>
                    <a:cubicBezTo>
                      <a:pt x="273" y="0"/>
                      <a:pt x="352" y="1"/>
                      <a:pt x="352"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6" name="Google Shape;1576;p36"/>
              <p:cNvSpPr/>
              <p:nvPr/>
            </p:nvSpPr>
            <p:spPr>
              <a:xfrm>
                <a:off x="4473341" y="2088147"/>
                <a:ext cx="360355" cy="4290"/>
              </a:xfrm>
              <a:custGeom>
                <a:rect b="b" l="l" r="r" t="t"/>
                <a:pathLst>
                  <a:path extrusionOk="0" h="4" w="336">
                    <a:moveTo>
                      <a:pt x="336" y="2"/>
                    </a:moveTo>
                    <a:cubicBezTo>
                      <a:pt x="336" y="3"/>
                      <a:pt x="260" y="4"/>
                      <a:pt x="168" y="4"/>
                    </a:cubicBezTo>
                    <a:cubicBezTo>
                      <a:pt x="75" y="4"/>
                      <a:pt x="0" y="3"/>
                      <a:pt x="0" y="2"/>
                    </a:cubicBezTo>
                    <a:cubicBezTo>
                      <a:pt x="0" y="1"/>
                      <a:pt x="75" y="0"/>
                      <a:pt x="168" y="0"/>
                    </a:cubicBezTo>
                    <a:cubicBezTo>
                      <a:pt x="260" y="0"/>
                      <a:pt x="336" y="1"/>
                      <a:pt x="336"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7" name="Google Shape;1577;p36"/>
              <p:cNvSpPr/>
              <p:nvPr/>
            </p:nvSpPr>
            <p:spPr>
              <a:xfrm>
                <a:off x="4473341" y="2162149"/>
                <a:ext cx="646708" cy="4290"/>
              </a:xfrm>
              <a:custGeom>
                <a:rect b="b" l="l" r="r" t="t"/>
                <a:pathLst>
                  <a:path extrusionOk="0" h="4" w="603">
                    <a:moveTo>
                      <a:pt x="603" y="2"/>
                    </a:moveTo>
                    <a:cubicBezTo>
                      <a:pt x="603" y="3"/>
                      <a:pt x="468" y="4"/>
                      <a:pt x="302" y="4"/>
                    </a:cubicBezTo>
                    <a:cubicBezTo>
                      <a:pt x="135" y="4"/>
                      <a:pt x="0" y="3"/>
                      <a:pt x="0" y="2"/>
                    </a:cubicBezTo>
                    <a:cubicBezTo>
                      <a:pt x="0" y="1"/>
                      <a:pt x="135" y="0"/>
                      <a:pt x="302" y="0"/>
                    </a:cubicBezTo>
                    <a:cubicBezTo>
                      <a:pt x="468" y="0"/>
                      <a:pt x="603" y="1"/>
                      <a:pt x="60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8" name="Google Shape;1578;p36"/>
              <p:cNvSpPr/>
              <p:nvPr/>
            </p:nvSpPr>
            <p:spPr>
              <a:xfrm>
                <a:off x="4473341" y="2214700"/>
                <a:ext cx="639201" cy="4290"/>
              </a:xfrm>
              <a:custGeom>
                <a:rect b="b" l="l" r="r" t="t"/>
                <a:pathLst>
                  <a:path extrusionOk="0" h="4" w="596">
                    <a:moveTo>
                      <a:pt x="596" y="2"/>
                    </a:moveTo>
                    <a:cubicBezTo>
                      <a:pt x="596" y="3"/>
                      <a:pt x="462" y="4"/>
                      <a:pt x="298" y="4"/>
                    </a:cubicBezTo>
                    <a:cubicBezTo>
                      <a:pt x="133" y="4"/>
                      <a:pt x="0" y="3"/>
                      <a:pt x="0" y="2"/>
                    </a:cubicBezTo>
                    <a:cubicBezTo>
                      <a:pt x="0" y="1"/>
                      <a:pt x="133" y="0"/>
                      <a:pt x="298" y="0"/>
                    </a:cubicBezTo>
                    <a:cubicBezTo>
                      <a:pt x="462" y="0"/>
                      <a:pt x="596" y="1"/>
                      <a:pt x="5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79" name="Google Shape;1579;p36"/>
              <p:cNvSpPr/>
              <p:nvPr/>
            </p:nvSpPr>
            <p:spPr>
              <a:xfrm>
                <a:off x="4473341" y="2265107"/>
                <a:ext cx="377515" cy="4290"/>
              </a:xfrm>
              <a:custGeom>
                <a:rect b="b" l="l" r="r" t="t"/>
                <a:pathLst>
                  <a:path extrusionOk="0" h="4" w="352">
                    <a:moveTo>
                      <a:pt x="352" y="2"/>
                    </a:moveTo>
                    <a:cubicBezTo>
                      <a:pt x="352" y="3"/>
                      <a:pt x="273" y="4"/>
                      <a:pt x="176" y="4"/>
                    </a:cubicBezTo>
                    <a:cubicBezTo>
                      <a:pt x="79" y="4"/>
                      <a:pt x="0" y="3"/>
                      <a:pt x="0" y="2"/>
                    </a:cubicBezTo>
                    <a:cubicBezTo>
                      <a:pt x="0" y="1"/>
                      <a:pt x="79" y="0"/>
                      <a:pt x="176" y="0"/>
                    </a:cubicBezTo>
                    <a:cubicBezTo>
                      <a:pt x="273" y="0"/>
                      <a:pt x="352" y="1"/>
                      <a:pt x="352"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0" name="Google Shape;1580;p36"/>
              <p:cNvSpPr/>
              <p:nvPr/>
            </p:nvSpPr>
            <p:spPr>
              <a:xfrm>
                <a:off x="4473341" y="2489256"/>
                <a:ext cx="360355" cy="4290"/>
              </a:xfrm>
              <a:custGeom>
                <a:rect b="b" l="l" r="r" t="t"/>
                <a:pathLst>
                  <a:path extrusionOk="0" h="4" w="336">
                    <a:moveTo>
                      <a:pt x="336" y="2"/>
                    </a:moveTo>
                    <a:cubicBezTo>
                      <a:pt x="336" y="3"/>
                      <a:pt x="260" y="4"/>
                      <a:pt x="168" y="4"/>
                    </a:cubicBezTo>
                    <a:cubicBezTo>
                      <a:pt x="75" y="4"/>
                      <a:pt x="0" y="3"/>
                      <a:pt x="0" y="2"/>
                    </a:cubicBezTo>
                    <a:cubicBezTo>
                      <a:pt x="0" y="1"/>
                      <a:pt x="75" y="0"/>
                      <a:pt x="168" y="0"/>
                    </a:cubicBezTo>
                    <a:cubicBezTo>
                      <a:pt x="260" y="0"/>
                      <a:pt x="336" y="1"/>
                      <a:pt x="336" y="2"/>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1" name="Google Shape;1581;p36"/>
              <p:cNvSpPr/>
              <p:nvPr/>
            </p:nvSpPr>
            <p:spPr>
              <a:xfrm>
                <a:off x="4473341" y="2563258"/>
                <a:ext cx="646708" cy="4290"/>
              </a:xfrm>
              <a:custGeom>
                <a:rect b="b" l="l" r="r" t="t"/>
                <a:pathLst>
                  <a:path extrusionOk="0" h="4" w="603">
                    <a:moveTo>
                      <a:pt x="603" y="2"/>
                    </a:moveTo>
                    <a:cubicBezTo>
                      <a:pt x="603" y="3"/>
                      <a:pt x="468" y="4"/>
                      <a:pt x="302" y="4"/>
                    </a:cubicBezTo>
                    <a:cubicBezTo>
                      <a:pt x="135" y="4"/>
                      <a:pt x="0" y="3"/>
                      <a:pt x="0" y="2"/>
                    </a:cubicBezTo>
                    <a:cubicBezTo>
                      <a:pt x="0" y="1"/>
                      <a:pt x="135" y="0"/>
                      <a:pt x="302" y="0"/>
                    </a:cubicBezTo>
                    <a:cubicBezTo>
                      <a:pt x="468" y="0"/>
                      <a:pt x="603" y="1"/>
                      <a:pt x="60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2" name="Google Shape;1582;p36"/>
              <p:cNvSpPr/>
              <p:nvPr/>
            </p:nvSpPr>
            <p:spPr>
              <a:xfrm>
                <a:off x="4473341" y="2615810"/>
                <a:ext cx="639201" cy="4290"/>
              </a:xfrm>
              <a:custGeom>
                <a:rect b="b" l="l" r="r" t="t"/>
                <a:pathLst>
                  <a:path extrusionOk="0" h="4" w="596">
                    <a:moveTo>
                      <a:pt x="596" y="2"/>
                    </a:moveTo>
                    <a:cubicBezTo>
                      <a:pt x="596" y="3"/>
                      <a:pt x="462" y="4"/>
                      <a:pt x="298" y="4"/>
                    </a:cubicBezTo>
                    <a:cubicBezTo>
                      <a:pt x="133" y="4"/>
                      <a:pt x="0" y="3"/>
                      <a:pt x="0" y="2"/>
                    </a:cubicBezTo>
                    <a:cubicBezTo>
                      <a:pt x="0" y="1"/>
                      <a:pt x="133" y="0"/>
                      <a:pt x="298" y="0"/>
                    </a:cubicBezTo>
                    <a:cubicBezTo>
                      <a:pt x="462" y="0"/>
                      <a:pt x="596" y="1"/>
                      <a:pt x="5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3" name="Google Shape;1583;p36"/>
              <p:cNvSpPr/>
              <p:nvPr/>
            </p:nvSpPr>
            <p:spPr>
              <a:xfrm>
                <a:off x="4473341" y="2666216"/>
                <a:ext cx="377515" cy="4290"/>
              </a:xfrm>
              <a:custGeom>
                <a:rect b="b" l="l" r="r" t="t"/>
                <a:pathLst>
                  <a:path extrusionOk="0" h="4" w="352">
                    <a:moveTo>
                      <a:pt x="352" y="2"/>
                    </a:moveTo>
                    <a:cubicBezTo>
                      <a:pt x="352" y="3"/>
                      <a:pt x="273" y="4"/>
                      <a:pt x="176" y="4"/>
                    </a:cubicBezTo>
                    <a:cubicBezTo>
                      <a:pt x="79" y="4"/>
                      <a:pt x="0" y="3"/>
                      <a:pt x="0" y="2"/>
                    </a:cubicBezTo>
                    <a:cubicBezTo>
                      <a:pt x="0" y="1"/>
                      <a:pt x="79" y="0"/>
                      <a:pt x="176" y="0"/>
                    </a:cubicBezTo>
                    <a:cubicBezTo>
                      <a:pt x="273" y="0"/>
                      <a:pt x="352" y="1"/>
                      <a:pt x="352"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4" name="Google Shape;1584;p36"/>
              <p:cNvSpPr/>
              <p:nvPr/>
            </p:nvSpPr>
            <p:spPr>
              <a:xfrm>
                <a:off x="4473341" y="2887148"/>
                <a:ext cx="360355" cy="4290"/>
              </a:xfrm>
              <a:custGeom>
                <a:rect b="b" l="l" r="r" t="t"/>
                <a:pathLst>
                  <a:path extrusionOk="0" h="4" w="336">
                    <a:moveTo>
                      <a:pt x="336" y="2"/>
                    </a:moveTo>
                    <a:cubicBezTo>
                      <a:pt x="336" y="3"/>
                      <a:pt x="260" y="4"/>
                      <a:pt x="168" y="4"/>
                    </a:cubicBezTo>
                    <a:cubicBezTo>
                      <a:pt x="75" y="4"/>
                      <a:pt x="0" y="3"/>
                      <a:pt x="0" y="2"/>
                    </a:cubicBezTo>
                    <a:cubicBezTo>
                      <a:pt x="0" y="1"/>
                      <a:pt x="75" y="0"/>
                      <a:pt x="168" y="0"/>
                    </a:cubicBezTo>
                    <a:cubicBezTo>
                      <a:pt x="260" y="0"/>
                      <a:pt x="336" y="1"/>
                      <a:pt x="336" y="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5" name="Google Shape;1585;p36"/>
              <p:cNvSpPr/>
              <p:nvPr/>
            </p:nvSpPr>
            <p:spPr>
              <a:xfrm>
                <a:off x="4473341" y="2961150"/>
                <a:ext cx="646708" cy="3217"/>
              </a:xfrm>
              <a:custGeom>
                <a:rect b="b" l="l" r="r" t="t"/>
                <a:pathLst>
                  <a:path extrusionOk="0" h="3" w="603">
                    <a:moveTo>
                      <a:pt x="603" y="2"/>
                    </a:moveTo>
                    <a:cubicBezTo>
                      <a:pt x="603" y="3"/>
                      <a:pt x="468" y="3"/>
                      <a:pt x="302" y="3"/>
                    </a:cubicBezTo>
                    <a:cubicBezTo>
                      <a:pt x="135" y="3"/>
                      <a:pt x="0" y="3"/>
                      <a:pt x="0" y="2"/>
                    </a:cubicBezTo>
                    <a:cubicBezTo>
                      <a:pt x="0" y="1"/>
                      <a:pt x="135" y="0"/>
                      <a:pt x="302" y="0"/>
                    </a:cubicBezTo>
                    <a:cubicBezTo>
                      <a:pt x="468" y="0"/>
                      <a:pt x="603" y="1"/>
                      <a:pt x="603"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6" name="Google Shape;1586;p36"/>
              <p:cNvSpPr/>
              <p:nvPr/>
            </p:nvSpPr>
            <p:spPr>
              <a:xfrm>
                <a:off x="4473341" y="3013701"/>
                <a:ext cx="639201" cy="4290"/>
              </a:xfrm>
              <a:custGeom>
                <a:rect b="b" l="l" r="r" t="t"/>
                <a:pathLst>
                  <a:path extrusionOk="0" h="4" w="596">
                    <a:moveTo>
                      <a:pt x="596" y="2"/>
                    </a:moveTo>
                    <a:cubicBezTo>
                      <a:pt x="596" y="3"/>
                      <a:pt x="462" y="4"/>
                      <a:pt x="298" y="4"/>
                    </a:cubicBezTo>
                    <a:cubicBezTo>
                      <a:pt x="133" y="4"/>
                      <a:pt x="0" y="3"/>
                      <a:pt x="0" y="2"/>
                    </a:cubicBezTo>
                    <a:cubicBezTo>
                      <a:pt x="0" y="1"/>
                      <a:pt x="133" y="0"/>
                      <a:pt x="298" y="0"/>
                    </a:cubicBezTo>
                    <a:cubicBezTo>
                      <a:pt x="462" y="0"/>
                      <a:pt x="596" y="1"/>
                      <a:pt x="596"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7" name="Google Shape;1587;p36"/>
              <p:cNvSpPr/>
              <p:nvPr/>
            </p:nvSpPr>
            <p:spPr>
              <a:xfrm>
                <a:off x="4473341" y="3064108"/>
                <a:ext cx="377515" cy="4290"/>
              </a:xfrm>
              <a:custGeom>
                <a:rect b="b" l="l" r="r" t="t"/>
                <a:pathLst>
                  <a:path extrusionOk="0" h="4" w="352">
                    <a:moveTo>
                      <a:pt x="352" y="2"/>
                    </a:moveTo>
                    <a:cubicBezTo>
                      <a:pt x="352" y="3"/>
                      <a:pt x="273" y="4"/>
                      <a:pt x="176" y="4"/>
                    </a:cubicBezTo>
                    <a:cubicBezTo>
                      <a:pt x="79" y="4"/>
                      <a:pt x="0" y="3"/>
                      <a:pt x="0" y="2"/>
                    </a:cubicBezTo>
                    <a:cubicBezTo>
                      <a:pt x="0" y="1"/>
                      <a:pt x="79" y="0"/>
                      <a:pt x="176" y="0"/>
                    </a:cubicBezTo>
                    <a:cubicBezTo>
                      <a:pt x="273" y="0"/>
                      <a:pt x="352" y="1"/>
                      <a:pt x="352"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88" name="Google Shape;1588;p36"/>
              <p:cNvSpPr/>
              <p:nvPr/>
            </p:nvSpPr>
            <p:spPr>
              <a:xfrm>
                <a:off x="4087247" y="1284856"/>
                <a:ext cx="293861" cy="222004"/>
              </a:xfrm>
              <a:custGeom>
                <a:rect b="b" l="l" r="r" t="t"/>
                <a:pathLst>
                  <a:path extrusionOk="0" h="207" w="274">
                    <a:moveTo>
                      <a:pt x="0" y="205"/>
                    </a:moveTo>
                    <a:lnTo>
                      <a:pt x="1" y="0"/>
                    </a:lnTo>
                    <a:lnTo>
                      <a:pt x="274" y="1"/>
                    </a:lnTo>
                    <a:lnTo>
                      <a:pt x="273" y="207"/>
                    </a:lnTo>
                    <a:lnTo>
                      <a:pt x="0" y="205"/>
                    </a:lnTo>
                    <a:close/>
                  </a:path>
                </a:pathLst>
              </a:custGeom>
              <a:solidFill>
                <a:schemeClr val="accent2"/>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9" name="Google Shape;1589;p36"/>
              <p:cNvSpPr/>
              <p:nvPr/>
            </p:nvSpPr>
            <p:spPr>
              <a:xfrm>
                <a:off x="4087247" y="1368510"/>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rgbClr val="E8505B"/>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0" name="Google Shape;1590;p36"/>
              <p:cNvSpPr/>
              <p:nvPr/>
            </p:nvSpPr>
            <p:spPr>
              <a:xfrm>
                <a:off x="4234177" y="1328828"/>
                <a:ext cx="46117" cy="46117"/>
              </a:xfrm>
              <a:custGeom>
                <a:rect b="b" l="l" r="r" t="t"/>
                <a:pathLst>
                  <a:path extrusionOk="0" h="43" w="43">
                    <a:moveTo>
                      <a:pt x="43" y="22"/>
                    </a:moveTo>
                    <a:cubicBezTo>
                      <a:pt x="43" y="34"/>
                      <a:pt x="34" y="43"/>
                      <a:pt x="22" y="43"/>
                    </a:cubicBezTo>
                    <a:cubicBezTo>
                      <a:pt x="10" y="43"/>
                      <a:pt x="0" y="34"/>
                      <a:pt x="0" y="22"/>
                    </a:cubicBezTo>
                    <a:cubicBezTo>
                      <a:pt x="0" y="10"/>
                      <a:pt x="10" y="0"/>
                      <a:pt x="22" y="0"/>
                    </a:cubicBezTo>
                    <a:cubicBezTo>
                      <a:pt x="34" y="0"/>
                      <a:pt x="43" y="10"/>
                      <a:pt x="43" y="2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1" name="Google Shape;1591;p36"/>
              <p:cNvSpPr/>
              <p:nvPr/>
            </p:nvSpPr>
            <p:spPr>
              <a:xfrm>
                <a:off x="4087247" y="1368510"/>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chemeClr val="accent1"/>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92" name="Google Shape;1592;p36"/>
              <p:cNvSpPr/>
              <p:nvPr/>
            </p:nvSpPr>
            <p:spPr>
              <a:xfrm>
                <a:off x="4234177" y="1328828"/>
                <a:ext cx="46117" cy="46117"/>
              </a:xfrm>
              <a:custGeom>
                <a:rect b="b" l="l" r="r" t="t"/>
                <a:pathLst>
                  <a:path extrusionOk="0" h="43" w="43">
                    <a:moveTo>
                      <a:pt x="43" y="22"/>
                    </a:moveTo>
                    <a:cubicBezTo>
                      <a:pt x="43" y="34"/>
                      <a:pt x="34" y="43"/>
                      <a:pt x="22" y="43"/>
                    </a:cubicBezTo>
                    <a:cubicBezTo>
                      <a:pt x="10" y="43"/>
                      <a:pt x="0" y="34"/>
                      <a:pt x="0" y="22"/>
                    </a:cubicBezTo>
                    <a:cubicBezTo>
                      <a:pt x="0" y="10"/>
                      <a:pt x="10" y="0"/>
                      <a:pt x="22" y="0"/>
                    </a:cubicBezTo>
                    <a:cubicBezTo>
                      <a:pt x="34" y="0"/>
                      <a:pt x="43" y="10"/>
                      <a:pt x="43" y="2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93" name="Google Shape;1593;p36"/>
              <p:cNvSpPr/>
              <p:nvPr/>
            </p:nvSpPr>
            <p:spPr>
              <a:xfrm>
                <a:off x="4087247" y="1680603"/>
                <a:ext cx="293861" cy="222004"/>
              </a:xfrm>
              <a:custGeom>
                <a:rect b="b" l="l" r="r" t="t"/>
                <a:pathLst>
                  <a:path extrusionOk="0" h="207" w="274">
                    <a:moveTo>
                      <a:pt x="0" y="206"/>
                    </a:moveTo>
                    <a:lnTo>
                      <a:pt x="1" y="0"/>
                    </a:lnTo>
                    <a:lnTo>
                      <a:pt x="274" y="2"/>
                    </a:lnTo>
                    <a:lnTo>
                      <a:pt x="273" y="207"/>
                    </a:lnTo>
                    <a:lnTo>
                      <a:pt x="0" y="206"/>
                    </a:lnTo>
                    <a:close/>
                  </a:path>
                </a:pathLst>
              </a:custGeom>
              <a:solidFill>
                <a:schemeClr val="accent2"/>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4" name="Google Shape;1594;p36"/>
              <p:cNvSpPr/>
              <p:nvPr/>
            </p:nvSpPr>
            <p:spPr>
              <a:xfrm>
                <a:off x="4087247" y="1764257"/>
                <a:ext cx="292788" cy="138351"/>
              </a:xfrm>
              <a:custGeom>
                <a:rect b="b" l="l" r="r" t="t"/>
                <a:pathLst>
                  <a:path extrusionOk="0" h="129" w="273">
                    <a:moveTo>
                      <a:pt x="0" y="128"/>
                    </a:moveTo>
                    <a:lnTo>
                      <a:pt x="96" y="0"/>
                    </a:lnTo>
                    <a:lnTo>
                      <a:pt x="155" y="81"/>
                    </a:lnTo>
                    <a:lnTo>
                      <a:pt x="195" y="38"/>
                    </a:lnTo>
                    <a:lnTo>
                      <a:pt x="273" y="129"/>
                    </a:lnTo>
                    <a:lnTo>
                      <a:pt x="0" y="128"/>
                    </a:lnTo>
                    <a:close/>
                  </a:path>
                </a:pathLst>
              </a:custGeom>
              <a:solidFill>
                <a:srgbClr val="E8505B"/>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5" name="Google Shape;1595;p36"/>
              <p:cNvSpPr/>
              <p:nvPr/>
            </p:nvSpPr>
            <p:spPr>
              <a:xfrm>
                <a:off x="4234177" y="1725647"/>
                <a:ext cx="46117" cy="46117"/>
              </a:xfrm>
              <a:custGeom>
                <a:rect b="b" l="l" r="r" t="t"/>
                <a:pathLst>
                  <a:path extrusionOk="0" h="43" w="43">
                    <a:moveTo>
                      <a:pt x="43" y="21"/>
                    </a:moveTo>
                    <a:cubicBezTo>
                      <a:pt x="43" y="33"/>
                      <a:pt x="34" y="43"/>
                      <a:pt x="22" y="43"/>
                    </a:cubicBezTo>
                    <a:cubicBezTo>
                      <a:pt x="10" y="43"/>
                      <a:pt x="0" y="33"/>
                      <a:pt x="0" y="21"/>
                    </a:cubicBezTo>
                    <a:cubicBezTo>
                      <a:pt x="0" y="9"/>
                      <a:pt x="10" y="0"/>
                      <a:pt x="22" y="0"/>
                    </a:cubicBezTo>
                    <a:cubicBezTo>
                      <a:pt x="34" y="0"/>
                      <a:pt x="43" y="9"/>
                      <a:pt x="43" y="21"/>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6" name="Google Shape;1596;p36"/>
              <p:cNvSpPr/>
              <p:nvPr/>
            </p:nvSpPr>
            <p:spPr>
              <a:xfrm>
                <a:off x="4087247" y="1764257"/>
                <a:ext cx="292788" cy="138351"/>
              </a:xfrm>
              <a:custGeom>
                <a:rect b="b" l="l" r="r" t="t"/>
                <a:pathLst>
                  <a:path extrusionOk="0" h="129" w="273">
                    <a:moveTo>
                      <a:pt x="0" y="128"/>
                    </a:moveTo>
                    <a:lnTo>
                      <a:pt x="96" y="0"/>
                    </a:lnTo>
                    <a:lnTo>
                      <a:pt x="155" y="81"/>
                    </a:lnTo>
                    <a:lnTo>
                      <a:pt x="195" y="38"/>
                    </a:lnTo>
                    <a:lnTo>
                      <a:pt x="273" y="129"/>
                    </a:lnTo>
                    <a:lnTo>
                      <a:pt x="0" y="128"/>
                    </a:lnTo>
                    <a:close/>
                  </a:path>
                </a:pathLst>
              </a:custGeom>
              <a:solidFill>
                <a:schemeClr val="accent1"/>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97" name="Google Shape;1597;p36"/>
              <p:cNvSpPr/>
              <p:nvPr/>
            </p:nvSpPr>
            <p:spPr>
              <a:xfrm>
                <a:off x="4234177" y="1725647"/>
                <a:ext cx="46117" cy="46117"/>
              </a:xfrm>
              <a:custGeom>
                <a:rect b="b" l="l" r="r" t="t"/>
                <a:pathLst>
                  <a:path extrusionOk="0" h="43" w="43">
                    <a:moveTo>
                      <a:pt x="43" y="21"/>
                    </a:moveTo>
                    <a:cubicBezTo>
                      <a:pt x="43" y="33"/>
                      <a:pt x="34" y="43"/>
                      <a:pt x="22" y="43"/>
                    </a:cubicBezTo>
                    <a:cubicBezTo>
                      <a:pt x="10" y="43"/>
                      <a:pt x="0" y="33"/>
                      <a:pt x="0" y="21"/>
                    </a:cubicBezTo>
                    <a:cubicBezTo>
                      <a:pt x="0" y="9"/>
                      <a:pt x="10" y="0"/>
                      <a:pt x="22" y="0"/>
                    </a:cubicBezTo>
                    <a:cubicBezTo>
                      <a:pt x="34" y="0"/>
                      <a:pt x="43" y="9"/>
                      <a:pt x="43" y="2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598" name="Google Shape;1598;p36"/>
              <p:cNvSpPr/>
              <p:nvPr/>
            </p:nvSpPr>
            <p:spPr>
              <a:xfrm>
                <a:off x="4087247" y="2077422"/>
                <a:ext cx="293861" cy="222004"/>
              </a:xfrm>
              <a:custGeom>
                <a:rect b="b" l="l" r="r" t="t"/>
                <a:pathLst>
                  <a:path extrusionOk="0" h="207" w="274">
                    <a:moveTo>
                      <a:pt x="0" y="205"/>
                    </a:moveTo>
                    <a:lnTo>
                      <a:pt x="1" y="0"/>
                    </a:lnTo>
                    <a:lnTo>
                      <a:pt x="274" y="1"/>
                    </a:lnTo>
                    <a:lnTo>
                      <a:pt x="273" y="207"/>
                    </a:lnTo>
                    <a:lnTo>
                      <a:pt x="0" y="205"/>
                    </a:lnTo>
                    <a:close/>
                  </a:path>
                </a:pathLst>
              </a:custGeom>
              <a:solidFill>
                <a:schemeClr val="accent2"/>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9" name="Google Shape;1599;p36"/>
              <p:cNvSpPr/>
              <p:nvPr/>
            </p:nvSpPr>
            <p:spPr>
              <a:xfrm>
                <a:off x="4087247" y="2161076"/>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rgbClr val="E8505B"/>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0" name="Google Shape;1600;p36"/>
              <p:cNvSpPr/>
              <p:nvPr/>
            </p:nvSpPr>
            <p:spPr>
              <a:xfrm>
                <a:off x="4234177" y="2121394"/>
                <a:ext cx="46117" cy="46117"/>
              </a:xfrm>
              <a:custGeom>
                <a:rect b="b" l="l" r="r" t="t"/>
                <a:pathLst>
                  <a:path extrusionOk="0" h="43" w="43">
                    <a:moveTo>
                      <a:pt x="43" y="22"/>
                    </a:moveTo>
                    <a:cubicBezTo>
                      <a:pt x="43" y="34"/>
                      <a:pt x="34" y="43"/>
                      <a:pt x="22" y="43"/>
                    </a:cubicBezTo>
                    <a:cubicBezTo>
                      <a:pt x="10" y="43"/>
                      <a:pt x="0" y="33"/>
                      <a:pt x="0" y="22"/>
                    </a:cubicBezTo>
                    <a:cubicBezTo>
                      <a:pt x="0" y="10"/>
                      <a:pt x="10" y="0"/>
                      <a:pt x="22" y="0"/>
                    </a:cubicBezTo>
                    <a:cubicBezTo>
                      <a:pt x="34" y="0"/>
                      <a:pt x="43" y="10"/>
                      <a:pt x="43" y="2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1" name="Google Shape;1601;p36"/>
              <p:cNvSpPr/>
              <p:nvPr/>
            </p:nvSpPr>
            <p:spPr>
              <a:xfrm>
                <a:off x="4087247" y="2161076"/>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chemeClr val="accent1"/>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02" name="Google Shape;1602;p36"/>
              <p:cNvSpPr/>
              <p:nvPr/>
            </p:nvSpPr>
            <p:spPr>
              <a:xfrm>
                <a:off x="4234177" y="2121394"/>
                <a:ext cx="46117" cy="46117"/>
              </a:xfrm>
              <a:custGeom>
                <a:rect b="b" l="l" r="r" t="t"/>
                <a:pathLst>
                  <a:path extrusionOk="0" h="43" w="43">
                    <a:moveTo>
                      <a:pt x="43" y="22"/>
                    </a:moveTo>
                    <a:cubicBezTo>
                      <a:pt x="43" y="34"/>
                      <a:pt x="34" y="43"/>
                      <a:pt x="22" y="43"/>
                    </a:cubicBezTo>
                    <a:cubicBezTo>
                      <a:pt x="10" y="43"/>
                      <a:pt x="0" y="33"/>
                      <a:pt x="0" y="22"/>
                    </a:cubicBezTo>
                    <a:cubicBezTo>
                      <a:pt x="0" y="10"/>
                      <a:pt x="10" y="0"/>
                      <a:pt x="22" y="0"/>
                    </a:cubicBezTo>
                    <a:cubicBezTo>
                      <a:pt x="34" y="0"/>
                      <a:pt x="43" y="10"/>
                      <a:pt x="43" y="2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03" name="Google Shape;1603;p36"/>
              <p:cNvSpPr/>
              <p:nvPr/>
            </p:nvSpPr>
            <p:spPr>
              <a:xfrm>
                <a:off x="4087247" y="2473169"/>
                <a:ext cx="293861" cy="220932"/>
              </a:xfrm>
              <a:custGeom>
                <a:rect b="b" l="l" r="r" t="t"/>
                <a:pathLst>
                  <a:path extrusionOk="0" h="206" w="274">
                    <a:moveTo>
                      <a:pt x="0" y="205"/>
                    </a:moveTo>
                    <a:lnTo>
                      <a:pt x="1" y="0"/>
                    </a:lnTo>
                    <a:lnTo>
                      <a:pt x="274" y="2"/>
                    </a:lnTo>
                    <a:lnTo>
                      <a:pt x="273" y="206"/>
                    </a:lnTo>
                    <a:lnTo>
                      <a:pt x="0" y="205"/>
                    </a:lnTo>
                    <a:close/>
                  </a:path>
                </a:pathLst>
              </a:custGeom>
              <a:solidFill>
                <a:schemeClr val="accent2"/>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4" name="Google Shape;1604;p36"/>
              <p:cNvSpPr/>
              <p:nvPr/>
            </p:nvSpPr>
            <p:spPr>
              <a:xfrm>
                <a:off x="4087247" y="2556823"/>
                <a:ext cx="292788" cy="137278"/>
              </a:xfrm>
              <a:custGeom>
                <a:rect b="b" l="l" r="r" t="t"/>
                <a:pathLst>
                  <a:path extrusionOk="0" h="128" w="273">
                    <a:moveTo>
                      <a:pt x="0" y="126"/>
                    </a:moveTo>
                    <a:lnTo>
                      <a:pt x="96" y="0"/>
                    </a:lnTo>
                    <a:lnTo>
                      <a:pt x="155" y="81"/>
                    </a:lnTo>
                    <a:lnTo>
                      <a:pt x="195" y="38"/>
                    </a:lnTo>
                    <a:lnTo>
                      <a:pt x="273" y="128"/>
                    </a:lnTo>
                    <a:lnTo>
                      <a:pt x="0" y="126"/>
                    </a:lnTo>
                    <a:close/>
                  </a:path>
                </a:pathLst>
              </a:custGeom>
              <a:solidFill>
                <a:srgbClr val="E8505B"/>
              </a:solidFill>
              <a:ln>
                <a:noFill/>
              </a:ln>
            </p:spPr>
            <p:txBody>
              <a:bodyPr anchorCtr="1" anchor="ctr" bIns="1075" lIns="90000" spcFirstLastPara="1" rIns="90000" wrap="square" tIns="1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5" name="Google Shape;1605;p36"/>
              <p:cNvSpPr/>
              <p:nvPr/>
            </p:nvSpPr>
            <p:spPr>
              <a:xfrm>
                <a:off x="4234177" y="2518213"/>
                <a:ext cx="46117" cy="46117"/>
              </a:xfrm>
              <a:custGeom>
                <a:rect b="b" l="l" r="r" t="t"/>
                <a:pathLst>
                  <a:path extrusionOk="0" h="43" w="43">
                    <a:moveTo>
                      <a:pt x="43" y="21"/>
                    </a:moveTo>
                    <a:cubicBezTo>
                      <a:pt x="43" y="33"/>
                      <a:pt x="34" y="43"/>
                      <a:pt x="22" y="43"/>
                    </a:cubicBezTo>
                    <a:cubicBezTo>
                      <a:pt x="10" y="43"/>
                      <a:pt x="0" y="33"/>
                      <a:pt x="0" y="21"/>
                    </a:cubicBezTo>
                    <a:cubicBezTo>
                      <a:pt x="0" y="9"/>
                      <a:pt x="10" y="0"/>
                      <a:pt x="22" y="0"/>
                    </a:cubicBezTo>
                    <a:cubicBezTo>
                      <a:pt x="34" y="0"/>
                      <a:pt x="43" y="9"/>
                      <a:pt x="43" y="21"/>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6" name="Google Shape;1606;p36"/>
              <p:cNvSpPr/>
              <p:nvPr/>
            </p:nvSpPr>
            <p:spPr>
              <a:xfrm>
                <a:off x="4087247" y="2556823"/>
                <a:ext cx="292788" cy="137278"/>
              </a:xfrm>
              <a:custGeom>
                <a:rect b="b" l="l" r="r" t="t"/>
                <a:pathLst>
                  <a:path extrusionOk="0" h="128" w="273">
                    <a:moveTo>
                      <a:pt x="0" y="126"/>
                    </a:moveTo>
                    <a:lnTo>
                      <a:pt x="96" y="0"/>
                    </a:lnTo>
                    <a:lnTo>
                      <a:pt x="155" y="81"/>
                    </a:lnTo>
                    <a:lnTo>
                      <a:pt x="195" y="38"/>
                    </a:lnTo>
                    <a:lnTo>
                      <a:pt x="273" y="128"/>
                    </a:lnTo>
                    <a:lnTo>
                      <a:pt x="0" y="126"/>
                    </a:lnTo>
                    <a:close/>
                  </a:path>
                </a:pathLst>
              </a:custGeom>
              <a:solidFill>
                <a:schemeClr val="accent1"/>
              </a:solidFill>
              <a:ln>
                <a:noFill/>
              </a:ln>
            </p:spPr>
            <p:txBody>
              <a:bodyPr anchorCtr="1" anchor="ctr" bIns="1075" lIns="90000" spcFirstLastPara="1" rIns="90000" wrap="square" tIns="10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07" name="Google Shape;1607;p36"/>
              <p:cNvSpPr/>
              <p:nvPr/>
            </p:nvSpPr>
            <p:spPr>
              <a:xfrm>
                <a:off x="4234177" y="2518213"/>
                <a:ext cx="46117" cy="46117"/>
              </a:xfrm>
              <a:custGeom>
                <a:rect b="b" l="l" r="r" t="t"/>
                <a:pathLst>
                  <a:path extrusionOk="0" h="43" w="43">
                    <a:moveTo>
                      <a:pt x="43" y="21"/>
                    </a:moveTo>
                    <a:cubicBezTo>
                      <a:pt x="43" y="33"/>
                      <a:pt x="34" y="43"/>
                      <a:pt x="22" y="43"/>
                    </a:cubicBezTo>
                    <a:cubicBezTo>
                      <a:pt x="10" y="43"/>
                      <a:pt x="0" y="33"/>
                      <a:pt x="0" y="21"/>
                    </a:cubicBezTo>
                    <a:cubicBezTo>
                      <a:pt x="0" y="9"/>
                      <a:pt x="10" y="0"/>
                      <a:pt x="22" y="0"/>
                    </a:cubicBezTo>
                    <a:cubicBezTo>
                      <a:pt x="34" y="0"/>
                      <a:pt x="43" y="9"/>
                      <a:pt x="43" y="2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08" name="Google Shape;1608;p36"/>
              <p:cNvSpPr/>
              <p:nvPr/>
            </p:nvSpPr>
            <p:spPr>
              <a:xfrm>
                <a:off x="4087247" y="2866771"/>
                <a:ext cx="293861" cy="222004"/>
              </a:xfrm>
              <a:custGeom>
                <a:rect b="b" l="l" r="r" t="t"/>
                <a:pathLst>
                  <a:path extrusionOk="0" h="207" w="274">
                    <a:moveTo>
                      <a:pt x="0" y="205"/>
                    </a:moveTo>
                    <a:lnTo>
                      <a:pt x="1" y="0"/>
                    </a:lnTo>
                    <a:lnTo>
                      <a:pt x="274" y="1"/>
                    </a:lnTo>
                    <a:lnTo>
                      <a:pt x="273" y="207"/>
                    </a:lnTo>
                    <a:lnTo>
                      <a:pt x="0" y="205"/>
                    </a:lnTo>
                    <a:close/>
                  </a:path>
                </a:pathLst>
              </a:custGeom>
              <a:solidFill>
                <a:schemeClr val="accent2"/>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9" name="Google Shape;1609;p36"/>
              <p:cNvSpPr/>
              <p:nvPr/>
            </p:nvSpPr>
            <p:spPr>
              <a:xfrm>
                <a:off x="4087247" y="2950425"/>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rgbClr val="E8505B"/>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0" name="Google Shape;1610;p36"/>
              <p:cNvSpPr/>
              <p:nvPr/>
            </p:nvSpPr>
            <p:spPr>
              <a:xfrm>
                <a:off x="4234177" y="2910743"/>
                <a:ext cx="46117" cy="46117"/>
              </a:xfrm>
              <a:custGeom>
                <a:rect b="b" l="l" r="r" t="t"/>
                <a:pathLst>
                  <a:path extrusionOk="0" h="43" w="43">
                    <a:moveTo>
                      <a:pt x="43" y="22"/>
                    </a:moveTo>
                    <a:cubicBezTo>
                      <a:pt x="43" y="34"/>
                      <a:pt x="34" y="43"/>
                      <a:pt x="22" y="43"/>
                    </a:cubicBezTo>
                    <a:cubicBezTo>
                      <a:pt x="10" y="43"/>
                      <a:pt x="0" y="34"/>
                      <a:pt x="0" y="22"/>
                    </a:cubicBezTo>
                    <a:cubicBezTo>
                      <a:pt x="0" y="11"/>
                      <a:pt x="10" y="0"/>
                      <a:pt x="22" y="0"/>
                    </a:cubicBezTo>
                    <a:cubicBezTo>
                      <a:pt x="34" y="0"/>
                      <a:pt x="43" y="10"/>
                      <a:pt x="43" y="22"/>
                    </a:cubicBezTo>
                    <a:close/>
                  </a:path>
                </a:pathLst>
              </a:custGeom>
              <a:solidFill>
                <a:srgbClr val="E8505B"/>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1" name="Google Shape;1611;p36"/>
              <p:cNvSpPr/>
              <p:nvPr/>
            </p:nvSpPr>
            <p:spPr>
              <a:xfrm>
                <a:off x="4087247" y="2950425"/>
                <a:ext cx="292788" cy="138351"/>
              </a:xfrm>
              <a:custGeom>
                <a:rect b="b" l="l" r="r" t="t"/>
                <a:pathLst>
                  <a:path extrusionOk="0" h="129" w="273">
                    <a:moveTo>
                      <a:pt x="0" y="127"/>
                    </a:moveTo>
                    <a:lnTo>
                      <a:pt x="96" y="0"/>
                    </a:lnTo>
                    <a:lnTo>
                      <a:pt x="155" y="80"/>
                    </a:lnTo>
                    <a:lnTo>
                      <a:pt x="195" y="38"/>
                    </a:lnTo>
                    <a:lnTo>
                      <a:pt x="273" y="129"/>
                    </a:lnTo>
                    <a:lnTo>
                      <a:pt x="0" y="127"/>
                    </a:lnTo>
                    <a:close/>
                  </a:path>
                </a:pathLst>
              </a:custGeom>
              <a:solidFill>
                <a:schemeClr val="accent1"/>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12" name="Google Shape;1612;p36"/>
              <p:cNvSpPr/>
              <p:nvPr/>
            </p:nvSpPr>
            <p:spPr>
              <a:xfrm>
                <a:off x="4234177" y="2910743"/>
                <a:ext cx="46117" cy="46117"/>
              </a:xfrm>
              <a:custGeom>
                <a:rect b="b" l="l" r="r" t="t"/>
                <a:pathLst>
                  <a:path extrusionOk="0" h="43" w="43">
                    <a:moveTo>
                      <a:pt x="43" y="22"/>
                    </a:moveTo>
                    <a:cubicBezTo>
                      <a:pt x="43" y="34"/>
                      <a:pt x="34" y="43"/>
                      <a:pt x="22" y="43"/>
                    </a:cubicBezTo>
                    <a:cubicBezTo>
                      <a:pt x="10" y="43"/>
                      <a:pt x="0" y="34"/>
                      <a:pt x="0" y="22"/>
                    </a:cubicBezTo>
                    <a:cubicBezTo>
                      <a:pt x="0" y="11"/>
                      <a:pt x="10" y="0"/>
                      <a:pt x="22" y="0"/>
                    </a:cubicBezTo>
                    <a:cubicBezTo>
                      <a:pt x="34" y="0"/>
                      <a:pt x="43" y="10"/>
                      <a:pt x="43" y="2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13" name="Google Shape;1613;p36"/>
              <p:cNvSpPr/>
              <p:nvPr/>
            </p:nvSpPr>
            <p:spPr>
              <a:xfrm>
                <a:off x="4128000" y="637494"/>
                <a:ext cx="96525" cy="106406"/>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sp>
        <p:nvSpPr>
          <p:cNvPr id="1618" name="Google Shape;1618;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by quarter</a:t>
            </a:r>
            <a:endParaRPr/>
          </a:p>
        </p:txBody>
      </p:sp>
      <p:sp>
        <p:nvSpPr>
          <p:cNvPr id="1619" name="Google Shape;1619;p37"/>
          <p:cNvSpPr txBox="1"/>
          <p:nvPr>
            <p:ph idx="4294967295" type="title"/>
          </p:nvPr>
        </p:nvSpPr>
        <p:spPr>
          <a:xfrm>
            <a:off x="6839275" y="2715048"/>
            <a:ext cx="1591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Q4</a:t>
            </a:r>
            <a:endParaRPr sz="1800">
              <a:latin typeface="Roboto"/>
              <a:ea typeface="Roboto"/>
              <a:cs typeface="Roboto"/>
              <a:sym typeface="Roboto"/>
            </a:endParaRPr>
          </a:p>
        </p:txBody>
      </p:sp>
      <p:sp>
        <p:nvSpPr>
          <p:cNvPr id="1620" name="Google Shape;1620;p37"/>
          <p:cNvSpPr txBox="1"/>
          <p:nvPr>
            <p:ph idx="4294967295" type="subTitle"/>
          </p:nvPr>
        </p:nvSpPr>
        <p:spPr>
          <a:xfrm>
            <a:off x="6839275" y="2939813"/>
            <a:ext cx="159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October - December</a:t>
            </a:r>
            <a:endParaRPr/>
          </a:p>
        </p:txBody>
      </p:sp>
      <p:sp>
        <p:nvSpPr>
          <p:cNvPr id="1621" name="Google Shape;1621;p37"/>
          <p:cNvSpPr txBox="1"/>
          <p:nvPr>
            <p:ph idx="4294967295" type="title"/>
          </p:nvPr>
        </p:nvSpPr>
        <p:spPr>
          <a:xfrm>
            <a:off x="6839275" y="1960720"/>
            <a:ext cx="1591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Q3</a:t>
            </a:r>
            <a:endParaRPr sz="1800">
              <a:latin typeface="Roboto"/>
              <a:ea typeface="Roboto"/>
              <a:cs typeface="Roboto"/>
              <a:sym typeface="Roboto"/>
            </a:endParaRPr>
          </a:p>
        </p:txBody>
      </p:sp>
      <p:sp>
        <p:nvSpPr>
          <p:cNvPr id="1622" name="Google Shape;1622;p37"/>
          <p:cNvSpPr txBox="1"/>
          <p:nvPr>
            <p:ph idx="4294967295" type="subTitle"/>
          </p:nvPr>
        </p:nvSpPr>
        <p:spPr>
          <a:xfrm>
            <a:off x="6839275" y="2185484"/>
            <a:ext cx="159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July - September</a:t>
            </a:r>
            <a:endParaRPr/>
          </a:p>
        </p:txBody>
      </p:sp>
      <p:sp>
        <p:nvSpPr>
          <p:cNvPr id="1623" name="Google Shape;1623;p37"/>
          <p:cNvSpPr txBox="1"/>
          <p:nvPr>
            <p:ph idx="4294967295" type="title"/>
          </p:nvPr>
        </p:nvSpPr>
        <p:spPr>
          <a:xfrm>
            <a:off x="4950575" y="2715041"/>
            <a:ext cx="1591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Q2</a:t>
            </a:r>
            <a:endParaRPr sz="1800">
              <a:latin typeface="Roboto"/>
              <a:ea typeface="Roboto"/>
              <a:cs typeface="Roboto"/>
              <a:sym typeface="Roboto"/>
            </a:endParaRPr>
          </a:p>
        </p:txBody>
      </p:sp>
      <p:sp>
        <p:nvSpPr>
          <p:cNvPr id="1624" name="Google Shape;1624;p37"/>
          <p:cNvSpPr txBox="1"/>
          <p:nvPr>
            <p:ph idx="4294967295" type="subTitle"/>
          </p:nvPr>
        </p:nvSpPr>
        <p:spPr>
          <a:xfrm>
            <a:off x="4950575" y="2939805"/>
            <a:ext cx="159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April - June</a:t>
            </a:r>
            <a:endParaRPr/>
          </a:p>
        </p:txBody>
      </p:sp>
      <p:sp>
        <p:nvSpPr>
          <p:cNvPr id="1625" name="Google Shape;1625;p37"/>
          <p:cNvSpPr txBox="1"/>
          <p:nvPr>
            <p:ph idx="4294967295" type="title"/>
          </p:nvPr>
        </p:nvSpPr>
        <p:spPr>
          <a:xfrm>
            <a:off x="4950575" y="1960713"/>
            <a:ext cx="1591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Q1</a:t>
            </a:r>
            <a:endParaRPr sz="1800">
              <a:latin typeface="Roboto"/>
              <a:ea typeface="Roboto"/>
              <a:cs typeface="Roboto"/>
              <a:sym typeface="Roboto"/>
            </a:endParaRPr>
          </a:p>
        </p:txBody>
      </p:sp>
      <p:sp>
        <p:nvSpPr>
          <p:cNvPr id="1626" name="Google Shape;1626;p37"/>
          <p:cNvSpPr txBox="1"/>
          <p:nvPr>
            <p:ph idx="4294967295" type="subTitle"/>
          </p:nvPr>
        </p:nvSpPr>
        <p:spPr>
          <a:xfrm>
            <a:off x="4950575" y="2185477"/>
            <a:ext cx="159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January - March</a:t>
            </a:r>
            <a:endParaRPr/>
          </a:p>
        </p:txBody>
      </p:sp>
      <p:sp>
        <p:nvSpPr>
          <p:cNvPr id="1627" name="Google Shape;1627;p37"/>
          <p:cNvSpPr/>
          <p:nvPr/>
        </p:nvSpPr>
        <p:spPr>
          <a:xfrm>
            <a:off x="4762907" y="2001588"/>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7"/>
          <p:cNvSpPr/>
          <p:nvPr/>
        </p:nvSpPr>
        <p:spPr>
          <a:xfrm>
            <a:off x="4762907" y="2756513"/>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7"/>
          <p:cNvSpPr/>
          <p:nvPr/>
        </p:nvSpPr>
        <p:spPr>
          <a:xfrm>
            <a:off x="6651607" y="2002788"/>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7"/>
          <p:cNvSpPr/>
          <p:nvPr/>
        </p:nvSpPr>
        <p:spPr>
          <a:xfrm>
            <a:off x="6651607" y="2757713"/>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7"/>
          <p:cNvSpPr txBox="1"/>
          <p:nvPr/>
        </p:nvSpPr>
        <p:spPr>
          <a:xfrm>
            <a:off x="4724100" y="3548900"/>
            <a:ext cx="3699900" cy="474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dk1"/>
                </a:solidFill>
                <a:latin typeface="Roboto"/>
                <a:ea typeface="Roboto"/>
                <a:cs typeface="Roboto"/>
                <a:sym typeface="Roboto"/>
                <a:hlinkClick r:id="rId3">
                  <a:extLst>
                    <a:ext uri="{A12FA001-AC4F-418D-AE19-62706E023703}">
                      <ahyp:hlinkClr val="tx"/>
                    </a:ext>
                  </a:extLst>
                </a:hlinkClick>
              </a:rPr>
              <a:t>For more info, click here</a:t>
            </a:r>
            <a:endParaRPr b="1" sz="1000">
              <a:solidFill>
                <a:schemeClr val="dk1"/>
              </a:solidFill>
              <a:latin typeface="Roboto"/>
              <a:ea typeface="Roboto"/>
              <a:cs typeface="Roboto"/>
              <a:sym typeface="Roboto"/>
            </a:endParaRPr>
          </a:p>
        </p:txBody>
      </p:sp>
      <p:pic>
        <p:nvPicPr>
          <p:cNvPr id="1632" name="Google Shape;1632;p37" title="Chart">
            <a:hlinkClick r:id="rId4"/>
          </p:cNvPr>
          <p:cNvPicPr preferRelativeResize="0"/>
          <p:nvPr/>
        </p:nvPicPr>
        <p:blipFill>
          <a:blip r:embed="rId5">
            <a:alphaModFix/>
          </a:blip>
          <a:stretch>
            <a:fillRect/>
          </a:stretch>
        </p:blipFill>
        <p:spPr>
          <a:xfrm>
            <a:off x="713228" y="1354050"/>
            <a:ext cx="3632221" cy="2787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6" name="Shape 1636"/>
        <p:cNvGrpSpPr/>
        <p:nvPr/>
      </p:nvGrpSpPr>
      <p:grpSpPr>
        <a:xfrm>
          <a:off x="0" y="0"/>
          <a:ext cx="0" cy="0"/>
          <a:chOff x="0" y="0"/>
          <a:chExt cx="0" cy="0"/>
        </a:xfrm>
      </p:grpSpPr>
      <p:sp>
        <p:nvSpPr>
          <p:cNvPr id="1637" name="Google Shape;163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Competition comparison</a:t>
            </a:r>
            <a:endParaRPr/>
          </a:p>
        </p:txBody>
      </p:sp>
      <p:graphicFrame>
        <p:nvGraphicFramePr>
          <p:cNvPr id="1638" name="Google Shape;1638;p38"/>
          <p:cNvGraphicFramePr/>
          <p:nvPr/>
        </p:nvGraphicFramePr>
        <p:xfrm>
          <a:off x="713213" y="1433860"/>
          <a:ext cx="3000000" cy="3000000"/>
        </p:xfrm>
        <a:graphic>
          <a:graphicData uri="http://schemas.openxmlformats.org/drawingml/2006/table">
            <a:tbl>
              <a:tblPr>
                <a:noFill/>
                <a:tableStyleId>{8CBFEC14-F711-474D-9B29-8DD45594D31A}</a:tableStyleId>
              </a:tblPr>
              <a:tblGrid>
                <a:gridCol w="953550"/>
                <a:gridCol w="1277750"/>
                <a:gridCol w="1341950"/>
                <a:gridCol w="1129225"/>
                <a:gridCol w="893150"/>
                <a:gridCol w="1237150"/>
                <a:gridCol w="871075"/>
              </a:tblGrid>
              <a:tr h="489000">
                <a:tc>
                  <a:txBody>
                    <a:bodyPr/>
                    <a:lstStyle/>
                    <a:p>
                      <a:pPr indent="0" lvl="0" marL="0" rtl="0" algn="l">
                        <a:spcBef>
                          <a:spcPts val="0"/>
                        </a:spcBef>
                        <a:spcAft>
                          <a:spcPts val="0"/>
                        </a:spcAft>
                        <a:buNone/>
                      </a:pPr>
                      <a:r>
                        <a:t/>
                      </a:r>
                      <a:endParaRPr>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Features</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Value</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Pricing</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Trial</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Competence</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Share</a:t>
                      </a:r>
                      <a:endParaRPr>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A</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Fuel economy</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Special offers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$23,000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8%</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B</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Design</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Reliability</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$27,000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C</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Performance</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Repairs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D</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Safety features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Marketing</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22%</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E</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Technology</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Customers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$32,000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F</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Comfort</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Best prices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250">
                <a:tc>
                  <a:txBody>
                    <a:bodyPr/>
                    <a:lstStyle/>
                    <a:p>
                      <a:pPr indent="0" lvl="0" marL="0" rtl="0" algn="l">
                        <a:spcBef>
                          <a:spcPts val="0"/>
                        </a:spcBef>
                        <a:spcAft>
                          <a:spcPts val="0"/>
                        </a:spcAft>
                        <a:buNone/>
                      </a:pPr>
                      <a:r>
                        <a:rPr lang="en" sz="1100">
                          <a:solidFill>
                            <a:schemeClr val="dk1"/>
                          </a:solidFill>
                          <a:latin typeface="Roboto"/>
                          <a:ea typeface="Roboto"/>
                          <a:cs typeface="Roboto"/>
                          <a:sym typeface="Roboto"/>
                        </a:rPr>
                        <a:t>Company G</a:t>
                      </a:r>
                      <a:endParaRPr sz="11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Customization</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Brand name</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$45,000</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2" name="Shape 1642"/>
        <p:cNvGrpSpPr/>
        <p:nvPr/>
      </p:nvGrpSpPr>
      <p:grpSpPr>
        <a:xfrm>
          <a:off x="0" y="0"/>
          <a:ext cx="0" cy="0"/>
          <a:chOff x="0" y="0"/>
          <a:chExt cx="0" cy="0"/>
        </a:xfrm>
      </p:grpSpPr>
      <p:sp>
        <p:nvSpPr>
          <p:cNvPr id="1643" name="Google Shape;1643;p39"/>
          <p:cNvSpPr/>
          <p:nvPr/>
        </p:nvSpPr>
        <p:spPr>
          <a:xfrm>
            <a:off x="5584456" y="2737788"/>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4" name="Google Shape;1644;p39"/>
          <p:cNvSpPr/>
          <p:nvPr/>
        </p:nvSpPr>
        <p:spPr>
          <a:xfrm>
            <a:off x="5584456" y="3882951"/>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5" name="Google Shape;1645;p39"/>
          <p:cNvSpPr/>
          <p:nvPr/>
        </p:nvSpPr>
        <p:spPr>
          <a:xfrm>
            <a:off x="5584456" y="1592626"/>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6" name="Google Shape;1646;p39"/>
          <p:cNvSpPr/>
          <p:nvPr/>
        </p:nvSpPr>
        <p:spPr>
          <a:xfrm>
            <a:off x="3088256" y="2737788"/>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7" name="Google Shape;1647;p39"/>
          <p:cNvSpPr/>
          <p:nvPr/>
        </p:nvSpPr>
        <p:spPr>
          <a:xfrm>
            <a:off x="3088256" y="3882951"/>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8" name="Google Shape;1648;p39"/>
          <p:cNvSpPr/>
          <p:nvPr/>
        </p:nvSpPr>
        <p:spPr>
          <a:xfrm>
            <a:off x="3088256" y="1592626"/>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49" name="Google Shape;1649;p39"/>
          <p:cNvSpPr/>
          <p:nvPr/>
        </p:nvSpPr>
        <p:spPr>
          <a:xfrm>
            <a:off x="3737500" y="1266525"/>
            <a:ext cx="1669000" cy="3327962"/>
          </a:xfrm>
          <a:custGeom>
            <a:rect b="b" l="l" r="r" t="t"/>
            <a:pathLst>
              <a:path extrusionOk="0" h="2330" w="1238">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650" name="Google Shape;1650;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infographic</a:t>
            </a:r>
            <a:endParaRPr/>
          </a:p>
        </p:txBody>
      </p:sp>
      <p:sp>
        <p:nvSpPr>
          <p:cNvPr id="1651" name="Google Shape;1651;p39"/>
          <p:cNvSpPr txBox="1"/>
          <p:nvPr/>
        </p:nvSpPr>
        <p:spPr>
          <a:xfrm>
            <a:off x="1181100" y="1482906"/>
            <a:ext cx="1757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Roboto"/>
                <a:ea typeface="Roboto"/>
                <a:cs typeface="Roboto"/>
                <a:sym typeface="Roboto"/>
              </a:rPr>
              <a:t>Visuals</a:t>
            </a:r>
            <a:endParaRPr sz="1800">
              <a:solidFill>
                <a:schemeClr val="dk1"/>
              </a:solidFill>
              <a:latin typeface="Roboto"/>
              <a:ea typeface="Roboto"/>
              <a:cs typeface="Roboto"/>
              <a:sym typeface="Roboto"/>
            </a:endParaRPr>
          </a:p>
        </p:txBody>
      </p:sp>
      <p:sp>
        <p:nvSpPr>
          <p:cNvPr id="1652" name="Google Shape;1652;p39"/>
          <p:cNvSpPr txBox="1"/>
          <p:nvPr/>
        </p:nvSpPr>
        <p:spPr>
          <a:xfrm>
            <a:off x="1181100" y="2624358"/>
            <a:ext cx="1757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Roboto"/>
                <a:ea typeface="Roboto"/>
                <a:cs typeface="Roboto"/>
                <a:sym typeface="Roboto"/>
              </a:rPr>
              <a:t>Price</a:t>
            </a:r>
            <a:endParaRPr sz="1800">
              <a:solidFill>
                <a:schemeClr val="dk1"/>
              </a:solidFill>
              <a:latin typeface="Roboto"/>
              <a:ea typeface="Roboto"/>
              <a:cs typeface="Roboto"/>
              <a:sym typeface="Roboto"/>
            </a:endParaRPr>
          </a:p>
        </p:txBody>
      </p:sp>
      <p:sp>
        <p:nvSpPr>
          <p:cNvPr id="1653" name="Google Shape;1653;p39"/>
          <p:cNvSpPr txBox="1"/>
          <p:nvPr/>
        </p:nvSpPr>
        <p:spPr>
          <a:xfrm>
            <a:off x="1181100" y="3765883"/>
            <a:ext cx="1757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Roboto"/>
                <a:ea typeface="Roboto"/>
                <a:cs typeface="Roboto"/>
                <a:sym typeface="Roboto"/>
              </a:rPr>
              <a:t>Availability</a:t>
            </a:r>
            <a:endParaRPr sz="1800">
              <a:solidFill>
                <a:schemeClr val="dk1"/>
              </a:solidFill>
              <a:latin typeface="Roboto"/>
              <a:ea typeface="Roboto"/>
              <a:cs typeface="Roboto"/>
              <a:sym typeface="Roboto"/>
            </a:endParaRPr>
          </a:p>
        </p:txBody>
      </p:sp>
      <p:sp>
        <p:nvSpPr>
          <p:cNvPr id="1654" name="Google Shape;1654;p39"/>
          <p:cNvSpPr txBox="1"/>
          <p:nvPr/>
        </p:nvSpPr>
        <p:spPr>
          <a:xfrm>
            <a:off x="6162250" y="1482906"/>
            <a:ext cx="1757100" cy="43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Features</a:t>
            </a:r>
            <a:endParaRPr sz="1800">
              <a:solidFill>
                <a:schemeClr val="dk1"/>
              </a:solidFill>
              <a:latin typeface="Roboto"/>
              <a:ea typeface="Roboto"/>
              <a:cs typeface="Roboto"/>
              <a:sym typeface="Roboto"/>
            </a:endParaRPr>
          </a:p>
        </p:txBody>
      </p:sp>
      <p:sp>
        <p:nvSpPr>
          <p:cNvPr id="1655" name="Google Shape;1655;p39"/>
          <p:cNvSpPr txBox="1"/>
          <p:nvPr/>
        </p:nvSpPr>
        <p:spPr>
          <a:xfrm>
            <a:off x="6162250" y="2624358"/>
            <a:ext cx="1757100" cy="43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Users</a:t>
            </a:r>
            <a:endParaRPr sz="1800">
              <a:solidFill>
                <a:schemeClr val="dk1"/>
              </a:solidFill>
              <a:latin typeface="Roboto"/>
              <a:ea typeface="Roboto"/>
              <a:cs typeface="Roboto"/>
              <a:sym typeface="Roboto"/>
            </a:endParaRPr>
          </a:p>
        </p:txBody>
      </p:sp>
      <p:sp>
        <p:nvSpPr>
          <p:cNvPr id="1656" name="Google Shape;1656;p39"/>
          <p:cNvSpPr txBox="1"/>
          <p:nvPr/>
        </p:nvSpPr>
        <p:spPr>
          <a:xfrm>
            <a:off x="6162250" y="3765883"/>
            <a:ext cx="1757100" cy="43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Updates</a:t>
            </a:r>
            <a:endParaRPr sz="1800">
              <a:solidFill>
                <a:schemeClr val="dk1"/>
              </a:solidFill>
              <a:latin typeface="Roboto"/>
              <a:ea typeface="Roboto"/>
              <a:cs typeface="Roboto"/>
              <a:sym typeface="Roboto"/>
            </a:endParaRPr>
          </a:p>
        </p:txBody>
      </p:sp>
      <p:sp>
        <p:nvSpPr>
          <p:cNvPr id="1657" name="Google Shape;1657;p39"/>
          <p:cNvSpPr txBox="1"/>
          <p:nvPr/>
        </p:nvSpPr>
        <p:spPr>
          <a:xfrm>
            <a:off x="1181100" y="1783637"/>
            <a:ext cx="17571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Showcase the design of your product</a:t>
            </a:r>
            <a:endParaRPr sz="1200">
              <a:solidFill>
                <a:schemeClr val="dk1"/>
              </a:solidFill>
              <a:latin typeface="Roboto"/>
              <a:ea typeface="Roboto"/>
              <a:cs typeface="Roboto"/>
              <a:sym typeface="Roboto"/>
            </a:endParaRPr>
          </a:p>
        </p:txBody>
      </p:sp>
      <p:sp>
        <p:nvSpPr>
          <p:cNvPr id="1658" name="Google Shape;1658;p39"/>
          <p:cNvSpPr txBox="1"/>
          <p:nvPr/>
        </p:nvSpPr>
        <p:spPr>
          <a:xfrm>
            <a:off x="1181100" y="2925159"/>
            <a:ext cx="17571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Share the cost and price with investors</a:t>
            </a:r>
            <a:endParaRPr sz="1200">
              <a:solidFill>
                <a:schemeClr val="dk1"/>
              </a:solidFill>
              <a:latin typeface="Roboto"/>
              <a:ea typeface="Roboto"/>
              <a:cs typeface="Roboto"/>
              <a:sym typeface="Roboto"/>
            </a:endParaRPr>
          </a:p>
        </p:txBody>
      </p:sp>
      <p:sp>
        <p:nvSpPr>
          <p:cNvPr id="1659" name="Google Shape;1659;p39"/>
          <p:cNvSpPr txBox="1"/>
          <p:nvPr/>
        </p:nvSpPr>
        <p:spPr>
          <a:xfrm>
            <a:off x="1181100" y="4066684"/>
            <a:ext cx="17571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When is the product expected to be ready?</a:t>
            </a:r>
            <a:endParaRPr sz="1200">
              <a:solidFill>
                <a:schemeClr val="dk1"/>
              </a:solidFill>
              <a:latin typeface="Roboto"/>
              <a:ea typeface="Roboto"/>
              <a:cs typeface="Roboto"/>
              <a:sym typeface="Roboto"/>
            </a:endParaRPr>
          </a:p>
        </p:txBody>
      </p:sp>
      <p:sp>
        <p:nvSpPr>
          <p:cNvPr id="1660" name="Google Shape;1660;p39"/>
          <p:cNvSpPr txBox="1"/>
          <p:nvPr/>
        </p:nvSpPr>
        <p:spPr>
          <a:xfrm>
            <a:off x="6162250" y="1783637"/>
            <a:ext cx="17571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What makes your product unique?</a:t>
            </a:r>
            <a:endParaRPr sz="1200">
              <a:solidFill>
                <a:schemeClr val="dk1"/>
              </a:solidFill>
              <a:latin typeface="Roboto"/>
              <a:ea typeface="Roboto"/>
              <a:cs typeface="Roboto"/>
              <a:sym typeface="Roboto"/>
            </a:endParaRPr>
          </a:p>
        </p:txBody>
      </p:sp>
      <p:sp>
        <p:nvSpPr>
          <p:cNvPr id="1661" name="Google Shape;1661;p39"/>
          <p:cNvSpPr txBox="1"/>
          <p:nvPr/>
        </p:nvSpPr>
        <p:spPr>
          <a:xfrm>
            <a:off x="6162250" y="2925159"/>
            <a:ext cx="17571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Speak about the target audience</a:t>
            </a:r>
            <a:endParaRPr sz="1200">
              <a:solidFill>
                <a:schemeClr val="dk1"/>
              </a:solidFill>
              <a:latin typeface="Roboto"/>
              <a:ea typeface="Roboto"/>
              <a:cs typeface="Roboto"/>
              <a:sym typeface="Roboto"/>
            </a:endParaRPr>
          </a:p>
        </p:txBody>
      </p:sp>
      <p:sp>
        <p:nvSpPr>
          <p:cNvPr id="1662" name="Google Shape;1662;p39"/>
          <p:cNvSpPr txBox="1"/>
          <p:nvPr/>
        </p:nvSpPr>
        <p:spPr>
          <a:xfrm>
            <a:off x="6162250" y="4066684"/>
            <a:ext cx="17571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Do you plan on updating it?</a:t>
            </a:r>
            <a:endParaRPr sz="1200">
              <a:solidFill>
                <a:schemeClr val="dk1"/>
              </a:solidFill>
              <a:latin typeface="Roboto"/>
              <a:ea typeface="Roboto"/>
              <a:cs typeface="Roboto"/>
              <a:sym typeface="Roboto"/>
            </a:endParaRPr>
          </a:p>
        </p:txBody>
      </p:sp>
      <p:grpSp>
        <p:nvGrpSpPr>
          <p:cNvPr id="1663" name="Google Shape;1663;p39"/>
          <p:cNvGrpSpPr/>
          <p:nvPr/>
        </p:nvGrpSpPr>
        <p:grpSpPr>
          <a:xfrm>
            <a:off x="3146516" y="1658628"/>
            <a:ext cx="354778" cy="339271"/>
            <a:chOff x="5045500" y="842250"/>
            <a:chExt cx="503875" cy="481850"/>
          </a:xfrm>
        </p:grpSpPr>
        <p:sp>
          <p:nvSpPr>
            <p:cNvPr id="1664" name="Google Shape;1664;p3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5" name="Google Shape;1665;p3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66" name="Google Shape;1666;p39"/>
          <p:cNvGrpSpPr/>
          <p:nvPr/>
        </p:nvGrpSpPr>
        <p:grpSpPr>
          <a:xfrm>
            <a:off x="3155423" y="2826372"/>
            <a:ext cx="336965" cy="286833"/>
            <a:chOff x="5645200" y="879425"/>
            <a:chExt cx="478575" cy="407375"/>
          </a:xfrm>
        </p:grpSpPr>
        <p:sp>
          <p:nvSpPr>
            <p:cNvPr id="1667" name="Google Shape;1667;p3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8" name="Google Shape;1668;p3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69" name="Google Shape;1669;p3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0" name="Google Shape;1670;p3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1" name="Google Shape;1671;p3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2" name="Google Shape;1672;p3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3" name="Google Shape;1673;p39"/>
          <p:cNvGrpSpPr/>
          <p:nvPr/>
        </p:nvGrpSpPr>
        <p:grpSpPr>
          <a:xfrm>
            <a:off x="3154279" y="3948977"/>
            <a:ext cx="339253" cy="339253"/>
            <a:chOff x="1492675" y="4992125"/>
            <a:chExt cx="481825" cy="481825"/>
          </a:xfrm>
        </p:grpSpPr>
        <p:sp>
          <p:nvSpPr>
            <p:cNvPr id="1674" name="Google Shape;1674;p3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5" name="Google Shape;1675;p3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76" name="Google Shape;1676;p39"/>
          <p:cNvGrpSpPr/>
          <p:nvPr/>
        </p:nvGrpSpPr>
        <p:grpSpPr>
          <a:xfrm>
            <a:off x="5650474" y="1658635"/>
            <a:ext cx="339253" cy="339253"/>
            <a:chOff x="1492675" y="2027925"/>
            <a:chExt cx="481825" cy="481825"/>
          </a:xfrm>
        </p:grpSpPr>
        <p:sp>
          <p:nvSpPr>
            <p:cNvPr id="1677" name="Google Shape;1677;p3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8" name="Google Shape;1678;p3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 name="Google Shape;1679;p3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0" name="Google Shape;1680;p3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1" name="Google Shape;1681;p3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2" name="Google Shape;1682;p39"/>
          <p:cNvGrpSpPr/>
          <p:nvPr/>
        </p:nvGrpSpPr>
        <p:grpSpPr>
          <a:xfrm>
            <a:off x="5740575" y="2800147"/>
            <a:ext cx="159039" cy="339253"/>
            <a:chOff x="4584850" y="4399275"/>
            <a:chExt cx="225875" cy="481825"/>
          </a:xfrm>
        </p:grpSpPr>
        <p:sp>
          <p:nvSpPr>
            <p:cNvPr id="1683" name="Google Shape;1683;p3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4" name="Google Shape;1684;p3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5" name="Google Shape;1685;p39"/>
          <p:cNvGrpSpPr/>
          <p:nvPr/>
        </p:nvGrpSpPr>
        <p:grpSpPr>
          <a:xfrm>
            <a:off x="5649251" y="3949017"/>
            <a:ext cx="340573" cy="339271"/>
            <a:chOff x="2085450" y="842250"/>
            <a:chExt cx="483700" cy="481850"/>
          </a:xfrm>
        </p:grpSpPr>
        <p:sp>
          <p:nvSpPr>
            <p:cNvPr id="1686" name="Google Shape;1686;p3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7" name="Google Shape;1687;p3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8" name="Google Shape;1688;p3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689" name="Google Shape;1689;p39"/>
          <p:cNvSpPr/>
          <p:nvPr/>
        </p:nvSpPr>
        <p:spPr>
          <a:xfrm>
            <a:off x="3868216" y="1587668"/>
            <a:ext cx="1407579" cy="2685758"/>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0" name="Google Shape;1690;p39"/>
          <p:cNvPicPr preferRelativeResize="0"/>
          <p:nvPr/>
        </p:nvPicPr>
        <p:blipFill rotWithShape="1">
          <a:blip r:embed="rId3">
            <a:alphaModFix/>
          </a:blip>
          <a:srcRect b="0" l="10685" r="10685" t="0"/>
          <a:stretch/>
        </p:blipFill>
        <p:spPr>
          <a:xfrm>
            <a:off x="3868194" y="1587671"/>
            <a:ext cx="1407612" cy="268591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4" name="Shape 1694"/>
        <p:cNvGrpSpPr/>
        <p:nvPr/>
      </p:nvGrpSpPr>
      <p:grpSpPr>
        <a:xfrm>
          <a:off x="0" y="0"/>
          <a:ext cx="0" cy="0"/>
          <a:chOff x="0" y="0"/>
          <a:chExt cx="0" cy="0"/>
        </a:xfrm>
      </p:grpSpPr>
      <p:sp>
        <p:nvSpPr>
          <p:cNvPr id="1695" name="Google Shape;1695;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 of your presentation</a:t>
            </a:r>
            <a:endParaRPr/>
          </a:p>
        </p:txBody>
      </p:sp>
      <p:sp>
        <p:nvSpPr>
          <p:cNvPr id="1696" name="Google Shape;1696;p40"/>
          <p:cNvSpPr txBox="1"/>
          <p:nvPr/>
        </p:nvSpPr>
        <p:spPr>
          <a:xfrm flipH="1">
            <a:off x="703952"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Provide a brief </a:t>
            </a:r>
            <a:r>
              <a:rPr b="1" lang="en" sz="1200">
                <a:solidFill>
                  <a:schemeClr val="dk1"/>
                </a:solidFill>
                <a:latin typeface="Roboto"/>
                <a:ea typeface="Roboto"/>
                <a:cs typeface="Roboto"/>
                <a:sym typeface="Roboto"/>
              </a:rPr>
              <a:t>overview </a:t>
            </a:r>
            <a:r>
              <a:rPr lang="en" sz="1200">
                <a:solidFill>
                  <a:schemeClr val="dk1"/>
                </a:solidFill>
                <a:latin typeface="Roboto"/>
                <a:ea typeface="Roboto"/>
                <a:cs typeface="Roboto"/>
                <a:sym typeface="Roboto"/>
              </a:rPr>
              <a:t>of the pitch deck's content</a:t>
            </a:r>
            <a:endParaRPr sz="1200">
              <a:solidFill>
                <a:schemeClr val="dk1"/>
              </a:solidFill>
              <a:latin typeface="Roboto"/>
              <a:ea typeface="Roboto"/>
              <a:cs typeface="Roboto"/>
              <a:sym typeface="Roboto"/>
            </a:endParaRPr>
          </a:p>
        </p:txBody>
      </p:sp>
      <p:sp>
        <p:nvSpPr>
          <p:cNvPr id="1697" name="Google Shape;1697;p40"/>
          <p:cNvSpPr txBox="1"/>
          <p:nvPr/>
        </p:nvSpPr>
        <p:spPr>
          <a:xfrm flipH="1">
            <a:off x="2667852"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Engage the audience with a compelling </a:t>
            </a:r>
            <a:r>
              <a:rPr b="1" lang="en" sz="1200">
                <a:solidFill>
                  <a:schemeClr val="dk1"/>
                </a:solidFill>
                <a:latin typeface="Roboto"/>
                <a:ea typeface="Roboto"/>
                <a:cs typeface="Roboto"/>
                <a:sym typeface="Roboto"/>
              </a:rPr>
              <a:t>introduction</a:t>
            </a:r>
            <a:endParaRPr b="1" sz="1200">
              <a:solidFill>
                <a:schemeClr val="dk1"/>
              </a:solidFill>
              <a:latin typeface="Roboto"/>
              <a:ea typeface="Roboto"/>
              <a:cs typeface="Roboto"/>
              <a:sym typeface="Roboto"/>
            </a:endParaRPr>
          </a:p>
        </p:txBody>
      </p:sp>
      <p:sp>
        <p:nvSpPr>
          <p:cNvPr id="1698" name="Google Shape;1698;p40"/>
          <p:cNvSpPr txBox="1"/>
          <p:nvPr/>
        </p:nvSpPr>
        <p:spPr>
          <a:xfrm flipH="1">
            <a:off x="4631752"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Identify the customer's pain points</a:t>
            </a:r>
            <a:endParaRPr sz="1200">
              <a:solidFill>
                <a:schemeClr val="dk1"/>
              </a:solidFill>
              <a:latin typeface="Roboto"/>
              <a:ea typeface="Roboto"/>
              <a:cs typeface="Roboto"/>
              <a:sym typeface="Roboto"/>
            </a:endParaRPr>
          </a:p>
          <a:p>
            <a:pPr indent="0" lvl="0" marL="0" rtl="0" algn="ctr">
              <a:spcBef>
                <a:spcPts val="0"/>
              </a:spcBef>
              <a:spcAft>
                <a:spcPts val="0"/>
              </a:spcAft>
              <a:buNone/>
            </a:pPr>
            <a:r>
              <a:rPr lang="en" sz="1200">
                <a:solidFill>
                  <a:schemeClr val="dk1"/>
                </a:solidFill>
                <a:latin typeface="Roboto"/>
                <a:ea typeface="Roboto"/>
                <a:cs typeface="Roboto"/>
                <a:sym typeface="Roboto"/>
              </a:rPr>
              <a:t>and</a:t>
            </a:r>
            <a:r>
              <a:rPr b="1" lang="en" sz="1200">
                <a:solidFill>
                  <a:schemeClr val="dk1"/>
                </a:solidFill>
                <a:latin typeface="Roboto"/>
                <a:ea typeface="Roboto"/>
                <a:cs typeface="Roboto"/>
                <a:sym typeface="Roboto"/>
              </a:rPr>
              <a:t> challenges</a:t>
            </a:r>
            <a:endParaRPr sz="1200">
              <a:solidFill>
                <a:schemeClr val="dk1"/>
              </a:solidFill>
              <a:latin typeface="Roboto"/>
              <a:ea typeface="Roboto"/>
              <a:cs typeface="Roboto"/>
              <a:sym typeface="Roboto"/>
            </a:endParaRPr>
          </a:p>
        </p:txBody>
      </p:sp>
      <p:sp>
        <p:nvSpPr>
          <p:cNvPr id="1699" name="Google Shape;1699;p40"/>
          <p:cNvSpPr txBox="1"/>
          <p:nvPr/>
        </p:nvSpPr>
        <p:spPr>
          <a:xfrm flipH="1">
            <a:off x="6595652"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Describe how your product or service can </a:t>
            </a:r>
            <a:r>
              <a:rPr b="1" lang="en" sz="1200">
                <a:solidFill>
                  <a:schemeClr val="dk1"/>
                </a:solidFill>
                <a:latin typeface="Roboto"/>
                <a:ea typeface="Roboto"/>
                <a:cs typeface="Roboto"/>
                <a:sym typeface="Roboto"/>
              </a:rPr>
              <a:t>solve the problem</a:t>
            </a:r>
            <a:endParaRPr b="1" sz="1200">
              <a:solidFill>
                <a:schemeClr val="dk1"/>
              </a:solidFill>
              <a:latin typeface="Roboto"/>
              <a:ea typeface="Roboto"/>
              <a:cs typeface="Roboto"/>
              <a:sym typeface="Roboto"/>
            </a:endParaRPr>
          </a:p>
        </p:txBody>
      </p:sp>
      <p:cxnSp>
        <p:nvCxnSpPr>
          <p:cNvPr id="1700" name="Google Shape;1700;p40"/>
          <p:cNvCxnSpPr>
            <a:stCxn id="1701" idx="6"/>
            <a:endCxn id="1702" idx="2"/>
          </p:cNvCxnSpPr>
          <p:nvPr/>
        </p:nvCxnSpPr>
        <p:spPr>
          <a:xfrm>
            <a:off x="1659600" y="1678500"/>
            <a:ext cx="1882200" cy="0"/>
          </a:xfrm>
          <a:prstGeom prst="straightConnector1">
            <a:avLst/>
          </a:prstGeom>
          <a:noFill/>
          <a:ln cap="flat" cmpd="sng" w="9525">
            <a:solidFill>
              <a:schemeClr val="dk1"/>
            </a:solidFill>
            <a:prstDash val="solid"/>
            <a:round/>
            <a:headEnd len="med" w="med" type="none"/>
            <a:tailEnd len="med" w="med" type="none"/>
          </a:ln>
        </p:spPr>
      </p:cxnSp>
      <p:cxnSp>
        <p:nvCxnSpPr>
          <p:cNvPr id="1703" name="Google Shape;1703;p40"/>
          <p:cNvCxnSpPr>
            <a:stCxn id="1702" idx="6"/>
            <a:endCxn id="1704" idx="2"/>
          </p:cNvCxnSpPr>
          <p:nvPr/>
        </p:nvCxnSpPr>
        <p:spPr>
          <a:xfrm>
            <a:off x="3624425" y="1678500"/>
            <a:ext cx="1881300" cy="0"/>
          </a:xfrm>
          <a:prstGeom prst="straightConnector1">
            <a:avLst/>
          </a:prstGeom>
          <a:noFill/>
          <a:ln cap="flat" cmpd="sng" w="9525">
            <a:solidFill>
              <a:schemeClr val="dk1"/>
            </a:solidFill>
            <a:prstDash val="solid"/>
            <a:round/>
            <a:headEnd len="med" w="med" type="none"/>
            <a:tailEnd len="med" w="med" type="none"/>
          </a:ln>
        </p:spPr>
      </p:cxnSp>
      <p:cxnSp>
        <p:nvCxnSpPr>
          <p:cNvPr id="1705" name="Google Shape;1705;p40"/>
          <p:cNvCxnSpPr>
            <a:stCxn id="1704" idx="6"/>
            <a:endCxn id="1706" idx="2"/>
          </p:cNvCxnSpPr>
          <p:nvPr/>
        </p:nvCxnSpPr>
        <p:spPr>
          <a:xfrm>
            <a:off x="5588325" y="1678500"/>
            <a:ext cx="1881300" cy="0"/>
          </a:xfrm>
          <a:prstGeom prst="straightConnector1">
            <a:avLst/>
          </a:prstGeom>
          <a:noFill/>
          <a:ln cap="flat" cmpd="sng" w="9525">
            <a:solidFill>
              <a:schemeClr val="dk1"/>
            </a:solidFill>
            <a:prstDash val="solid"/>
            <a:round/>
            <a:headEnd len="med" w="med" type="none"/>
            <a:tailEnd len="med" w="med" type="none"/>
          </a:ln>
        </p:spPr>
      </p:cxnSp>
      <p:sp>
        <p:nvSpPr>
          <p:cNvPr id="1707" name="Google Shape;1707;p40"/>
          <p:cNvSpPr txBox="1"/>
          <p:nvPr/>
        </p:nvSpPr>
        <p:spPr>
          <a:xfrm flipH="1">
            <a:off x="703952" y="36208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Highlight the unique value proposition and </a:t>
            </a:r>
            <a:r>
              <a:rPr b="1" lang="en" sz="1200">
                <a:solidFill>
                  <a:schemeClr val="dk1"/>
                </a:solidFill>
                <a:latin typeface="Roboto"/>
                <a:ea typeface="Roboto"/>
                <a:cs typeface="Roboto"/>
                <a:sym typeface="Roboto"/>
              </a:rPr>
              <a:t>benefits </a:t>
            </a:r>
            <a:r>
              <a:rPr lang="en" sz="1200">
                <a:solidFill>
                  <a:schemeClr val="dk1"/>
                </a:solidFill>
                <a:latin typeface="Roboto"/>
                <a:ea typeface="Roboto"/>
                <a:cs typeface="Roboto"/>
                <a:sym typeface="Roboto"/>
              </a:rPr>
              <a:t>of your  specific solution</a:t>
            </a:r>
            <a:endParaRPr sz="1200">
              <a:solidFill>
                <a:schemeClr val="dk1"/>
              </a:solidFill>
              <a:latin typeface="Roboto"/>
              <a:ea typeface="Roboto"/>
              <a:cs typeface="Roboto"/>
              <a:sym typeface="Roboto"/>
            </a:endParaRPr>
          </a:p>
        </p:txBody>
      </p:sp>
      <p:sp>
        <p:nvSpPr>
          <p:cNvPr id="1708" name="Google Shape;1708;p40"/>
          <p:cNvSpPr txBox="1"/>
          <p:nvPr/>
        </p:nvSpPr>
        <p:spPr>
          <a:xfrm flipH="1">
            <a:off x="2667852" y="36208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Roboto"/>
                <a:ea typeface="Roboto"/>
                <a:cs typeface="Roboto"/>
                <a:sym typeface="Roboto"/>
              </a:rPr>
              <a:t>Analyze </a:t>
            </a:r>
            <a:r>
              <a:rPr lang="en" sz="1200">
                <a:solidFill>
                  <a:schemeClr val="dk1"/>
                </a:solidFill>
                <a:latin typeface="Roboto"/>
                <a:ea typeface="Roboto"/>
                <a:cs typeface="Roboto"/>
                <a:sym typeface="Roboto"/>
              </a:rPr>
              <a:t>the target market size, growth potential, and competition briefly</a:t>
            </a:r>
            <a:endParaRPr sz="1200">
              <a:solidFill>
                <a:schemeClr val="dk1"/>
              </a:solidFill>
              <a:latin typeface="Roboto"/>
              <a:ea typeface="Roboto"/>
              <a:cs typeface="Roboto"/>
              <a:sym typeface="Roboto"/>
            </a:endParaRPr>
          </a:p>
        </p:txBody>
      </p:sp>
      <p:sp>
        <p:nvSpPr>
          <p:cNvPr id="1709" name="Google Shape;1709;p40"/>
          <p:cNvSpPr txBox="1"/>
          <p:nvPr/>
        </p:nvSpPr>
        <p:spPr>
          <a:xfrm flipH="1">
            <a:off x="4631752" y="36208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Explain your financial needs and briefly outline your</a:t>
            </a:r>
            <a:endParaRPr sz="1200">
              <a:solidFill>
                <a:schemeClr val="dk1"/>
              </a:solidFill>
              <a:latin typeface="Roboto"/>
              <a:ea typeface="Roboto"/>
              <a:cs typeface="Roboto"/>
              <a:sym typeface="Roboto"/>
            </a:endParaRPr>
          </a:p>
          <a:p>
            <a:pPr indent="0" lvl="0" marL="0" rtl="0" algn="ctr">
              <a:spcBef>
                <a:spcPts val="0"/>
              </a:spcBef>
              <a:spcAft>
                <a:spcPts val="0"/>
              </a:spcAft>
              <a:buNone/>
            </a:pPr>
            <a:r>
              <a:rPr b="1" lang="en" sz="1200">
                <a:solidFill>
                  <a:schemeClr val="dk1"/>
                </a:solidFill>
                <a:latin typeface="Roboto"/>
                <a:ea typeface="Roboto"/>
                <a:cs typeface="Roboto"/>
                <a:sym typeface="Roboto"/>
              </a:rPr>
              <a:t>funding allocation</a:t>
            </a:r>
            <a:endParaRPr b="1" sz="1200">
              <a:solidFill>
                <a:schemeClr val="dk1"/>
              </a:solidFill>
              <a:latin typeface="Roboto"/>
              <a:ea typeface="Roboto"/>
              <a:cs typeface="Roboto"/>
              <a:sym typeface="Roboto"/>
            </a:endParaRPr>
          </a:p>
        </p:txBody>
      </p:sp>
      <p:sp>
        <p:nvSpPr>
          <p:cNvPr id="1710" name="Google Shape;1710;p40"/>
          <p:cNvSpPr txBox="1"/>
          <p:nvPr/>
        </p:nvSpPr>
        <p:spPr>
          <a:xfrm flipH="1">
            <a:off x="6595652" y="36208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End with a clear and concise </a:t>
            </a:r>
            <a:r>
              <a:rPr b="1" lang="en" sz="1200">
                <a:solidFill>
                  <a:schemeClr val="dk1"/>
                </a:solidFill>
                <a:latin typeface="Roboto"/>
                <a:ea typeface="Roboto"/>
                <a:cs typeface="Roboto"/>
                <a:sym typeface="Roboto"/>
              </a:rPr>
              <a:t>call to action</a:t>
            </a:r>
            <a:endParaRPr b="1" sz="1200">
              <a:solidFill>
                <a:schemeClr val="dk1"/>
              </a:solidFill>
              <a:latin typeface="Roboto"/>
              <a:ea typeface="Roboto"/>
              <a:cs typeface="Roboto"/>
              <a:sym typeface="Roboto"/>
            </a:endParaRPr>
          </a:p>
        </p:txBody>
      </p:sp>
      <p:cxnSp>
        <p:nvCxnSpPr>
          <p:cNvPr id="1711" name="Google Shape;1711;p40"/>
          <p:cNvCxnSpPr>
            <a:stCxn id="1712" idx="6"/>
          </p:cNvCxnSpPr>
          <p:nvPr/>
        </p:nvCxnSpPr>
        <p:spPr>
          <a:xfrm>
            <a:off x="1659600" y="3438469"/>
            <a:ext cx="1905000" cy="600"/>
          </a:xfrm>
          <a:prstGeom prst="straightConnector1">
            <a:avLst/>
          </a:prstGeom>
          <a:noFill/>
          <a:ln cap="flat" cmpd="sng" w="9525">
            <a:solidFill>
              <a:schemeClr val="dk1"/>
            </a:solidFill>
            <a:prstDash val="solid"/>
            <a:round/>
            <a:headEnd len="med" w="med" type="none"/>
            <a:tailEnd len="med" w="med" type="none"/>
          </a:ln>
        </p:spPr>
      </p:cxnSp>
      <p:cxnSp>
        <p:nvCxnSpPr>
          <p:cNvPr id="1713" name="Google Shape;1713;p40"/>
          <p:cNvCxnSpPr>
            <a:stCxn id="1714" idx="6"/>
            <a:endCxn id="1715" idx="2"/>
          </p:cNvCxnSpPr>
          <p:nvPr/>
        </p:nvCxnSpPr>
        <p:spPr>
          <a:xfrm>
            <a:off x="3624425" y="3438469"/>
            <a:ext cx="1881300" cy="0"/>
          </a:xfrm>
          <a:prstGeom prst="straightConnector1">
            <a:avLst/>
          </a:prstGeom>
          <a:noFill/>
          <a:ln cap="flat" cmpd="sng" w="9525">
            <a:solidFill>
              <a:schemeClr val="dk1"/>
            </a:solidFill>
            <a:prstDash val="solid"/>
            <a:round/>
            <a:headEnd len="med" w="med" type="none"/>
            <a:tailEnd len="med" w="med" type="none"/>
          </a:ln>
        </p:spPr>
      </p:cxnSp>
      <p:cxnSp>
        <p:nvCxnSpPr>
          <p:cNvPr id="1716" name="Google Shape;1716;p40"/>
          <p:cNvCxnSpPr>
            <a:stCxn id="1715" idx="6"/>
            <a:endCxn id="1717" idx="2"/>
          </p:cNvCxnSpPr>
          <p:nvPr/>
        </p:nvCxnSpPr>
        <p:spPr>
          <a:xfrm>
            <a:off x="5588325" y="3438469"/>
            <a:ext cx="1881300" cy="0"/>
          </a:xfrm>
          <a:prstGeom prst="straightConnector1">
            <a:avLst/>
          </a:prstGeom>
          <a:noFill/>
          <a:ln cap="flat" cmpd="sng" w="9525">
            <a:solidFill>
              <a:schemeClr val="dk1"/>
            </a:solidFill>
            <a:prstDash val="solid"/>
            <a:round/>
            <a:headEnd len="med" w="med" type="none"/>
            <a:tailEnd len="med" w="med" type="none"/>
          </a:ln>
        </p:spPr>
      </p:cxnSp>
      <p:cxnSp>
        <p:nvCxnSpPr>
          <p:cNvPr id="1718" name="Google Shape;1718;p40"/>
          <p:cNvCxnSpPr>
            <a:stCxn id="1706" idx="6"/>
            <a:endCxn id="1717" idx="6"/>
          </p:cNvCxnSpPr>
          <p:nvPr/>
        </p:nvCxnSpPr>
        <p:spPr>
          <a:xfrm>
            <a:off x="7552225" y="1678500"/>
            <a:ext cx="600" cy="1760100"/>
          </a:xfrm>
          <a:prstGeom prst="curvedConnector3">
            <a:avLst>
              <a:gd fmla="val 169645833" name="adj1"/>
            </a:avLst>
          </a:prstGeom>
          <a:noFill/>
          <a:ln cap="flat" cmpd="sng" w="9525">
            <a:solidFill>
              <a:schemeClr val="dk1"/>
            </a:solidFill>
            <a:prstDash val="solid"/>
            <a:round/>
            <a:headEnd len="med" w="med" type="none"/>
            <a:tailEnd len="med" w="med" type="none"/>
          </a:ln>
        </p:spPr>
      </p:cxnSp>
      <p:cxnSp>
        <p:nvCxnSpPr>
          <p:cNvPr id="1719" name="Google Shape;1719;p40"/>
          <p:cNvCxnSpPr>
            <a:stCxn id="1701" idx="2"/>
          </p:cNvCxnSpPr>
          <p:nvPr/>
        </p:nvCxnSpPr>
        <p:spPr>
          <a:xfrm flipH="1">
            <a:off x="-395700" y="1678500"/>
            <a:ext cx="1972800" cy="640800"/>
          </a:xfrm>
          <a:prstGeom prst="curvedConnector3">
            <a:avLst>
              <a:gd fmla="val 50000" name="adj1"/>
            </a:avLst>
          </a:prstGeom>
          <a:noFill/>
          <a:ln cap="flat" cmpd="sng" w="9525">
            <a:solidFill>
              <a:schemeClr val="lt2"/>
            </a:solidFill>
            <a:prstDash val="solid"/>
            <a:round/>
            <a:headEnd len="med" w="med" type="none"/>
            <a:tailEnd len="med" w="med" type="none"/>
          </a:ln>
        </p:spPr>
      </p:cxnSp>
      <p:sp>
        <p:nvSpPr>
          <p:cNvPr id="1701" name="Google Shape;1701;p40"/>
          <p:cNvSpPr/>
          <p:nvPr/>
        </p:nvSpPr>
        <p:spPr>
          <a:xfrm>
            <a:off x="1577100" y="1637250"/>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02" name="Google Shape;1702;p40"/>
          <p:cNvSpPr/>
          <p:nvPr/>
        </p:nvSpPr>
        <p:spPr>
          <a:xfrm>
            <a:off x="3541925" y="1637250"/>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04" name="Google Shape;1704;p40"/>
          <p:cNvSpPr/>
          <p:nvPr/>
        </p:nvSpPr>
        <p:spPr>
          <a:xfrm>
            <a:off x="5505825" y="1637250"/>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06" name="Google Shape;1706;p40"/>
          <p:cNvSpPr/>
          <p:nvPr/>
        </p:nvSpPr>
        <p:spPr>
          <a:xfrm>
            <a:off x="7469725" y="1637250"/>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12" name="Google Shape;1712;p40"/>
          <p:cNvSpPr/>
          <p:nvPr/>
        </p:nvSpPr>
        <p:spPr>
          <a:xfrm>
            <a:off x="1577100" y="339721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14" name="Google Shape;1714;p40"/>
          <p:cNvSpPr/>
          <p:nvPr/>
        </p:nvSpPr>
        <p:spPr>
          <a:xfrm>
            <a:off x="3541925" y="339721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15" name="Google Shape;1715;p40"/>
          <p:cNvSpPr/>
          <p:nvPr/>
        </p:nvSpPr>
        <p:spPr>
          <a:xfrm>
            <a:off x="5505825" y="339721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17" name="Google Shape;1717;p40"/>
          <p:cNvSpPr/>
          <p:nvPr/>
        </p:nvSpPr>
        <p:spPr>
          <a:xfrm>
            <a:off x="7469725" y="339721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sp>
        <p:nvSpPr>
          <p:cNvPr id="1725" name="Google Shape;1725;p41"/>
          <p:cNvSpPr txBox="1"/>
          <p:nvPr/>
        </p:nvSpPr>
        <p:spPr>
          <a:xfrm>
            <a:off x="1207404" y="1866000"/>
            <a:ext cx="10038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Jane Doe</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CEO</a:t>
            </a:r>
            <a:endParaRPr sz="1000">
              <a:solidFill>
                <a:schemeClr val="dk1"/>
              </a:solidFill>
              <a:latin typeface="Roboto"/>
              <a:ea typeface="Roboto"/>
              <a:cs typeface="Roboto"/>
              <a:sym typeface="Roboto"/>
            </a:endParaRPr>
          </a:p>
        </p:txBody>
      </p:sp>
      <p:sp>
        <p:nvSpPr>
          <p:cNvPr id="1726" name="Google Shape;1726;p41"/>
          <p:cNvSpPr txBox="1"/>
          <p:nvPr/>
        </p:nvSpPr>
        <p:spPr>
          <a:xfrm>
            <a:off x="2731641" y="2565689"/>
            <a:ext cx="14604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John Smith</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1727" name="Google Shape;1727;p41"/>
          <p:cNvSpPr txBox="1"/>
          <p:nvPr/>
        </p:nvSpPr>
        <p:spPr>
          <a:xfrm>
            <a:off x="2731651" y="1784589"/>
            <a:ext cx="14604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Maya Willson</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1728" name="Google Shape;1728;p41"/>
          <p:cNvSpPr txBox="1"/>
          <p:nvPr/>
        </p:nvSpPr>
        <p:spPr>
          <a:xfrm>
            <a:off x="4720671" y="1536944"/>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Steven Ander</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1729" name="Google Shape;1729;p41"/>
          <p:cNvSpPr txBox="1"/>
          <p:nvPr/>
        </p:nvSpPr>
        <p:spPr>
          <a:xfrm>
            <a:off x="4720671" y="2046894"/>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Sarah Williams</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1730" name="Google Shape;1730;p41"/>
          <p:cNvSpPr txBox="1"/>
          <p:nvPr/>
        </p:nvSpPr>
        <p:spPr>
          <a:xfrm>
            <a:off x="4720671" y="2941294"/>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Richard Taylor</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1731" name="Google Shape;1731;p41"/>
          <p:cNvSpPr txBox="1"/>
          <p:nvPr/>
        </p:nvSpPr>
        <p:spPr>
          <a:xfrm>
            <a:off x="4720671" y="3540544"/>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Emma Miller</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1732" name="Google Shape;1732;p41"/>
          <p:cNvSpPr txBox="1"/>
          <p:nvPr/>
        </p:nvSpPr>
        <p:spPr>
          <a:xfrm>
            <a:off x="6657396" y="1987888"/>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William Young</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1733" name="Google Shape;1733;p41"/>
          <p:cNvSpPr txBox="1"/>
          <p:nvPr/>
        </p:nvSpPr>
        <p:spPr>
          <a:xfrm>
            <a:off x="6657396" y="2591225"/>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James Scott</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1734" name="Google Shape;1734;p41"/>
          <p:cNvSpPr txBox="1"/>
          <p:nvPr/>
        </p:nvSpPr>
        <p:spPr>
          <a:xfrm>
            <a:off x="6657396" y="3575563"/>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Sarah</a:t>
            </a:r>
            <a:r>
              <a:rPr lang="en" sz="1300">
                <a:solidFill>
                  <a:schemeClr val="dk1"/>
                </a:solidFill>
                <a:latin typeface="Roboto"/>
                <a:ea typeface="Roboto"/>
                <a:cs typeface="Roboto"/>
                <a:sym typeface="Roboto"/>
              </a:rPr>
              <a:t> García</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1735" name="Google Shape;1735;p41"/>
          <p:cNvSpPr txBox="1"/>
          <p:nvPr/>
        </p:nvSpPr>
        <p:spPr>
          <a:xfrm>
            <a:off x="6657396" y="4182725"/>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Brian Clark</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1736" name="Google Shape;1736;p41"/>
          <p:cNvSpPr txBox="1"/>
          <p:nvPr/>
        </p:nvSpPr>
        <p:spPr>
          <a:xfrm>
            <a:off x="6657396" y="1384550"/>
            <a:ext cx="1279200" cy="37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Alan Turner</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cxnSp>
        <p:nvCxnSpPr>
          <p:cNvPr id="1737" name="Google Shape;1737;p41"/>
          <p:cNvCxnSpPr>
            <a:stCxn id="1725" idx="3"/>
            <a:endCxn id="1726" idx="1"/>
          </p:cNvCxnSpPr>
          <p:nvPr/>
        </p:nvCxnSpPr>
        <p:spPr>
          <a:xfrm>
            <a:off x="2211204" y="2051400"/>
            <a:ext cx="520500" cy="699600"/>
          </a:xfrm>
          <a:prstGeom prst="curvedConnector3">
            <a:avLst>
              <a:gd fmla="val 49994" name="adj1"/>
            </a:avLst>
          </a:prstGeom>
          <a:noFill/>
          <a:ln cap="flat" cmpd="sng" w="9525">
            <a:solidFill>
              <a:schemeClr val="lt2"/>
            </a:solidFill>
            <a:prstDash val="solid"/>
            <a:round/>
            <a:headEnd len="med" w="med" type="none"/>
            <a:tailEnd len="med" w="med" type="oval"/>
          </a:ln>
        </p:spPr>
      </p:cxnSp>
      <p:cxnSp>
        <p:nvCxnSpPr>
          <p:cNvPr id="1738" name="Google Shape;1738;p41"/>
          <p:cNvCxnSpPr>
            <a:stCxn id="1725" idx="3"/>
            <a:endCxn id="1727" idx="1"/>
          </p:cNvCxnSpPr>
          <p:nvPr/>
        </p:nvCxnSpPr>
        <p:spPr>
          <a:xfrm flipH="1" rot="10800000">
            <a:off x="2211204" y="1970100"/>
            <a:ext cx="520500" cy="81300"/>
          </a:xfrm>
          <a:prstGeom prst="curvedConnector3">
            <a:avLst>
              <a:gd fmla="val 49995" name="adj1"/>
            </a:avLst>
          </a:prstGeom>
          <a:noFill/>
          <a:ln cap="flat" cmpd="sng" w="9525">
            <a:solidFill>
              <a:schemeClr val="lt2"/>
            </a:solidFill>
            <a:prstDash val="solid"/>
            <a:round/>
            <a:headEnd len="med" w="med" type="none"/>
            <a:tailEnd len="med" w="med" type="oval"/>
          </a:ln>
        </p:spPr>
      </p:cxnSp>
      <p:cxnSp>
        <p:nvCxnSpPr>
          <p:cNvPr id="1739" name="Google Shape;1739;p41"/>
          <p:cNvCxnSpPr>
            <a:stCxn id="1726" idx="3"/>
            <a:endCxn id="1731" idx="1"/>
          </p:cNvCxnSpPr>
          <p:nvPr/>
        </p:nvCxnSpPr>
        <p:spPr>
          <a:xfrm>
            <a:off x="4192041" y="2751089"/>
            <a:ext cx="528600" cy="975000"/>
          </a:xfrm>
          <a:prstGeom prst="curvedConnector3">
            <a:avLst>
              <a:gd fmla="val 50003" name="adj1"/>
            </a:avLst>
          </a:prstGeom>
          <a:noFill/>
          <a:ln cap="flat" cmpd="sng" w="9525">
            <a:solidFill>
              <a:schemeClr val="lt2"/>
            </a:solidFill>
            <a:prstDash val="solid"/>
            <a:round/>
            <a:headEnd len="med" w="med" type="none"/>
            <a:tailEnd len="med" w="med" type="oval"/>
          </a:ln>
        </p:spPr>
      </p:cxnSp>
      <p:cxnSp>
        <p:nvCxnSpPr>
          <p:cNvPr id="1740" name="Google Shape;1740;p41"/>
          <p:cNvCxnSpPr>
            <a:stCxn id="1726" idx="3"/>
            <a:endCxn id="1730" idx="1"/>
          </p:cNvCxnSpPr>
          <p:nvPr/>
        </p:nvCxnSpPr>
        <p:spPr>
          <a:xfrm>
            <a:off x="4192041" y="2751089"/>
            <a:ext cx="528600" cy="375600"/>
          </a:xfrm>
          <a:prstGeom prst="curvedConnector3">
            <a:avLst>
              <a:gd fmla="val 50003" name="adj1"/>
            </a:avLst>
          </a:prstGeom>
          <a:noFill/>
          <a:ln cap="flat" cmpd="sng" w="9525">
            <a:solidFill>
              <a:schemeClr val="lt2"/>
            </a:solidFill>
            <a:prstDash val="solid"/>
            <a:round/>
            <a:headEnd len="med" w="med" type="none"/>
            <a:tailEnd len="med" w="med" type="oval"/>
          </a:ln>
        </p:spPr>
      </p:cxnSp>
      <p:cxnSp>
        <p:nvCxnSpPr>
          <p:cNvPr id="1741" name="Google Shape;1741;p41"/>
          <p:cNvCxnSpPr>
            <a:stCxn id="1727" idx="3"/>
            <a:endCxn id="1729" idx="1"/>
          </p:cNvCxnSpPr>
          <p:nvPr/>
        </p:nvCxnSpPr>
        <p:spPr>
          <a:xfrm>
            <a:off x="4192051" y="1969989"/>
            <a:ext cx="528600" cy="262200"/>
          </a:xfrm>
          <a:prstGeom prst="curvedConnector3">
            <a:avLst>
              <a:gd fmla="val 50002" name="adj1"/>
            </a:avLst>
          </a:prstGeom>
          <a:noFill/>
          <a:ln cap="flat" cmpd="sng" w="9525">
            <a:solidFill>
              <a:schemeClr val="lt2"/>
            </a:solidFill>
            <a:prstDash val="solid"/>
            <a:round/>
            <a:headEnd len="med" w="med" type="none"/>
            <a:tailEnd len="med" w="med" type="oval"/>
          </a:ln>
        </p:spPr>
      </p:cxnSp>
      <p:cxnSp>
        <p:nvCxnSpPr>
          <p:cNvPr id="1742" name="Google Shape;1742;p41"/>
          <p:cNvCxnSpPr>
            <a:stCxn id="1727" idx="3"/>
            <a:endCxn id="1728" idx="1"/>
          </p:cNvCxnSpPr>
          <p:nvPr/>
        </p:nvCxnSpPr>
        <p:spPr>
          <a:xfrm flipH="1" rot="10800000">
            <a:off x="4192051" y="1722489"/>
            <a:ext cx="528600" cy="247500"/>
          </a:xfrm>
          <a:prstGeom prst="curvedConnector3">
            <a:avLst>
              <a:gd fmla="val 50002" name="adj1"/>
            </a:avLst>
          </a:prstGeom>
          <a:noFill/>
          <a:ln cap="flat" cmpd="sng" w="9525">
            <a:solidFill>
              <a:schemeClr val="lt2"/>
            </a:solidFill>
            <a:prstDash val="solid"/>
            <a:round/>
            <a:headEnd len="med" w="med" type="none"/>
            <a:tailEnd len="med" w="med" type="oval"/>
          </a:ln>
        </p:spPr>
      </p:cxnSp>
      <p:cxnSp>
        <p:nvCxnSpPr>
          <p:cNvPr id="1743" name="Google Shape;1743;p41"/>
          <p:cNvCxnSpPr>
            <a:stCxn id="1731" idx="3"/>
            <a:endCxn id="1735" idx="1"/>
          </p:cNvCxnSpPr>
          <p:nvPr/>
        </p:nvCxnSpPr>
        <p:spPr>
          <a:xfrm>
            <a:off x="5999871" y="3725944"/>
            <a:ext cx="657600" cy="642300"/>
          </a:xfrm>
          <a:prstGeom prst="curvedConnector3">
            <a:avLst>
              <a:gd fmla="val 49994" name="adj1"/>
            </a:avLst>
          </a:prstGeom>
          <a:noFill/>
          <a:ln cap="flat" cmpd="sng" w="9525">
            <a:solidFill>
              <a:schemeClr val="lt2"/>
            </a:solidFill>
            <a:prstDash val="solid"/>
            <a:round/>
            <a:headEnd len="med" w="med" type="none"/>
            <a:tailEnd len="med" w="med" type="oval"/>
          </a:ln>
        </p:spPr>
      </p:cxnSp>
      <p:cxnSp>
        <p:nvCxnSpPr>
          <p:cNvPr id="1744" name="Google Shape;1744;p41"/>
          <p:cNvCxnSpPr>
            <a:stCxn id="1731" idx="3"/>
            <a:endCxn id="1734" idx="1"/>
          </p:cNvCxnSpPr>
          <p:nvPr/>
        </p:nvCxnSpPr>
        <p:spPr>
          <a:xfrm>
            <a:off x="5999871" y="3725944"/>
            <a:ext cx="657600" cy="35100"/>
          </a:xfrm>
          <a:prstGeom prst="curvedConnector3">
            <a:avLst>
              <a:gd fmla="val 49994" name="adj1"/>
            </a:avLst>
          </a:prstGeom>
          <a:noFill/>
          <a:ln cap="flat" cmpd="sng" w="9525">
            <a:solidFill>
              <a:schemeClr val="lt2"/>
            </a:solidFill>
            <a:prstDash val="solid"/>
            <a:round/>
            <a:headEnd len="med" w="med" type="none"/>
            <a:tailEnd len="med" w="med" type="oval"/>
          </a:ln>
        </p:spPr>
      </p:cxnSp>
      <p:cxnSp>
        <p:nvCxnSpPr>
          <p:cNvPr id="1745" name="Google Shape;1745;p41"/>
          <p:cNvCxnSpPr>
            <a:stCxn id="1729" idx="3"/>
            <a:endCxn id="1733" idx="1"/>
          </p:cNvCxnSpPr>
          <p:nvPr/>
        </p:nvCxnSpPr>
        <p:spPr>
          <a:xfrm>
            <a:off x="5999871" y="2232294"/>
            <a:ext cx="657600" cy="544200"/>
          </a:xfrm>
          <a:prstGeom prst="curvedConnector3">
            <a:avLst>
              <a:gd fmla="val 49994" name="adj1"/>
            </a:avLst>
          </a:prstGeom>
          <a:noFill/>
          <a:ln cap="flat" cmpd="sng" w="9525">
            <a:solidFill>
              <a:schemeClr val="lt2"/>
            </a:solidFill>
            <a:prstDash val="solid"/>
            <a:round/>
            <a:headEnd len="med" w="med" type="none"/>
            <a:tailEnd len="med" w="med" type="oval"/>
          </a:ln>
        </p:spPr>
      </p:cxnSp>
      <p:cxnSp>
        <p:nvCxnSpPr>
          <p:cNvPr id="1746" name="Google Shape;1746;p41"/>
          <p:cNvCxnSpPr>
            <a:stCxn id="1729" idx="3"/>
            <a:endCxn id="1732" idx="1"/>
          </p:cNvCxnSpPr>
          <p:nvPr/>
        </p:nvCxnSpPr>
        <p:spPr>
          <a:xfrm flipH="1" rot="10800000">
            <a:off x="5999871" y="2173194"/>
            <a:ext cx="657600" cy="59100"/>
          </a:xfrm>
          <a:prstGeom prst="curvedConnector3">
            <a:avLst>
              <a:gd fmla="val 49994" name="adj1"/>
            </a:avLst>
          </a:prstGeom>
          <a:noFill/>
          <a:ln cap="flat" cmpd="sng" w="9525">
            <a:solidFill>
              <a:schemeClr val="lt2"/>
            </a:solidFill>
            <a:prstDash val="solid"/>
            <a:round/>
            <a:headEnd len="med" w="med" type="none"/>
            <a:tailEnd len="med" w="med" type="oval"/>
          </a:ln>
        </p:spPr>
      </p:cxnSp>
      <p:cxnSp>
        <p:nvCxnSpPr>
          <p:cNvPr id="1747" name="Google Shape;1747;p41"/>
          <p:cNvCxnSpPr>
            <a:stCxn id="1729" idx="3"/>
            <a:endCxn id="1736" idx="1"/>
          </p:cNvCxnSpPr>
          <p:nvPr/>
        </p:nvCxnSpPr>
        <p:spPr>
          <a:xfrm flipH="1" rot="10800000">
            <a:off x="5999871" y="1569894"/>
            <a:ext cx="657600" cy="662400"/>
          </a:xfrm>
          <a:prstGeom prst="curvedConnector3">
            <a:avLst>
              <a:gd fmla="val 49994" name="adj1"/>
            </a:avLst>
          </a:prstGeom>
          <a:noFill/>
          <a:ln cap="flat" cmpd="sng" w="9525">
            <a:solidFill>
              <a:schemeClr val="lt2"/>
            </a:solidFill>
            <a:prstDash val="solid"/>
            <a:round/>
            <a:headEnd len="med" w="med" type="none"/>
            <a:tailEnd len="med" w="med" type="oval"/>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
        <p:nvSpPr>
          <p:cNvPr id="1752" name="Google Shape;1752;p42"/>
          <p:cNvSpPr/>
          <p:nvPr/>
        </p:nvSpPr>
        <p:spPr>
          <a:xfrm>
            <a:off x="948600" y="1297325"/>
            <a:ext cx="3369600" cy="3369600"/>
          </a:xfrm>
          <a:prstGeom prst="ellipse">
            <a:avLst/>
          </a:prstGeom>
          <a:solidFill>
            <a:schemeClr val="lt1"/>
          </a:solidFill>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oboto Medium"/>
                <a:ea typeface="Roboto Medium"/>
                <a:cs typeface="Roboto Medium"/>
                <a:sym typeface="Roboto Medium"/>
              </a:rPr>
              <a:t>$100M</a:t>
            </a:r>
            <a:endParaRPr/>
          </a:p>
        </p:txBody>
      </p:sp>
      <p:sp>
        <p:nvSpPr>
          <p:cNvPr id="1753" name="Google Shape;1753;p42"/>
          <p:cNvSpPr/>
          <p:nvPr/>
        </p:nvSpPr>
        <p:spPr>
          <a:xfrm>
            <a:off x="1529550" y="2459125"/>
            <a:ext cx="2207700" cy="2207700"/>
          </a:xfrm>
          <a:prstGeom prst="ellipse">
            <a:avLst/>
          </a:prstGeom>
          <a:solidFill>
            <a:schemeClr val="lt1"/>
          </a:solidFill>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oboto Medium"/>
                <a:ea typeface="Roboto Medium"/>
                <a:cs typeface="Roboto Medium"/>
                <a:sym typeface="Roboto Medium"/>
              </a:rPr>
              <a:t>$20M</a:t>
            </a:r>
            <a:endParaRPr/>
          </a:p>
        </p:txBody>
      </p:sp>
      <p:sp>
        <p:nvSpPr>
          <p:cNvPr id="1754" name="Google Shape;1754;p42"/>
          <p:cNvSpPr/>
          <p:nvPr/>
        </p:nvSpPr>
        <p:spPr>
          <a:xfrm>
            <a:off x="2025750" y="3451525"/>
            <a:ext cx="1215300" cy="1215300"/>
          </a:xfrm>
          <a:prstGeom prst="ellipse">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oboto Medium"/>
                <a:ea typeface="Roboto Medium"/>
                <a:cs typeface="Roboto Medium"/>
                <a:sym typeface="Roboto Medium"/>
              </a:rPr>
              <a:t>$5M</a:t>
            </a:r>
            <a:endParaRPr/>
          </a:p>
        </p:txBody>
      </p:sp>
      <p:sp>
        <p:nvSpPr>
          <p:cNvPr id="1755" name="Google Shape;1755;p42"/>
          <p:cNvSpPr txBox="1"/>
          <p:nvPr/>
        </p:nvSpPr>
        <p:spPr>
          <a:xfrm>
            <a:off x="4522275" y="1344800"/>
            <a:ext cx="35910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Outer circle</a:t>
            </a:r>
            <a:endParaRPr sz="1800">
              <a:solidFill>
                <a:schemeClr val="dk1"/>
              </a:solidFill>
              <a:latin typeface="Roboto"/>
              <a:ea typeface="Roboto"/>
              <a:cs typeface="Roboto"/>
              <a:sym typeface="Roboto"/>
            </a:endParaRPr>
          </a:p>
        </p:txBody>
      </p:sp>
      <p:sp>
        <p:nvSpPr>
          <p:cNvPr id="1756" name="Google Shape;1756;p42"/>
          <p:cNvSpPr txBox="1"/>
          <p:nvPr/>
        </p:nvSpPr>
        <p:spPr>
          <a:xfrm>
            <a:off x="4522275" y="1563853"/>
            <a:ext cx="3591000" cy="64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Include the total size of the market, which represents the entire potential customer base for the product or service</a:t>
            </a:r>
            <a:endParaRPr sz="1200">
              <a:solidFill>
                <a:schemeClr val="dk1"/>
              </a:solidFill>
              <a:latin typeface="Roboto"/>
              <a:ea typeface="Roboto"/>
              <a:cs typeface="Roboto"/>
              <a:sym typeface="Roboto"/>
            </a:endParaRPr>
          </a:p>
        </p:txBody>
      </p:sp>
      <p:sp>
        <p:nvSpPr>
          <p:cNvPr id="1757" name="Google Shape;1757;p42"/>
          <p:cNvSpPr txBox="1"/>
          <p:nvPr/>
        </p:nvSpPr>
        <p:spPr>
          <a:xfrm>
            <a:off x="4522275" y="2524018"/>
            <a:ext cx="35910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Middle circle</a:t>
            </a:r>
            <a:endParaRPr sz="1800">
              <a:solidFill>
                <a:schemeClr val="dk1"/>
              </a:solidFill>
              <a:latin typeface="Roboto"/>
              <a:ea typeface="Roboto"/>
              <a:cs typeface="Roboto"/>
              <a:sym typeface="Roboto"/>
            </a:endParaRPr>
          </a:p>
        </p:txBody>
      </p:sp>
      <p:sp>
        <p:nvSpPr>
          <p:cNvPr id="1758" name="Google Shape;1758;p42"/>
          <p:cNvSpPr txBox="1"/>
          <p:nvPr/>
        </p:nvSpPr>
        <p:spPr>
          <a:xfrm>
            <a:off x="4522275" y="2743064"/>
            <a:ext cx="3591000" cy="64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Identify the target market for the product or service, which may be a subset of the total market. This could be based on factors such as demographics, geography, or specific needs</a:t>
            </a:r>
            <a:endParaRPr sz="1200">
              <a:solidFill>
                <a:schemeClr val="dk1"/>
              </a:solidFill>
              <a:latin typeface="Roboto"/>
              <a:ea typeface="Roboto"/>
              <a:cs typeface="Roboto"/>
              <a:sym typeface="Roboto"/>
            </a:endParaRPr>
          </a:p>
        </p:txBody>
      </p:sp>
      <p:sp>
        <p:nvSpPr>
          <p:cNvPr id="1759" name="Google Shape;1759;p42"/>
          <p:cNvSpPr txBox="1"/>
          <p:nvPr/>
        </p:nvSpPr>
        <p:spPr>
          <a:xfrm>
            <a:off x="4522275" y="3703235"/>
            <a:ext cx="35910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Inner circle</a:t>
            </a:r>
            <a:endParaRPr sz="1800">
              <a:solidFill>
                <a:schemeClr val="dk1"/>
              </a:solidFill>
              <a:latin typeface="Roboto"/>
              <a:ea typeface="Roboto"/>
              <a:cs typeface="Roboto"/>
              <a:sym typeface="Roboto"/>
            </a:endParaRPr>
          </a:p>
        </p:txBody>
      </p:sp>
      <p:sp>
        <p:nvSpPr>
          <p:cNvPr id="1760" name="Google Shape;1760;p42"/>
          <p:cNvSpPr txBox="1"/>
          <p:nvPr/>
        </p:nvSpPr>
        <p:spPr>
          <a:xfrm>
            <a:off x="4522275" y="3922275"/>
            <a:ext cx="3591000" cy="64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Indicate the current market size, which represents the portion of the target market that the company has successfully captured</a:t>
            </a:r>
            <a:endParaRPr sz="1200">
              <a:solidFill>
                <a:schemeClr val="dk1"/>
              </a:solidFill>
              <a:latin typeface="Roboto"/>
              <a:ea typeface="Roboto"/>
              <a:cs typeface="Roboto"/>
              <a:sym typeface="Roboto"/>
            </a:endParaRPr>
          </a:p>
        </p:txBody>
      </p:sp>
      <p:sp>
        <p:nvSpPr>
          <p:cNvPr id="1761" name="Google Shape;1761;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overview</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Roadmap infographic</a:t>
            </a:r>
            <a:endParaRPr/>
          </a:p>
        </p:txBody>
      </p:sp>
      <p:graphicFrame>
        <p:nvGraphicFramePr>
          <p:cNvPr id="1767" name="Google Shape;1767;p43"/>
          <p:cNvGraphicFramePr/>
          <p:nvPr/>
        </p:nvGraphicFramePr>
        <p:xfrm>
          <a:off x="726875" y="1224388"/>
          <a:ext cx="3000000" cy="3000000"/>
        </p:xfrm>
        <a:graphic>
          <a:graphicData uri="http://schemas.openxmlformats.org/drawingml/2006/table">
            <a:tbl>
              <a:tblPr>
                <a:noFill/>
                <a:tableStyleId>{8CBFEC14-F711-474D-9B29-8DD45594D31A}</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Initiative</a:t>
                      </a:r>
                      <a:endParaRPr>
                        <a:solidFill>
                          <a:schemeClr val="dk1"/>
                        </a:solidFill>
                        <a:latin typeface="Roboto"/>
                        <a:ea typeface="Roboto"/>
                        <a:cs typeface="Roboto"/>
                        <a:sym typeface="Robo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Objective</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Jan</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Feb</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Mar</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Apr</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May</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Jun</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Jul</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Aug</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Sep</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Oct</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a:ea typeface="Roboto"/>
                          <a:cs typeface="Roboto"/>
                          <a:sym typeface="Roboto"/>
                        </a:rPr>
                        <a:t>Nov</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Dec</a:t>
                      </a:r>
                      <a:endParaRPr>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Understanding</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Analyze and understand the needs of your target audience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Conduct research</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Research existing products in the industry and analyze how successful they are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Brainstorm ideas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Generate ideas based on user feedback and research findings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Develop a prototype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Create a basic version of the product to show investors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Test for usability</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Put the prototype through rigorous testing processes to ensure that it meets user requirements </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Analyze feedback</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Understand the opinion of the users who tried your product</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
        <p:nvSpPr>
          <p:cNvPr id="1772" name="Google Shape;177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graphicFrame>
        <p:nvGraphicFramePr>
          <p:cNvPr id="1773" name="Google Shape;1773;p44"/>
          <p:cNvGraphicFramePr/>
          <p:nvPr/>
        </p:nvGraphicFramePr>
        <p:xfrm>
          <a:off x="814645" y="1470192"/>
          <a:ext cx="3000000" cy="3000000"/>
        </p:xfrm>
        <a:graphic>
          <a:graphicData uri="http://schemas.openxmlformats.org/drawingml/2006/table">
            <a:tbl>
              <a:tblPr>
                <a:noFill/>
                <a:tableStyleId>{8242E95B-0B0B-4104-B11B-000759F09330}</a:tableStyleId>
              </a:tblPr>
              <a:tblGrid>
                <a:gridCol w="906700"/>
                <a:gridCol w="779025"/>
                <a:gridCol w="779025"/>
                <a:gridCol w="779025"/>
              </a:tblGrid>
              <a:tr h="297925">
                <a:tc>
                  <a:txBody>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Product</a:t>
                      </a:r>
                      <a:endParaRPr sz="1200">
                        <a:solidFill>
                          <a:schemeClr val="dk1"/>
                        </a:solidFill>
                        <a:latin typeface="Roboto"/>
                        <a:ea typeface="Roboto"/>
                        <a:cs typeface="Roboto"/>
                        <a:sym typeface="Roboto"/>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a:ea typeface="Roboto"/>
                          <a:cs typeface="Roboto"/>
                          <a:sym typeface="Roboto"/>
                        </a:rPr>
                        <a:t>Units</a:t>
                      </a:r>
                      <a:endParaRPr sz="1200">
                        <a:solidFill>
                          <a:schemeClr val="dk1"/>
                        </a:solidFill>
                        <a:latin typeface="Roboto"/>
                        <a:ea typeface="Roboto"/>
                        <a:cs typeface="Roboto"/>
                        <a:sym typeface="Roboto"/>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a:ea typeface="Roboto"/>
                          <a:cs typeface="Roboto"/>
                          <a:sym typeface="Roboto"/>
                        </a:rPr>
                        <a:t>Revenue</a:t>
                      </a:r>
                      <a:endParaRPr sz="1200">
                        <a:solidFill>
                          <a:schemeClr val="dk1"/>
                        </a:solidFill>
                        <a:latin typeface="Roboto"/>
                        <a:ea typeface="Roboto"/>
                        <a:cs typeface="Roboto"/>
                        <a:sym typeface="Roboto"/>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a:ea typeface="Roboto"/>
                          <a:cs typeface="Roboto"/>
                          <a:sym typeface="Roboto"/>
                        </a:rPr>
                        <a:t>Returns</a:t>
                      </a:r>
                      <a:endParaRPr>
                        <a:solidFill>
                          <a:schemeClr val="dk1"/>
                        </a:solidFill>
                        <a:latin typeface="Roboto"/>
                        <a:ea typeface="Roboto"/>
                        <a:cs typeface="Roboto"/>
                        <a:sym typeface="Roboto"/>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1</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2</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3</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4</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5</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6</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7</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96175">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Item 8</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1774" name="Google Shape;1774;p44"/>
          <p:cNvSpPr txBox="1"/>
          <p:nvPr/>
        </p:nvSpPr>
        <p:spPr>
          <a:xfrm>
            <a:off x="4454295" y="1414925"/>
            <a:ext cx="12915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2"/>
                </a:solidFill>
                <a:latin typeface="Roboto"/>
                <a:ea typeface="Roboto"/>
                <a:cs typeface="Roboto"/>
                <a:sym typeface="Roboto"/>
              </a:rPr>
              <a:t>$4,000,000</a:t>
            </a:r>
            <a:endParaRPr b="1" sz="1700">
              <a:solidFill>
                <a:schemeClr val="dk2"/>
              </a:solidFill>
              <a:latin typeface="Roboto"/>
              <a:ea typeface="Roboto"/>
              <a:cs typeface="Roboto"/>
              <a:sym typeface="Roboto"/>
            </a:endParaRPr>
          </a:p>
        </p:txBody>
      </p:sp>
      <p:sp>
        <p:nvSpPr>
          <p:cNvPr id="1775" name="Google Shape;1775;p44"/>
          <p:cNvSpPr txBox="1"/>
          <p:nvPr/>
        </p:nvSpPr>
        <p:spPr>
          <a:xfrm>
            <a:off x="5746076" y="1414925"/>
            <a:ext cx="12915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2"/>
                </a:solidFill>
                <a:latin typeface="Roboto"/>
                <a:ea typeface="Roboto"/>
                <a:cs typeface="Roboto"/>
                <a:sym typeface="Roboto"/>
              </a:rPr>
              <a:t>$100,000</a:t>
            </a:r>
            <a:endParaRPr b="1" sz="1700">
              <a:solidFill>
                <a:schemeClr val="dk2"/>
              </a:solidFill>
              <a:latin typeface="Roboto"/>
              <a:ea typeface="Roboto"/>
              <a:cs typeface="Roboto"/>
              <a:sym typeface="Roboto"/>
            </a:endParaRPr>
          </a:p>
        </p:txBody>
      </p:sp>
      <p:sp>
        <p:nvSpPr>
          <p:cNvPr id="1776" name="Google Shape;1776;p44"/>
          <p:cNvSpPr txBox="1"/>
          <p:nvPr/>
        </p:nvSpPr>
        <p:spPr>
          <a:xfrm>
            <a:off x="7037855" y="1414925"/>
            <a:ext cx="12915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2"/>
                </a:solidFill>
                <a:latin typeface="Roboto"/>
                <a:ea typeface="Roboto"/>
                <a:cs typeface="Roboto"/>
                <a:sym typeface="Roboto"/>
              </a:rPr>
              <a:t>$5,000</a:t>
            </a:r>
            <a:endParaRPr b="1" sz="1700">
              <a:solidFill>
                <a:schemeClr val="dk2"/>
              </a:solidFill>
              <a:latin typeface="Roboto"/>
              <a:ea typeface="Roboto"/>
              <a:cs typeface="Roboto"/>
              <a:sym typeface="Roboto"/>
            </a:endParaRPr>
          </a:p>
        </p:txBody>
      </p:sp>
      <p:sp>
        <p:nvSpPr>
          <p:cNvPr id="1777" name="Google Shape;1777;p44"/>
          <p:cNvSpPr txBox="1"/>
          <p:nvPr/>
        </p:nvSpPr>
        <p:spPr>
          <a:xfrm>
            <a:off x="4454295" y="1738925"/>
            <a:ext cx="12915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Revenue</a:t>
            </a:r>
            <a:endParaRPr sz="1200">
              <a:solidFill>
                <a:schemeClr val="dk1"/>
              </a:solidFill>
              <a:latin typeface="Roboto"/>
              <a:ea typeface="Roboto"/>
              <a:cs typeface="Roboto"/>
              <a:sym typeface="Roboto"/>
            </a:endParaRPr>
          </a:p>
        </p:txBody>
      </p:sp>
      <p:sp>
        <p:nvSpPr>
          <p:cNvPr id="1778" name="Google Shape;1778;p44"/>
          <p:cNvSpPr txBox="1"/>
          <p:nvPr/>
        </p:nvSpPr>
        <p:spPr>
          <a:xfrm>
            <a:off x="5746076" y="1738925"/>
            <a:ext cx="12915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General costs</a:t>
            </a:r>
            <a:endParaRPr sz="1200">
              <a:solidFill>
                <a:schemeClr val="dk1"/>
              </a:solidFill>
              <a:latin typeface="Roboto"/>
              <a:ea typeface="Roboto"/>
              <a:cs typeface="Roboto"/>
              <a:sym typeface="Roboto"/>
            </a:endParaRPr>
          </a:p>
        </p:txBody>
      </p:sp>
      <p:sp>
        <p:nvSpPr>
          <p:cNvPr id="1779" name="Google Shape;1779;p44"/>
          <p:cNvSpPr txBox="1"/>
          <p:nvPr/>
        </p:nvSpPr>
        <p:spPr>
          <a:xfrm>
            <a:off x="7037855" y="1738925"/>
            <a:ext cx="12915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Profit</a:t>
            </a:r>
            <a:endParaRPr sz="1200">
              <a:solidFill>
                <a:schemeClr val="dk1"/>
              </a:solidFill>
              <a:latin typeface="Roboto"/>
              <a:ea typeface="Roboto"/>
              <a:cs typeface="Roboto"/>
              <a:sym typeface="Roboto"/>
            </a:endParaRPr>
          </a:p>
        </p:txBody>
      </p:sp>
      <p:sp>
        <p:nvSpPr>
          <p:cNvPr id="1780" name="Google Shape;1780;p44"/>
          <p:cNvSpPr txBox="1"/>
          <p:nvPr/>
        </p:nvSpPr>
        <p:spPr>
          <a:xfrm>
            <a:off x="713225" y="4433000"/>
            <a:ext cx="77040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hlink"/>
                </a:solidFill>
                <a:latin typeface="Roboto"/>
                <a:ea typeface="Roboto"/>
                <a:cs typeface="Roboto"/>
                <a:sym typeface="Roboto"/>
                <a:hlinkClick r:id="rId3"/>
              </a:rPr>
              <a:t>For more info, click here</a:t>
            </a:r>
            <a:endParaRPr b="1" sz="1000" u="sng">
              <a:solidFill>
                <a:schemeClr val="dk1"/>
              </a:solidFill>
              <a:latin typeface="Roboto"/>
              <a:ea typeface="Roboto"/>
              <a:cs typeface="Roboto"/>
              <a:sym typeface="Roboto"/>
            </a:endParaRPr>
          </a:p>
        </p:txBody>
      </p:sp>
      <p:pic>
        <p:nvPicPr>
          <p:cNvPr id="1781" name="Google Shape;1781;p44" title="Chart">
            <a:hlinkClick r:id="rId4"/>
          </p:cNvPr>
          <p:cNvPicPr preferRelativeResize="0"/>
          <p:nvPr/>
        </p:nvPicPr>
        <p:blipFill>
          <a:blip r:embed="rId5">
            <a:alphaModFix/>
          </a:blip>
          <a:stretch>
            <a:fillRect/>
          </a:stretch>
        </p:blipFill>
        <p:spPr>
          <a:xfrm>
            <a:off x="4472620" y="2129575"/>
            <a:ext cx="3838412" cy="21159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951" name="Google Shape;951;p27"/>
          <p:cNvGraphicFramePr/>
          <p:nvPr/>
        </p:nvGraphicFramePr>
        <p:xfrm>
          <a:off x="720000" y="1767225"/>
          <a:ext cx="3000000" cy="3000000"/>
        </p:xfrm>
        <a:graphic>
          <a:graphicData uri="http://schemas.openxmlformats.org/drawingml/2006/table">
            <a:tbl>
              <a:tblPr>
                <a:noFill/>
                <a:tableStyleId>{8242E95B-0B0B-4104-B11B-000759F09330}</a:tableStyleId>
              </a:tblPr>
              <a:tblGrid>
                <a:gridCol w="2235100"/>
                <a:gridCol w="5468900"/>
              </a:tblGrid>
              <a:tr h="281550">
                <a:tc>
                  <a:txBody>
                    <a:bodyPr/>
                    <a:lstStyle/>
                    <a:p>
                      <a:pPr indent="0" lvl="0" marL="0" rtl="0" algn="r">
                        <a:spcBef>
                          <a:spcPts val="0"/>
                        </a:spcBef>
                        <a:spcAft>
                          <a:spcPts val="0"/>
                        </a:spcAft>
                        <a:buNone/>
                      </a:pPr>
                      <a:r>
                        <a:rPr b="1" lang="en" sz="1100" u="sng">
                          <a:solidFill>
                            <a:schemeClr val="hlink"/>
                          </a:solidFill>
                          <a:latin typeface="Roboto"/>
                          <a:ea typeface="Roboto"/>
                          <a:cs typeface="Roboto"/>
                          <a:sym typeface="Roboto"/>
                          <a:hlinkClick action="ppaction://hlinksldjump" r:id="rId3"/>
                        </a:rPr>
                        <a:t>Fonts</a:t>
                      </a:r>
                      <a:endParaRPr b="1" sz="1100" u="sng">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Medium"/>
                          <a:ea typeface="Roboto Medium"/>
                          <a:cs typeface="Roboto Medium"/>
                          <a:sym typeface="Roboto Medium"/>
                        </a:rPr>
                        <a:t>To view this template correctly in PowerPoint, download and install the fonts we used</a:t>
                      </a:r>
                      <a:endParaRPr sz="1000">
                        <a:solidFill>
                          <a:schemeClr val="dk1"/>
                        </a:solidFill>
                        <a:latin typeface="Roboto Medium"/>
                        <a:ea typeface="Roboto Medium"/>
                        <a:cs typeface="Roboto Medium"/>
                        <a:sym typeface="Roboto Medium"/>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81550">
                <a:tc>
                  <a:txBody>
                    <a:bodyPr/>
                    <a:lstStyle/>
                    <a:p>
                      <a:pPr indent="0" lvl="0" marL="0" rtl="0" algn="r">
                        <a:spcBef>
                          <a:spcPts val="0"/>
                        </a:spcBef>
                        <a:spcAft>
                          <a:spcPts val="0"/>
                        </a:spcAft>
                        <a:buNone/>
                      </a:pPr>
                      <a:r>
                        <a:rPr b="1" lang="en" sz="1100" u="sng">
                          <a:solidFill>
                            <a:schemeClr val="hlink"/>
                          </a:solidFill>
                          <a:latin typeface="Roboto"/>
                          <a:ea typeface="Roboto"/>
                          <a:cs typeface="Roboto"/>
                          <a:sym typeface="Roboto"/>
                          <a:hlinkClick action="ppaction://hlinksldjump" r:id="rId4"/>
                        </a:rPr>
                        <a:t>Used</a:t>
                      </a:r>
                      <a:r>
                        <a:rPr b="1" lang="en" sz="1100">
                          <a:solidFill>
                            <a:schemeClr val="dk1"/>
                          </a:solidFill>
                          <a:latin typeface="Roboto"/>
                          <a:ea typeface="Roboto"/>
                          <a:cs typeface="Roboto"/>
                          <a:sym typeface="Roboto"/>
                        </a:rPr>
                        <a:t> and </a:t>
                      </a:r>
                      <a:r>
                        <a:rPr b="1" lang="en" sz="1100" u="sng">
                          <a:solidFill>
                            <a:schemeClr val="hlink"/>
                          </a:solidFill>
                          <a:latin typeface="Roboto"/>
                          <a:ea typeface="Roboto"/>
                          <a:cs typeface="Roboto"/>
                          <a:sym typeface="Roboto"/>
                          <a:hlinkClick action="ppaction://hlinksldjump" r:id="rId5"/>
                        </a:rPr>
                        <a:t>alternative</a:t>
                      </a:r>
                      <a:r>
                        <a:rPr b="1" lang="en" sz="1100" u="sng">
                          <a:solidFill>
                            <a:schemeClr val="hlink"/>
                          </a:solidFill>
                          <a:latin typeface="Roboto"/>
                          <a:ea typeface="Roboto"/>
                          <a:cs typeface="Roboto"/>
                          <a:sym typeface="Roboto"/>
                          <a:hlinkClick action="ppaction://hlinksldjump" r:id="rId6"/>
                        </a:rPr>
                        <a:t> resources</a:t>
                      </a:r>
                      <a:endParaRPr b="1" sz="1100" u="sng">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Roboto Medium"/>
                          <a:ea typeface="Roboto Medium"/>
                          <a:cs typeface="Roboto Medium"/>
                          <a:sym typeface="Roboto Medium"/>
                        </a:rPr>
                        <a:t>An assortment of graphic resources that are suitable for use in this presentation</a:t>
                      </a:r>
                      <a:endParaRPr sz="1000">
                        <a:solidFill>
                          <a:schemeClr val="dk1"/>
                        </a:solidFill>
                        <a:latin typeface="Roboto Medium"/>
                        <a:ea typeface="Roboto Medium"/>
                        <a:cs typeface="Roboto Medium"/>
                        <a:sym typeface="Roboto Medium"/>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81550">
                <a:tc>
                  <a:txBody>
                    <a:bodyPr/>
                    <a:lstStyle/>
                    <a:p>
                      <a:pPr indent="0" lvl="0" marL="0" rtl="0" algn="r">
                        <a:spcBef>
                          <a:spcPts val="0"/>
                        </a:spcBef>
                        <a:spcAft>
                          <a:spcPts val="0"/>
                        </a:spcAft>
                        <a:buNone/>
                      </a:pPr>
                      <a:r>
                        <a:rPr b="1" lang="en" sz="1100" u="sng">
                          <a:solidFill>
                            <a:schemeClr val="hlink"/>
                          </a:solidFill>
                          <a:latin typeface="Roboto"/>
                          <a:ea typeface="Roboto"/>
                          <a:cs typeface="Roboto"/>
                          <a:sym typeface="Roboto"/>
                          <a:hlinkClick action="ppaction://hlinksldjump" r:id="rId7"/>
                        </a:rPr>
                        <a:t>Thanks slide</a:t>
                      </a:r>
                      <a:endParaRPr b="1" sz="1100" u="sng">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Medium"/>
                          <a:ea typeface="Roboto Medium"/>
                          <a:cs typeface="Roboto Medium"/>
                          <a:sym typeface="Roboto Medium"/>
                        </a:rPr>
                        <a:t>You must keep it so that proper credits for our design are given</a:t>
                      </a:r>
                      <a:endParaRPr sz="1000">
                        <a:solidFill>
                          <a:schemeClr val="dk1"/>
                        </a:solidFill>
                        <a:latin typeface="Roboto Medium"/>
                        <a:ea typeface="Roboto Medium"/>
                        <a:cs typeface="Roboto Medium"/>
                        <a:sym typeface="Roboto Medium"/>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81550">
                <a:tc>
                  <a:txBody>
                    <a:bodyPr/>
                    <a:lstStyle/>
                    <a:p>
                      <a:pPr indent="0" lvl="0" marL="0" rtl="0" algn="r">
                        <a:spcBef>
                          <a:spcPts val="0"/>
                        </a:spcBef>
                        <a:spcAft>
                          <a:spcPts val="0"/>
                        </a:spcAft>
                        <a:buNone/>
                      </a:pPr>
                      <a:r>
                        <a:rPr b="1" lang="en" sz="1100" u="sng">
                          <a:solidFill>
                            <a:schemeClr val="hlink"/>
                          </a:solidFill>
                          <a:latin typeface="Roboto"/>
                          <a:ea typeface="Roboto"/>
                          <a:cs typeface="Roboto"/>
                          <a:sym typeface="Roboto"/>
                          <a:hlinkClick action="ppaction://hlinksldjump" r:id="rId8"/>
                        </a:rPr>
                        <a:t>Colors</a:t>
                      </a:r>
                      <a:endParaRPr b="1" sz="1100" u="sng">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Medium"/>
                          <a:ea typeface="Roboto Medium"/>
                          <a:cs typeface="Roboto Medium"/>
                          <a:sym typeface="Roboto Medium"/>
                        </a:rPr>
                        <a:t>All the colors used in this presentation</a:t>
                      </a:r>
                      <a:endParaRPr sz="1000">
                        <a:solidFill>
                          <a:schemeClr val="dk1"/>
                        </a:solidFill>
                        <a:latin typeface="Roboto Medium"/>
                        <a:ea typeface="Roboto Medium"/>
                        <a:cs typeface="Roboto Medium"/>
                        <a:sym typeface="Roboto Medium"/>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81550">
                <a:tc>
                  <a:txBody>
                    <a:bodyPr/>
                    <a:lstStyle/>
                    <a:p>
                      <a:pPr indent="0" lvl="0" marL="0" rtl="0" algn="r">
                        <a:spcBef>
                          <a:spcPts val="0"/>
                        </a:spcBef>
                        <a:spcAft>
                          <a:spcPts val="0"/>
                        </a:spcAft>
                        <a:buNone/>
                      </a:pPr>
                      <a:r>
                        <a:rPr b="1" lang="en" sz="1100" u="sng">
                          <a:solidFill>
                            <a:schemeClr val="hlink"/>
                          </a:solidFill>
                          <a:latin typeface="Roboto"/>
                          <a:ea typeface="Roboto"/>
                          <a:cs typeface="Roboto"/>
                          <a:sym typeface="Roboto"/>
                          <a:hlinkClick action="ppaction://hlinksldjump" r:id="rId9"/>
                        </a:rPr>
                        <a:t>Icons</a:t>
                      </a:r>
                      <a:r>
                        <a:rPr b="1" lang="en" sz="1100">
                          <a:solidFill>
                            <a:schemeClr val="dk1"/>
                          </a:solidFill>
                          <a:latin typeface="Roboto"/>
                          <a:ea typeface="Roboto"/>
                          <a:cs typeface="Roboto"/>
                          <a:sym typeface="Roboto"/>
                        </a:rPr>
                        <a:t> and </a:t>
                      </a:r>
                      <a:r>
                        <a:rPr b="1" lang="en" sz="1100" u="sng">
                          <a:solidFill>
                            <a:schemeClr val="hlink"/>
                          </a:solidFill>
                          <a:latin typeface="Roboto"/>
                          <a:ea typeface="Roboto"/>
                          <a:cs typeface="Roboto"/>
                          <a:sym typeface="Roboto"/>
                          <a:hlinkClick action="ppaction://hlinksldjump" r:id="rId10"/>
                        </a:rPr>
                        <a:t>infographic resources</a:t>
                      </a:r>
                      <a:endParaRPr b="1" sz="1100" u="sng">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Medium"/>
                          <a:ea typeface="Roboto Medium"/>
                          <a:cs typeface="Roboto Medium"/>
                          <a:sym typeface="Roboto Medium"/>
                        </a:rPr>
                        <a:t>These can be used in the template, and their size and color can be edited</a:t>
                      </a:r>
                      <a:endParaRPr sz="1000">
                        <a:solidFill>
                          <a:schemeClr val="dk1"/>
                        </a:solidFill>
                        <a:latin typeface="Roboto Medium"/>
                        <a:ea typeface="Roboto Medium"/>
                        <a:cs typeface="Roboto Medium"/>
                        <a:sym typeface="Roboto Medium"/>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81550">
                <a:tc>
                  <a:txBody>
                    <a:bodyPr/>
                    <a:lstStyle/>
                    <a:p>
                      <a:pPr indent="0" lvl="0" marL="0" rtl="0" algn="r">
                        <a:spcBef>
                          <a:spcPts val="0"/>
                        </a:spcBef>
                        <a:spcAft>
                          <a:spcPts val="0"/>
                        </a:spcAft>
                        <a:buNone/>
                      </a:pPr>
                      <a:r>
                        <a:rPr b="1" lang="en" sz="1100">
                          <a:solidFill>
                            <a:schemeClr val="dk1"/>
                          </a:solidFill>
                          <a:latin typeface="Roboto"/>
                          <a:ea typeface="Roboto"/>
                          <a:cs typeface="Roboto"/>
                          <a:sym typeface="Roboto"/>
                        </a:rPr>
                        <a:t>Editable presentation theme </a:t>
                      </a:r>
                      <a:endParaRPr b="1" sz="11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Medium"/>
                          <a:ea typeface="Roboto Medium"/>
                          <a:cs typeface="Roboto Medium"/>
                          <a:sym typeface="Roboto Medium"/>
                        </a:rPr>
                        <a:t>You can edit the master slides easily. For more info, click </a:t>
                      </a:r>
                      <a:r>
                        <a:rPr b="1" lang="en" sz="1100" u="sng">
                          <a:solidFill>
                            <a:schemeClr val="dk1"/>
                          </a:solidFill>
                          <a:latin typeface="Roboto"/>
                          <a:ea typeface="Roboto"/>
                          <a:cs typeface="Roboto"/>
                          <a:sym typeface="Roboto"/>
                          <a:hlinkClick r:id="rId11">
                            <a:extLst>
                              <a:ext uri="{A12FA001-AC4F-418D-AE19-62706E023703}">
                                <ahyp:hlinkClr val="tx"/>
                              </a:ext>
                            </a:extLst>
                          </a:hlinkClick>
                        </a:rPr>
                        <a:t>here</a:t>
                      </a:r>
                      <a:endParaRPr b="1" sz="1000">
                        <a:solidFill>
                          <a:schemeClr val="dk1"/>
                        </a:solidFill>
                        <a:latin typeface="Roboto"/>
                        <a:ea typeface="Roboto"/>
                        <a:cs typeface="Roboto"/>
                        <a:sym typeface="Robot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952" name="Google Shape;952;p27"/>
          <p:cNvSpPr txBox="1"/>
          <p:nvPr/>
        </p:nvSpPr>
        <p:spPr>
          <a:xfrm>
            <a:off x="720000" y="10637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Roboto Medium"/>
                <a:ea typeface="Roboto Medium"/>
                <a:cs typeface="Roboto Medium"/>
                <a:sym typeface="Roboto Medium"/>
              </a:rPr>
              <a:t>You can delete this slide when you’re done editing the presentation</a:t>
            </a:r>
            <a:endParaRPr sz="1200">
              <a:solidFill>
                <a:schemeClr val="dk1"/>
              </a:solidFill>
              <a:latin typeface="Roboto Medium"/>
              <a:ea typeface="Roboto Medium"/>
              <a:cs typeface="Roboto Medium"/>
              <a:sym typeface="Roboto Medium"/>
            </a:endParaRPr>
          </a:p>
          <a:p>
            <a:pPr indent="0" lvl="0" marL="0" rtl="0" algn="ctr">
              <a:spcBef>
                <a:spcPts val="0"/>
              </a:spcBef>
              <a:spcAft>
                <a:spcPts val="0"/>
              </a:spcAft>
              <a:buNone/>
            </a:pPr>
            <a:r>
              <a:t/>
            </a:r>
            <a:endParaRPr sz="1200">
              <a:solidFill>
                <a:schemeClr val="dk1"/>
              </a:solidFill>
              <a:latin typeface="Roboto Medium"/>
              <a:ea typeface="Roboto Medium"/>
              <a:cs typeface="Roboto Medium"/>
              <a:sym typeface="Roboto Medium"/>
            </a:endParaRPr>
          </a:p>
        </p:txBody>
      </p:sp>
      <p:sp>
        <p:nvSpPr>
          <p:cNvPr id="953" name="Google Shape;953;p27"/>
          <p:cNvSpPr txBox="1"/>
          <p:nvPr/>
        </p:nvSpPr>
        <p:spPr>
          <a:xfrm>
            <a:off x="1650113" y="3828875"/>
            <a:ext cx="17133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Roboto Medium"/>
                <a:ea typeface="Roboto Medium"/>
                <a:cs typeface="Roboto Medium"/>
                <a:sym typeface="Roboto Medium"/>
              </a:rPr>
              <a:t>For more info:</a:t>
            </a:r>
            <a:br>
              <a:rPr lang="en" sz="1100">
                <a:solidFill>
                  <a:schemeClr val="dk1"/>
                </a:solidFill>
                <a:latin typeface="Roboto"/>
                <a:ea typeface="Roboto"/>
                <a:cs typeface="Roboto"/>
                <a:sym typeface="Roboto"/>
              </a:rPr>
            </a:br>
            <a:r>
              <a:rPr b="1" lang="en" sz="1100" u="sng">
                <a:solidFill>
                  <a:schemeClr val="dk1"/>
                </a:solidFill>
                <a:latin typeface="Roboto"/>
                <a:ea typeface="Roboto"/>
                <a:cs typeface="Roboto"/>
                <a:sym typeface="Roboto"/>
                <a:hlinkClick r:id="rId12">
                  <a:extLst>
                    <a:ext uri="{A12FA001-AC4F-418D-AE19-62706E023703}">
                      <ahyp:hlinkClr val="tx"/>
                    </a:ext>
                  </a:extLst>
                </a:hlinkClick>
              </a:rPr>
              <a:t>Slidesgo</a:t>
            </a:r>
            <a:r>
              <a:rPr b="1" lang="en" sz="1100">
                <a:solidFill>
                  <a:schemeClr val="dk1"/>
                </a:solidFill>
                <a:uFill>
                  <a:noFill/>
                </a:uFill>
                <a:latin typeface="Roboto"/>
                <a:ea typeface="Roboto"/>
                <a:cs typeface="Roboto"/>
                <a:sym typeface="Roboto"/>
                <a:hlinkClick r:id="rId13">
                  <a:extLst>
                    <a:ext uri="{A12FA001-AC4F-418D-AE19-62706E023703}">
                      <ahyp:hlinkClr val="tx"/>
                    </a:ext>
                  </a:extLst>
                </a:hlinkClick>
              </a:rPr>
              <a:t> </a:t>
            </a:r>
            <a:r>
              <a:rPr b="1" lang="en" sz="1100">
                <a:solidFill>
                  <a:schemeClr val="dk1"/>
                </a:solidFill>
                <a:latin typeface="Roboto"/>
                <a:ea typeface="Roboto"/>
                <a:cs typeface="Roboto"/>
                <a:sym typeface="Roboto"/>
              </a:rPr>
              <a:t>| </a:t>
            </a:r>
            <a:r>
              <a:rPr b="1" lang="en" sz="1100" u="sng">
                <a:solidFill>
                  <a:schemeClr val="dk1"/>
                </a:solidFill>
                <a:latin typeface="Roboto"/>
                <a:ea typeface="Roboto"/>
                <a:cs typeface="Roboto"/>
                <a:sym typeface="Roboto"/>
                <a:hlinkClick r:id="rId14">
                  <a:extLst>
                    <a:ext uri="{A12FA001-AC4F-418D-AE19-62706E023703}">
                      <ahyp:hlinkClr val="tx"/>
                    </a:ext>
                  </a:extLst>
                </a:hlinkClick>
              </a:rPr>
              <a:t>Blog</a:t>
            </a:r>
            <a:r>
              <a:rPr b="1" lang="en" sz="1100">
                <a:solidFill>
                  <a:schemeClr val="dk1"/>
                </a:solidFill>
                <a:latin typeface="Roboto"/>
                <a:ea typeface="Roboto"/>
                <a:cs typeface="Roboto"/>
                <a:sym typeface="Roboto"/>
              </a:rPr>
              <a:t> | </a:t>
            </a:r>
            <a:r>
              <a:rPr b="1" lang="en" sz="1100" u="sng">
                <a:solidFill>
                  <a:schemeClr val="dk1"/>
                </a:solidFill>
                <a:latin typeface="Roboto"/>
                <a:ea typeface="Roboto"/>
                <a:cs typeface="Roboto"/>
                <a:sym typeface="Roboto"/>
                <a:hlinkClick r:id="rId15">
                  <a:extLst>
                    <a:ext uri="{A12FA001-AC4F-418D-AE19-62706E023703}">
                      <ahyp:hlinkClr val="tx"/>
                    </a:ext>
                  </a:extLst>
                </a:hlinkClick>
              </a:rPr>
              <a:t>FAQ</a:t>
            </a:r>
            <a:r>
              <a:rPr b="1" lang="en" sz="1100" u="sng">
                <a:solidFill>
                  <a:schemeClr val="dk1"/>
                </a:solidFill>
                <a:latin typeface="Roboto"/>
                <a:ea typeface="Roboto"/>
                <a:cs typeface="Roboto"/>
                <a:sym typeface="Roboto"/>
              </a:rPr>
              <a:t>s</a:t>
            </a:r>
            <a:endParaRPr b="1" sz="1100" u="sng">
              <a:solidFill>
                <a:schemeClr val="dk1"/>
              </a:solidFill>
              <a:latin typeface="Roboto"/>
              <a:ea typeface="Roboto"/>
              <a:cs typeface="Roboto"/>
              <a:sym typeface="Roboto"/>
            </a:endParaRPr>
          </a:p>
        </p:txBody>
      </p:sp>
      <p:sp>
        <p:nvSpPr>
          <p:cNvPr id="954" name="Google Shape;954;p27"/>
          <p:cNvSpPr txBox="1"/>
          <p:nvPr/>
        </p:nvSpPr>
        <p:spPr>
          <a:xfrm>
            <a:off x="4228149" y="3828875"/>
            <a:ext cx="32658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Roboto Medium"/>
                <a:ea typeface="Roboto Medium"/>
                <a:cs typeface="Roboto Medium"/>
                <a:sym typeface="Roboto Medium"/>
              </a:rPr>
              <a:t>You can visit our sister </a:t>
            </a:r>
            <a:r>
              <a:rPr lang="en" sz="1100">
                <a:solidFill>
                  <a:schemeClr val="dk1"/>
                </a:solidFill>
                <a:latin typeface="Roboto Medium"/>
                <a:ea typeface="Roboto Medium"/>
                <a:cs typeface="Roboto Medium"/>
                <a:sym typeface="Roboto Medium"/>
              </a:rPr>
              <a:t>projects</a:t>
            </a:r>
            <a:r>
              <a:rPr lang="en" sz="1100">
                <a:solidFill>
                  <a:schemeClr val="dk1"/>
                </a:solidFill>
                <a:latin typeface="Roboto Medium"/>
                <a:ea typeface="Roboto Medium"/>
                <a:cs typeface="Roboto Medium"/>
                <a:sym typeface="Roboto Medium"/>
              </a:rPr>
              <a:t>:</a:t>
            </a:r>
            <a:br>
              <a:rPr lang="en" sz="1100">
                <a:solidFill>
                  <a:schemeClr val="dk1"/>
                </a:solidFill>
                <a:latin typeface="Roboto"/>
                <a:ea typeface="Roboto"/>
                <a:cs typeface="Roboto"/>
                <a:sym typeface="Roboto"/>
              </a:rPr>
            </a:br>
            <a:r>
              <a:rPr b="1" lang="en" sz="1100" u="sng">
                <a:solidFill>
                  <a:schemeClr val="dk1"/>
                </a:solidFill>
                <a:latin typeface="Roboto"/>
                <a:ea typeface="Roboto"/>
                <a:cs typeface="Roboto"/>
                <a:sym typeface="Roboto"/>
                <a:hlinkClick r:id="rId16">
                  <a:extLst>
                    <a:ext uri="{A12FA001-AC4F-418D-AE19-62706E023703}">
                      <ahyp:hlinkClr val="tx"/>
                    </a:ext>
                  </a:extLst>
                </a:hlinkClick>
              </a:rPr>
              <a:t>Freepik</a:t>
            </a:r>
            <a:r>
              <a:rPr b="1" lang="en" sz="1100">
                <a:solidFill>
                  <a:schemeClr val="dk1"/>
                </a:solidFill>
                <a:latin typeface="Roboto"/>
                <a:ea typeface="Roboto"/>
                <a:cs typeface="Roboto"/>
                <a:sym typeface="Roboto"/>
              </a:rPr>
              <a:t> | </a:t>
            </a:r>
            <a:r>
              <a:rPr b="1" lang="en" sz="1100" u="sng">
                <a:solidFill>
                  <a:schemeClr val="dk1"/>
                </a:solidFill>
                <a:latin typeface="Roboto"/>
                <a:ea typeface="Roboto"/>
                <a:cs typeface="Roboto"/>
                <a:sym typeface="Roboto"/>
                <a:hlinkClick r:id="rId17">
                  <a:extLst>
                    <a:ext uri="{A12FA001-AC4F-418D-AE19-62706E023703}">
                      <ahyp:hlinkClr val="tx"/>
                    </a:ext>
                  </a:extLst>
                </a:hlinkClick>
              </a:rPr>
              <a:t>Flaticon</a:t>
            </a:r>
            <a:r>
              <a:rPr b="1" lang="en" sz="1100">
                <a:solidFill>
                  <a:schemeClr val="dk1"/>
                </a:solidFill>
                <a:latin typeface="Roboto"/>
                <a:ea typeface="Roboto"/>
                <a:cs typeface="Roboto"/>
                <a:sym typeface="Roboto"/>
              </a:rPr>
              <a:t> | </a:t>
            </a:r>
            <a:r>
              <a:rPr b="1" lang="en" sz="1100" u="sng">
                <a:solidFill>
                  <a:schemeClr val="dk1"/>
                </a:solidFill>
                <a:latin typeface="Roboto"/>
                <a:ea typeface="Roboto"/>
                <a:cs typeface="Roboto"/>
                <a:sym typeface="Roboto"/>
                <a:hlinkClick r:id="rId18">
                  <a:extLst>
                    <a:ext uri="{A12FA001-AC4F-418D-AE19-62706E023703}">
                      <ahyp:hlinkClr val="tx"/>
                    </a:ext>
                  </a:extLst>
                </a:hlinkClick>
              </a:rPr>
              <a:t>Storyset</a:t>
            </a:r>
            <a:r>
              <a:rPr b="1" lang="en" sz="1100">
                <a:solidFill>
                  <a:schemeClr val="dk1"/>
                </a:solidFill>
                <a:latin typeface="Roboto"/>
                <a:ea typeface="Roboto"/>
                <a:cs typeface="Roboto"/>
                <a:sym typeface="Roboto"/>
              </a:rPr>
              <a:t> | </a:t>
            </a:r>
            <a:r>
              <a:rPr b="1" lang="en" sz="1100" u="sng">
                <a:solidFill>
                  <a:schemeClr val="dk1"/>
                </a:solidFill>
                <a:latin typeface="Roboto"/>
                <a:ea typeface="Roboto"/>
                <a:cs typeface="Roboto"/>
                <a:sym typeface="Roboto"/>
                <a:hlinkClick r:id="rId19">
                  <a:extLst>
                    <a:ext uri="{A12FA001-AC4F-418D-AE19-62706E023703}">
                      <ahyp:hlinkClr val="tx"/>
                    </a:ext>
                  </a:extLst>
                </a:hlinkClick>
              </a:rPr>
              <a:t>Wepik</a:t>
            </a:r>
            <a:r>
              <a:rPr b="1" lang="en" sz="1100">
                <a:solidFill>
                  <a:schemeClr val="dk1"/>
                </a:solidFill>
                <a:uFill>
                  <a:noFill/>
                </a:uFill>
                <a:latin typeface="Roboto"/>
                <a:ea typeface="Roboto"/>
                <a:cs typeface="Roboto"/>
                <a:sym typeface="Roboto"/>
                <a:hlinkClick r:id="rId20">
                  <a:extLst>
                    <a:ext uri="{A12FA001-AC4F-418D-AE19-62706E023703}">
                      <ahyp:hlinkClr val="tx"/>
                    </a:ext>
                  </a:extLst>
                </a:hlinkClick>
              </a:rPr>
              <a:t> </a:t>
            </a:r>
            <a:r>
              <a:rPr b="1" lang="en" sz="1100">
                <a:solidFill>
                  <a:schemeClr val="dk1"/>
                </a:solidFill>
                <a:latin typeface="Roboto"/>
                <a:ea typeface="Roboto"/>
                <a:cs typeface="Roboto"/>
                <a:sym typeface="Roboto"/>
              </a:rPr>
              <a:t>| </a:t>
            </a:r>
            <a:r>
              <a:rPr b="1" lang="en" sz="1100" u="sng">
                <a:solidFill>
                  <a:schemeClr val="dk1"/>
                </a:solidFill>
                <a:latin typeface="Roboto"/>
                <a:ea typeface="Roboto"/>
                <a:cs typeface="Roboto"/>
                <a:sym typeface="Roboto"/>
                <a:hlinkClick r:id="rId21">
                  <a:extLst>
                    <a:ext uri="{A12FA001-AC4F-418D-AE19-62706E023703}">
                      <ahyp:hlinkClr val="tx"/>
                    </a:ext>
                  </a:extLst>
                </a:hlinkClick>
              </a:rPr>
              <a:t>Videvo</a:t>
            </a:r>
            <a:endParaRPr b="1" sz="1100">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5" name="Shape 1785"/>
        <p:cNvGrpSpPr/>
        <p:nvPr/>
      </p:nvGrpSpPr>
      <p:grpSpPr>
        <a:xfrm>
          <a:off x="0" y="0"/>
          <a:ext cx="0" cy="0"/>
          <a:chOff x="0" y="0"/>
          <a:chExt cx="0" cy="0"/>
        </a:xfrm>
      </p:grpSpPr>
      <p:sp>
        <p:nvSpPr>
          <p:cNvPr id="1786" name="Google Shape;1786;p45"/>
          <p:cNvSpPr txBox="1"/>
          <p:nvPr>
            <p:ph type="title"/>
          </p:nvPr>
        </p:nvSpPr>
        <p:spPr>
          <a:xfrm>
            <a:off x="733463" y="976025"/>
            <a:ext cx="44481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87" name="Google Shape;1787;p45"/>
          <p:cNvSpPr txBox="1"/>
          <p:nvPr>
            <p:ph idx="1" type="subTitle"/>
          </p:nvPr>
        </p:nvSpPr>
        <p:spPr>
          <a:xfrm>
            <a:off x="733425" y="182027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Do you have any questions?</a:t>
            </a:r>
            <a:endParaRPr sz="1800"/>
          </a:p>
          <a:p>
            <a:pPr indent="0" lvl="0" marL="0" rtl="0" algn="ctr">
              <a:spcBef>
                <a:spcPts val="0"/>
              </a:spcBef>
              <a:spcAft>
                <a:spcPts val="0"/>
              </a:spcAft>
              <a:buNone/>
            </a:pPr>
            <a:r>
              <a:rPr lang="en" sz="1200"/>
              <a:t>youremail@freepik.com</a:t>
            </a:r>
            <a:endParaRPr sz="1200"/>
          </a:p>
          <a:p>
            <a:pPr indent="0" lvl="0" marL="0" rtl="0" algn="ctr">
              <a:spcBef>
                <a:spcPts val="0"/>
              </a:spcBef>
              <a:spcAft>
                <a:spcPts val="0"/>
              </a:spcAft>
              <a:buNone/>
            </a:pPr>
            <a:r>
              <a:rPr lang="en" sz="1200"/>
              <a:t>+34 654 321 432</a:t>
            </a:r>
            <a:endParaRPr sz="1200"/>
          </a:p>
          <a:p>
            <a:pPr indent="0" lvl="0" marL="0" rtl="0" algn="ctr">
              <a:spcBef>
                <a:spcPts val="0"/>
              </a:spcBef>
              <a:spcAft>
                <a:spcPts val="0"/>
              </a:spcAft>
              <a:buNone/>
            </a:pPr>
            <a:r>
              <a:rPr lang="en" sz="1200"/>
              <a:t>yourwebsite.com</a:t>
            </a:r>
            <a:endParaRPr sz="1200"/>
          </a:p>
        </p:txBody>
      </p:sp>
      <p:sp>
        <p:nvSpPr>
          <p:cNvPr id="1788" name="Google Shape;1788;p45"/>
          <p:cNvSpPr txBox="1"/>
          <p:nvPr/>
        </p:nvSpPr>
        <p:spPr>
          <a:xfrm>
            <a:off x="881675" y="4104675"/>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grpSp>
        <p:nvGrpSpPr>
          <p:cNvPr id="1789" name="Google Shape;1789;p45"/>
          <p:cNvGrpSpPr/>
          <p:nvPr/>
        </p:nvGrpSpPr>
        <p:grpSpPr>
          <a:xfrm>
            <a:off x="1929549" y="3041175"/>
            <a:ext cx="387681" cy="387661"/>
            <a:chOff x="266768" y="1721375"/>
            <a:chExt cx="397907" cy="397887"/>
          </a:xfrm>
        </p:grpSpPr>
        <p:sp>
          <p:nvSpPr>
            <p:cNvPr id="1790" name="Google Shape;1790;p4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45"/>
          <p:cNvGrpSpPr/>
          <p:nvPr/>
        </p:nvGrpSpPr>
        <p:grpSpPr>
          <a:xfrm>
            <a:off x="3597845" y="3040937"/>
            <a:ext cx="387661" cy="387661"/>
            <a:chOff x="1379798" y="1723250"/>
            <a:chExt cx="397887" cy="397887"/>
          </a:xfrm>
        </p:grpSpPr>
        <p:sp>
          <p:nvSpPr>
            <p:cNvPr id="1793" name="Google Shape;1793;p4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45"/>
          <p:cNvGrpSpPr/>
          <p:nvPr/>
        </p:nvGrpSpPr>
        <p:grpSpPr>
          <a:xfrm>
            <a:off x="2763717" y="3040937"/>
            <a:ext cx="387641" cy="387661"/>
            <a:chOff x="864491" y="1723250"/>
            <a:chExt cx="397866" cy="397887"/>
          </a:xfrm>
        </p:grpSpPr>
        <p:sp>
          <p:nvSpPr>
            <p:cNvPr id="1798" name="Google Shape;1798;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45"/>
          <p:cNvGrpSpPr/>
          <p:nvPr/>
        </p:nvGrpSpPr>
        <p:grpSpPr>
          <a:xfrm>
            <a:off x="5239780" y="515548"/>
            <a:ext cx="3468821" cy="4112410"/>
            <a:chOff x="5188205" y="269636"/>
            <a:chExt cx="3468821" cy="4112410"/>
          </a:xfrm>
        </p:grpSpPr>
        <p:grpSp>
          <p:nvGrpSpPr>
            <p:cNvPr id="1802" name="Google Shape;1802;p45"/>
            <p:cNvGrpSpPr/>
            <p:nvPr/>
          </p:nvGrpSpPr>
          <p:grpSpPr>
            <a:xfrm>
              <a:off x="5442413" y="2249685"/>
              <a:ext cx="3106278" cy="1720475"/>
              <a:chOff x="5442413" y="2249685"/>
              <a:chExt cx="3106278" cy="1720475"/>
            </a:xfrm>
          </p:grpSpPr>
          <p:sp>
            <p:nvSpPr>
              <p:cNvPr id="1803" name="Google Shape;1803;p45"/>
              <p:cNvSpPr/>
              <p:nvPr/>
            </p:nvSpPr>
            <p:spPr>
              <a:xfrm>
                <a:off x="5442413" y="2249685"/>
                <a:ext cx="849507" cy="848438"/>
              </a:xfrm>
              <a:custGeom>
                <a:rect b="b" l="l" r="r" t="t"/>
                <a:pathLst>
                  <a:path extrusionOk="0" h="791" w="792">
                    <a:moveTo>
                      <a:pt x="227" y="115"/>
                    </a:moveTo>
                    <a:cubicBezTo>
                      <a:pt x="252" y="100"/>
                      <a:pt x="279" y="89"/>
                      <a:pt x="306" y="81"/>
                    </a:cubicBezTo>
                    <a:lnTo>
                      <a:pt x="322" y="2"/>
                    </a:lnTo>
                    <a:lnTo>
                      <a:pt x="455" y="0"/>
                    </a:lnTo>
                    <a:lnTo>
                      <a:pt x="474" y="78"/>
                    </a:lnTo>
                    <a:cubicBezTo>
                      <a:pt x="502" y="85"/>
                      <a:pt x="529" y="95"/>
                      <a:pt x="555" y="109"/>
                    </a:cubicBezTo>
                    <a:lnTo>
                      <a:pt x="622" y="65"/>
                    </a:lnTo>
                    <a:lnTo>
                      <a:pt x="718" y="158"/>
                    </a:lnTo>
                    <a:lnTo>
                      <a:pt x="676" y="226"/>
                    </a:lnTo>
                    <a:cubicBezTo>
                      <a:pt x="691" y="251"/>
                      <a:pt x="703" y="278"/>
                      <a:pt x="711" y="306"/>
                    </a:cubicBezTo>
                    <a:lnTo>
                      <a:pt x="789" y="322"/>
                    </a:lnTo>
                    <a:lnTo>
                      <a:pt x="792" y="455"/>
                    </a:lnTo>
                    <a:lnTo>
                      <a:pt x="714" y="474"/>
                    </a:lnTo>
                    <a:cubicBezTo>
                      <a:pt x="707" y="502"/>
                      <a:pt x="696" y="529"/>
                      <a:pt x="682" y="555"/>
                    </a:cubicBezTo>
                    <a:lnTo>
                      <a:pt x="726" y="622"/>
                    </a:lnTo>
                    <a:lnTo>
                      <a:pt x="634" y="717"/>
                    </a:lnTo>
                    <a:lnTo>
                      <a:pt x="565" y="676"/>
                    </a:lnTo>
                    <a:cubicBezTo>
                      <a:pt x="540" y="691"/>
                      <a:pt x="513" y="702"/>
                      <a:pt x="486" y="710"/>
                    </a:cubicBezTo>
                    <a:lnTo>
                      <a:pt x="469" y="789"/>
                    </a:lnTo>
                    <a:lnTo>
                      <a:pt x="336" y="791"/>
                    </a:lnTo>
                    <a:lnTo>
                      <a:pt x="317" y="713"/>
                    </a:lnTo>
                    <a:cubicBezTo>
                      <a:pt x="289" y="706"/>
                      <a:pt x="262" y="696"/>
                      <a:pt x="237" y="681"/>
                    </a:cubicBezTo>
                    <a:lnTo>
                      <a:pt x="170" y="725"/>
                    </a:lnTo>
                    <a:lnTo>
                      <a:pt x="74" y="633"/>
                    </a:lnTo>
                    <a:lnTo>
                      <a:pt x="116" y="564"/>
                    </a:lnTo>
                    <a:cubicBezTo>
                      <a:pt x="100" y="539"/>
                      <a:pt x="89" y="513"/>
                      <a:pt x="81" y="485"/>
                    </a:cubicBezTo>
                    <a:lnTo>
                      <a:pt x="2" y="469"/>
                    </a:lnTo>
                    <a:lnTo>
                      <a:pt x="0" y="336"/>
                    </a:lnTo>
                    <a:lnTo>
                      <a:pt x="78" y="317"/>
                    </a:lnTo>
                    <a:cubicBezTo>
                      <a:pt x="85" y="289"/>
                      <a:pt x="95" y="262"/>
                      <a:pt x="110" y="236"/>
                    </a:cubicBezTo>
                    <a:lnTo>
                      <a:pt x="66" y="169"/>
                    </a:lnTo>
                    <a:lnTo>
                      <a:pt x="158" y="73"/>
                    </a:lnTo>
                    <a:lnTo>
                      <a:pt x="227" y="115"/>
                    </a:lnTo>
                    <a:moveTo>
                      <a:pt x="297" y="292"/>
                    </a:moveTo>
                    <a:cubicBezTo>
                      <a:pt x="243" y="349"/>
                      <a:pt x="244" y="439"/>
                      <a:pt x="301" y="494"/>
                    </a:cubicBezTo>
                    <a:cubicBezTo>
                      <a:pt x="358" y="548"/>
                      <a:pt x="448" y="547"/>
                      <a:pt x="502" y="490"/>
                    </a:cubicBezTo>
                    <a:cubicBezTo>
                      <a:pt x="557" y="433"/>
                      <a:pt x="555" y="343"/>
                      <a:pt x="499" y="289"/>
                    </a:cubicBezTo>
                    <a:cubicBezTo>
                      <a:pt x="442" y="234"/>
                      <a:pt x="352" y="236"/>
                      <a:pt x="297" y="29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4" name="Google Shape;1804;p45"/>
              <p:cNvSpPr/>
              <p:nvPr/>
            </p:nvSpPr>
            <p:spPr>
              <a:xfrm>
                <a:off x="7612303" y="3033768"/>
                <a:ext cx="936389" cy="936393"/>
              </a:xfrm>
              <a:custGeom>
                <a:rect b="b" l="l" r="r" t="t"/>
                <a:pathLst>
                  <a:path extrusionOk="0" h="873" w="873">
                    <a:moveTo>
                      <a:pt x="250" y="127"/>
                    </a:moveTo>
                    <a:cubicBezTo>
                      <a:pt x="278" y="111"/>
                      <a:pt x="307" y="98"/>
                      <a:pt x="338" y="89"/>
                    </a:cubicBezTo>
                    <a:lnTo>
                      <a:pt x="356" y="3"/>
                    </a:lnTo>
                    <a:lnTo>
                      <a:pt x="502" y="0"/>
                    </a:lnTo>
                    <a:lnTo>
                      <a:pt x="523" y="86"/>
                    </a:lnTo>
                    <a:cubicBezTo>
                      <a:pt x="554" y="94"/>
                      <a:pt x="584" y="105"/>
                      <a:pt x="612" y="121"/>
                    </a:cubicBezTo>
                    <a:lnTo>
                      <a:pt x="686" y="72"/>
                    </a:lnTo>
                    <a:lnTo>
                      <a:pt x="791" y="174"/>
                    </a:lnTo>
                    <a:lnTo>
                      <a:pt x="745" y="250"/>
                    </a:lnTo>
                    <a:cubicBezTo>
                      <a:pt x="762" y="278"/>
                      <a:pt x="775" y="307"/>
                      <a:pt x="784" y="338"/>
                    </a:cubicBezTo>
                    <a:lnTo>
                      <a:pt x="870" y="356"/>
                    </a:lnTo>
                    <a:lnTo>
                      <a:pt x="873" y="502"/>
                    </a:lnTo>
                    <a:lnTo>
                      <a:pt x="787" y="523"/>
                    </a:lnTo>
                    <a:cubicBezTo>
                      <a:pt x="779" y="554"/>
                      <a:pt x="768" y="584"/>
                      <a:pt x="752" y="612"/>
                    </a:cubicBezTo>
                    <a:lnTo>
                      <a:pt x="800" y="686"/>
                    </a:lnTo>
                    <a:lnTo>
                      <a:pt x="699" y="791"/>
                    </a:lnTo>
                    <a:lnTo>
                      <a:pt x="623" y="746"/>
                    </a:lnTo>
                    <a:cubicBezTo>
                      <a:pt x="595" y="762"/>
                      <a:pt x="566" y="775"/>
                      <a:pt x="535" y="784"/>
                    </a:cubicBezTo>
                    <a:lnTo>
                      <a:pt x="517" y="870"/>
                    </a:lnTo>
                    <a:lnTo>
                      <a:pt x="371" y="873"/>
                    </a:lnTo>
                    <a:lnTo>
                      <a:pt x="350" y="787"/>
                    </a:lnTo>
                    <a:cubicBezTo>
                      <a:pt x="319" y="779"/>
                      <a:pt x="289" y="768"/>
                      <a:pt x="261" y="752"/>
                    </a:cubicBezTo>
                    <a:lnTo>
                      <a:pt x="187" y="800"/>
                    </a:lnTo>
                    <a:lnTo>
                      <a:pt x="82" y="699"/>
                    </a:lnTo>
                    <a:lnTo>
                      <a:pt x="127" y="623"/>
                    </a:lnTo>
                    <a:cubicBezTo>
                      <a:pt x="111" y="595"/>
                      <a:pt x="98" y="566"/>
                      <a:pt x="89" y="535"/>
                    </a:cubicBezTo>
                    <a:lnTo>
                      <a:pt x="3" y="517"/>
                    </a:lnTo>
                    <a:lnTo>
                      <a:pt x="0" y="371"/>
                    </a:lnTo>
                    <a:lnTo>
                      <a:pt x="86" y="350"/>
                    </a:lnTo>
                    <a:cubicBezTo>
                      <a:pt x="94" y="319"/>
                      <a:pt x="105" y="289"/>
                      <a:pt x="121" y="261"/>
                    </a:cubicBezTo>
                    <a:lnTo>
                      <a:pt x="73" y="187"/>
                    </a:lnTo>
                    <a:lnTo>
                      <a:pt x="174" y="82"/>
                    </a:lnTo>
                    <a:lnTo>
                      <a:pt x="250" y="127"/>
                    </a:lnTo>
                    <a:moveTo>
                      <a:pt x="328" y="322"/>
                    </a:moveTo>
                    <a:cubicBezTo>
                      <a:pt x="268" y="385"/>
                      <a:pt x="269" y="485"/>
                      <a:pt x="332" y="545"/>
                    </a:cubicBezTo>
                    <a:cubicBezTo>
                      <a:pt x="394" y="605"/>
                      <a:pt x="494" y="603"/>
                      <a:pt x="554" y="541"/>
                    </a:cubicBezTo>
                    <a:cubicBezTo>
                      <a:pt x="615" y="478"/>
                      <a:pt x="613" y="379"/>
                      <a:pt x="550" y="319"/>
                    </a:cubicBezTo>
                    <a:cubicBezTo>
                      <a:pt x="488" y="258"/>
                      <a:pt x="388" y="260"/>
                      <a:pt x="328" y="32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05" name="Google Shape;1805;p45"/>
            <p:cNvGrpSpPr/>
            <p:nvPr/>
          </p:nvGrpSpPr>
          <p:grpSpPr>
            <a:xfrm>
              <a:off x="8109994" y="1455949"/>
              <a:ext cx="547031" cy="551324"/>
              <a:chOff x="8109994" y="1455949"/>
              <a:chExt cx="547031" cy="551324"/>
            </a:xfrm>
          </p:grpSpPr>
          <p:sp>
            <p:nvSpPr>
              <p:cNvPr id="1806" name="Google Shape;1806;p45"/>
              <p:cNvSpPr/>
              <p:nvPr/>
            </p:nvSpPr>
            <p:spPr>
              <a:xfrm>
                <a:off x="8109994" y="1455949"/>
                <a:ext cx="465513" cy="551324"/>
              </a:xfrm>
              <a:custGeom>
                <a:rect b="b" l="l" r="r" t="t"/>
                <a:pathLst>
                  <a:path extrusionOk="0" h="514" w="434">
                    <a:moveTo>
                      <a:pt x="215" y="235"/>
                    </a:moveTo>
                    <a:cubicBezTo>
                      <a:pt x="255" y="207"/>
                      <a:pt x="276" y="155"/>
                      <a:pt x="265" y="102"/>
                    </a:cubicBezTo>
                    <a:cubicBezTo>
                      <a:pt x="250" y="33"/>
                      <a:pt x="186" y="-12"/>
                      <a:pt x="121" y="2"/>
                    </a:cubicBezTo>
                    <a:cubicBezTo>
                      <a:pt x="56" y="16"/>
                      <a:pt x="15" y="83"/>
                      <a:pt x="30" y="152"/>
                    </a:cubicBezTo>
                    <a:cubicBezTo>
                      <a:pt x="41" y="206"/>
                      <a:pt x="82" y="244"/>
                      <a:pt x="130" y="253"/>
                    </a:cubicBezTo>
                    <a:cubicBezTo>
                      <a:pt x="-45" y="319"/>
                      <a:pt x="6" y="514"/>
                      <a:pt x="6" y="514"/>
                    </a:cubicBezTo>
                    <a:lnTo>
                      <a:pt x="434" y="424"/>
                    </a:lnTo>
                    <a:cubicBezTo>
                      <a:pt x="434" y="424"/>
                      <a:pt x="401" y="223"/>
                      <a:pt x="215" y="23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7" name="Google Shape;1807;p45"/>
              <p:cNvSpPr/>
              <p:nvPr/>
            </p:nvSpPr>
            <p:spPr>
              <a:xfrm>
                <a:off x="8383510" y="1718740"/>
                <a:ext cx="273516" cy="273517"/>
              </a:xfrm>
              <a:custGeom>
                <a:rect b="b" l="l" r="r" t="t"/>
                <a:pathLst>
                  <a:path extrusionOk="0" h="255" w="255">
                    <a:moveTo>
                      <a:pt x="240" y="65"/>
                    </a:moveTo>
                    <a:lnTo>
                      <a:pt x="156" y="84"/>
                    </a:lnTo>
                    <a:lnTo>
                      <a:pt x="138" y="0"/>
                    </a:lnTo>
                    <a:lnTo>
                      <a:pt x="66" y="15"/>
                    </a:lnTo>
                    <a:lnTo>
                      <a:pt x="84" y="99"/>
                    </a:lnTo>
                    <a:lnTo>
                      <a:pt x="0" y="117"/>
                    </a:lnTo>
                    <a:lnTo>
                      <a:pt x="16" y="189"/>
                    </a:lnTo>
                    <a:lnTo>
                      <a:pt x="100" y="171"/>
                    </a:lnTo>
                    <a:lnTo>
                      <a:pt x="118" y="255"/>
                    </a:lnTo>
                    <a:lnTo>
                      <a:pt x="190" y="239"/>
                    </a:lnTo>
                    <a:lnTo>
                      <a:pt x="171" y="155"/>
                    </a:lnTo>
                    <a:lnTo>
                      <a:pt x="255" y="137"/>
                    </a:lnTo>
                    <a:lnTo>
                      <a:pt x="240" y="6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08" name="Google Shape;1808;p45"/>
            <p:cNvGrpSpPr/>
            <p:nvPr/>
          </p:nvGrpSpPr>
          <p:grpSpPr>
            <a:xfrm>
              <a:off x="5927233" y="2666933"/>
              <a:ext cx="2197778" cy="1715113"/>
              <a:chOff x="5927233" y="2666933"/>
              <a:chExt cx="2197778" cy="1715113"/>
            </a:xfrm>
          </p:grpSpPr>
          <p:sp>
            <p:nvSpPr>
              <p:cNvPr id="1809" name="Google Shape;1809;p45"/>
              <p:cNvSpPr/>
              <p:nvPr/>
            </p:nvSpPr>
            <p:spPr>
              <a:xfrm>
                <a:off x="5928305" y="2668005"/>
                <a:ext cx="1966094" cy="1574599"/>
              </a:xfrm>
              <a:custGeom>
                <a:rect b="b" l="l" r="r" t="t"/>
                <a:pathLst>
                  <a:path extrusionOk="0" h="1468" w="1833">
                    <a:moveTo>
                      <a:pt x="1772" y="0"/>
                    </a:moveTo>
                    <a:lnTo>
                      <a:pt x="446" y="0"/>
                    </a:lnTo>
                    <a:cubicBezTo>
                      <a:pt x="404" y="0"/>
                      <a:pt x="370" y="34"/>
                      <a:pt x="370" y="76"/>
                    </a:cubicBezTo>
                    <a:lnTo>
                      <a:pt x="370" y="565"/>
                    </a:lnTo>
                    <a:lnTo>
                      <a:pt x="337" y="565"/>
                    </a:lnTo>
                    <a:cubicBezTo>
                      <a:pt x="322" y="565"/>
                      <a:pt x="307" y="561"/>
                      <a:pt x="293" y="555"/>
                    </a:cubicBezTo>
                    <a:cubicBezTo>
                      <a:pt x="256" y="537"/>
                      <a:pt x="214" y="530"/>
                      <a:pt x="170" y="537"/>
                    </a:cubicBezTo>
                    <a:cubicBezTo>
                      <a:pt x="81" y="552"/>
                      <a:pt x="12" y="626"/>
                      <a:pt x="2" y="715"/>
                    </a:cubicBezTo>
                    <a:cubicBezTo>
                      <a:pt x="-11" y="838"/>
                      <a:pt x="85" y="942"/>
                      <a:pt x="205" y="942"/>
                    </a:cubicBezTo>
                    <a:cubicBezTo>
                      <a:pt x="234" y="942"/>
                      <a:pt x="262" y="936"/>
                      <a:pt x="287" y="925"/>
                    </a:cubicBezTo>
                    <a:cubicBezTo>
                      <a:pt x="300" y="919"/>
                      <a:pt x="314" y="915"/>
                      <a:pt x="328" y="915"/>
                    </a:cubicBezTo>
                    <a:lnTo>
                      <a:pt x="370" y="915"/>
                    </a:lnTo>
                    <a:lnTo>
                      <a:pt x="370" y="1393"/>
                    </a:lnTo>
                    <a:cubicBezTo>
                      <a:pt x="370" y="1434"/>
                      <a:pt x="404" y="1468"/>
                      <a:pt x="446" y="1468"/>
                    </a:cubicBezTo>
                    <a:lnTo>
                      <a:pt x="1772" y="1468"/>
                    </a:lnTo>
                    <a:cubicBezTo>
                      <a:pt x="1806" y="1468"/>
                      <a:pt x="1833" y="1441"/>
                      <a:pt x="1833" y="1407"/>
                    </a:cubicBezTo>
                    <a:lnTo>
                      <a:pt x="1833" y="62"/>
                    </a:lnTo>
                    <a:cubicBezTo>
                      <a:pt x="1833" y="28"/>
                      <a:pt x="1806" y="1"/>
                      <a:pt x="1772" y="1"/>
                    </a:cubicBezTo>
                    <a:lnTo>
                      <a:pt x="1772"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0" name="Google Shape;1810;p45"/>
              <p:cNvSpPr/>
              <p:nvPr/>
            </p:nvSpPr>
            <p:spPr>
              <a:xfrm>
                <a:off x="5927233" y="2666933"/>
                <a:ext cx="1969312" cy="1577817"/>
              </a:xfrm>
              <a:custGeom>
                <a:rect b="b" l="l" r="r" t="t"/>
                <a:pathLst>
                  <a:path extrusionOk="0" h="1471" w="1836">
                    <a:moveTo>
                      <a:pt x="1773" y="1"/>
                    </a:moveTo>
                    <a:cubicBezTo>
                      <a:pt x="1773" y="1"/>
                      <a:pt x="1774" y="1"/>
                      <a:pt x="1777" y="1"/>
                    </a:cubicBezTo>
                    <a:cubicBezTo>
                      <a:pt x="1778" y="1"/>
                      <a:pt x="1780" y="2"/>
                      <a:pt x="1782" y="2"/>
                    </a:cubicBezTo>
                    <a:cubicBezTo>
                      <a:pt x="1784" y="2"/>
                      <a:pt x="1787" y="3"/>
                      <a:pt x="1789" y="3"/>
                    </a:cubicBezTo>
                    <a:cubicBezTo>
                      <a:pt x="1799" y="6"/>
                      <a:pt x="1816" y="14"/>
                      <a:pt x="1827" y="32"/>
                    </a:cubicBezTo>
                    <a:cubicBezTo>
                      <a:pt x="1832" y="42"/>
                      <a:pt x="1835" y="54"/>
                      <a:pt x="1835" y="67"/>
                    </a:cubicBezTo>
                    <a:cubicBezTo>
                      <a:pt x="1835" y="80"/>
                      <a:pt x="1835" y="94"/>
                      <a:pt x="1835" y="110"/>
                    </a:cubicBezTo>
                    <a:cubicBezTo>
                      <a:pt x="1835" y="141"/>
                      <a:pt x="1835" y="177"/>
                      <a:pt x="1835" y="217"/>
                    </a:cubicBezTo>
                    <a:cubicBezTo>
                      <a:pt x="1835" y="378"/>
                      <a:pt x="1835" y="612"/>
                      <a:pt x="1836" y="900"/>
                    </a:cubicBezTo>
                    <a:cubicBezTo>
                      <a:pt x="1836" y="1044"/>
                      <a:pt x="1836" y="1202"/>
                      <a:pt x="1836" y="1372"/>
                    </a:cubicBezTo>
                    <a:cubicBezTo>
                      <a:pt x="1836" y="1382"/>
                      <a:pt x="1836" y="1393"/>
                      <a:pt x="1836" y="1404"/>
                    </a:cubicBezTo>
                    <a:cubicBezTo>
                      <a:pt x="1836" y="1409"/>
                      <a:pt x="1836" y="1415"/>
                      <a:pt x="1835" y="1420"/>
                    </a:cubicBezTo>
                    <a:cubicBezTo>
                      <a:pt x="1833" y="1425"/>
                      <a:pt x="1832" y="1431"/>
                      <a:pt x="1829" y="1436"/>
                    </a:cubicBezTo>
                    <a:cubicBezTo>
                      <a:pt x="1820" y="1456"/>
                      <a:pt x="1799" y="1470"/>
                      <a:pt x="1776" y="1470"/>
                    </a:cubicBezTo>
                    <a:cubicBezTo>
                      <a:pt x="1732" y="1470"/>
                      <a:pt x="1688" y="1471"/>
                      <a:pt x="1642" y="1471"/>
                    </a:cubicBezTo>
                    <a:cubicBezTo>
                      <a:pt x="1552" y="1471"/>
                      <a:pt x="1459" y="1471"/>
                      <a:pt x="1364" y="1471"/>
                    </a:cubicBezTo>
                    <a:cubicBezTo>
                      <a:pt x="1174" y="1471"/>
                      <a:pt x="974" y="1471"/>
                      <a:pt x="766" y="1471"/>
                    </a:cubicBezTo>
                    <a:cubicBezTo>
                      <a:pt x="663" y="1471"/>
                      <a:pt x="557" y="1471"/>
                      <a:pt x="450" y="1471"/>
                    </a:cubicBezTo>
                    <a:cubicBezTo>
                      <a:pt x="436" y="1471"/>
                      <a:pt x="422" y="1468"/>
                      <a:pt x="410" y="1462"/>
                    </a:cubicBezTo>
                    <a:cubicBezTo>
                      <a:pt x="398" y="1455"/>
                      <a:pt x="388" y="1446"/>
                      <a:pt x="381" y="1434"/>
                    </a:cubicBezTo>
                    <a:cubicBezTo>
                      <a:pt x="373" y="1422"/>
                      <a:pt x="370" y="1408"/>
                      <a:pt x="369" y="1394"/>
                    </a:cubicBezTo>
                    <a:lnTo>
                      <a:pt x="369" y="1190"/>
                    </a:lnTo>
                    <a:cubicBezTo>
                      <a:pt x="369" y="1097"/>
                      <a:pt x="369" y="1006"/>
                      <a:pt x="369" y="916"/>
                    </a:cubicBezTo>
                    <a:lnTo>
                      <a:pt x="371" y="918"/>
                    </a:lnTo>
                    <a:lnTo>
                      <a:pt x="339" y="918"/>
                    </a:lnTo>
                    <a:cubicBezTo>
                      <a:pt x="334" y="918"/>
                      <a:pt x="328" y="918"/>
                      <a:pt x="323" y="919"/>
                    </a:cubicBezTo>
                    <a:cubicBezTo>
                      <a:pt x="318" y="919"/>
                      <a:pt x="313" y="920"/>
                      <a:pt x="307" y="921"/>
                    </a:cubicBezTo>
                    <a:cubicBezTo>
                      <a:pt x="302" y="922"/>
                      <a:pt x="297" y="924"/>
                      <a:pt x="292" y="926"/>
                    </a:cubicBezTo>
                    <a:cubicBezTo>
                      <a:pt x="287" y="928"/>
                      <a:pt x="282" y="930"/>
                      <a:pt x="277" y="932"/>
                    </a:cubicBezTo>
                    <a:cubicBezTo>
                      <a:pt x="267" y="936"/>
                      <a:pt x="257" y="939"/>
                      <a:pt x="246" y="941"/>
                    </a:cubicBezTo>
                    <a:cubicBezTo>
                      <a:pt x="236" y="943"/>
                      <a:pt x="225" y="944"/>
                      <a:pt x="214" y="944"/>
                    </a:cubicBezTo>
                    <a:cubicBezTo>
                      <a:pt x="209" y="945"/>
                      <a:pt x="204" y="945"/>
                      <a:pt x="198" y="944"/>
                    </a:cubicBezTo>
                    <a:cubicBezTo>
                      <a:pt x="193" y="944"/>
                      <a:pt x="188" y="944"/>
                      <a:pt x="182" y="943"/>
                    </a:cubicBezTo>
                    <a:cubicBezTo>
                      <a:pt x="161" y="941"/>
                      <a:pt x="140" y="935"/>
                      <a:pt x="121" y="926"/>
                    </a:cubicBezTo>
                    <a:cubicBezTo>
                      <a:pt x="102" y="917"/>
                      <a:pt x="84" y="905"/>
                      <a:pt x="68" y="892"/>
                    </a:cubicBezTo>
                    <a:cubicBezTo>
                      <a:pt x="52" y="877"/>
                      <a:pt x="39" y="861"/>
                      <a:pt x="28" y="843"/>
                    </a:cubicBezTo>
                    <a:cubicBezTo>
                      <a:pt x="18" y="824"/>
                      <a:pt x="10" y="805"/>
                      <a:pt x="5" y="785"/>
                    </a:cubicBezTo>
                    <a:cubicBezTo>
                      <a:pt x="4" y="780"/>
                      <a:pt x="4" y="774"/>
                      <a:pt x="3" y="769"/>
                    </a:cubicBezTo>
                    <a:lnTo>
                      <a:pt x="1" y="762"/>
                    </a:lnTo>
                    <a:cubicBezTo>
                      <a:pt x="1" y="759"/>
                      <a:pt x="1" y="757"/>
                      <a:pt x="1" y="754"/>
                    </a:cubicBezTo>
                    <a:lnTo>
                      <a:pt x="0" y="739"/>
                    </a:lnTo>
                    <a:lnTo>
                      <a:pt x="1" y="723"/>
                    </a:lnTo>
                    <a:cubicBezTo>
                      <a:pt x="4" y="682"/>
                      <a:pt x="20" y="642"/>
                      <a:pt x="45" y="610"/>
                    </a:cubicBezTo>
                    <a:cubicBezTo>
                      <a:pt x="71" y="579"/>
                      <a:pt x="105" y="555"/>
                      <a:pt x="144" y="543"/>
                    </a:cubicBezTo>
                    <a:cubicBezTo>
                      <a:pt x="182" y="531"/>
                      <a:pt x="223" y="530"/>
                      <a:pt x="260" y="541"/>
                    </a:cubicBezTo>
                    <a:cubicBezTo>
                      <a:pt x="270" y="544"/>
                      <a:pt x="279" y="547"/>
                      <a:pt x="288" y="551"/>
                    </a:cubicBezTo>
                    <a:cubicBezTo>
                      <a:pt x="297" y="555"/>
                      <a:pt x="305" y="559"/>
                      <a:pt x="315" y="561"/>
                    </a:cubicBezTo>
                    <a:cubicBezTo>
                      <a:pt x="324" y="564"/>
                      <a:pt x="333" y="564"/>
                      <a:pt x="343" y="564"/>
                    </a:cubicBezTo>
                    <a:lnTo>
                      <a:pt x="371" y="564"/>
                    </a:lnTo>
                    <a:lnTo>
                      <a:pt x="370" y="566"/>
                    </a:lnTo>
                    <a:cubicBezTo>
                      <a:pt x="370" y="424"/>
                      <a:pt x="370" y="287"/>
                      <a:pt x="370" y="156"/>
                    </a:cubicBezTo>
                    <a:lnTo>
                      <a:pt x="370" y="107"/>
                    </a:lnTo>
                    <a:cubicBezTo>
                      <a:pt x="370" y="99"/>
                      <a:pt x="370" y="91"/>
                      <a:pt x="370" y="83"/>
                    </a:cubicBezTo>
                    <a:cubicBezTo>
                      <a:pt x="369" y="75"/>
                      <a:pt x="370" y="67"/>
                      <a:pt x="372" y="59"/>
                    </a:cubicBezTo>
                    <a:cubicBezTo>
                      <a:pt x="375" y="43"/>
                      <a:pt x="385" y="29"/>
                      <a:pt x="397" y="18"/>
                    </a:cubicBezTo>
                    <a:cubicBezTo>
                      <a:pt x="403" y="13"/>
                      <a:pt x="410" y="9"/>
                      <a:pt x="417" y="6"/>
                    </a:cubicBezTo>
                    <a:cubicBezTo>
                      <a:pt x="424" y="3"/>
                      <a:pt x="432" y="1"/>
                      <a:pt x="440" y="0"/>
                    </a:cubicBezTo>
                    <a:cubicBezTo>
                      <a:pt x="502" y="-1"/>
                      <a:pt x="563" y="0"/>
                      <a:pt x="622" y="0"/>
                    </a:cubicBezTo>
                    <a:cubicBezTo>
                      <a:pt x="856" y="0"/>
                      <a:pt x="1063" y="0"/>
                      <a:pt x="1232" y="0"/>
                    </a:cubicBezTo>
                    <a:cubicBezTo>
                      <a:pt x="1403" y="0"/>
                      <a:pt x="1538" y="1"/>
                      <a:pt x="1631" y="1"/>
                    </a:cubicBezTo>
                    <a:cubicBezTo>
                      <a:pt x="1677" y="1"/>
                      <a:pt x="1712" y="1"/>
                      <a:pt x="1736" y="1"/>
                    </a:cubicBezTo>
                    <a:cubicBezTo>
                      <a:pt x="1748" y="1"/>
                      <a:pt x="1757" y="1"/>
                      <a:pt x="1764" y="1"/>
                    </a:cubicBezTo>
                    <a:cubicBezTo>
                      <a:pt x="1770" y="1"/>
                      <a:pt x="1773" y="1"/>
                      <a:pt x="1773" y="1"/>
                    </a:cubicBezTo>
                    <a:cubicBezTo>
                      <a:pt x="1773" y="1"/>
                      <a:pt x="1770" y="1"/>
                      <a:pt x="1764" y="1"/>
                    </a:cubicBezTo>
                    <a:cubicBezTo>
                      <a:pt x="1757" y="1"/>
                      <a:pt x="1748" y="1"/>
                      <a:pt x="1736" y="1"/>
                    </a:cubicBezTo>
                    <a:cubicBezTo>
                      <a:pt x="1712" y="1"/>
                      <a:pt x="1677" y="2"/>
                      <a:pt x="1631" y="2"/>
                    </a:cubicBezTo>
                    <a:cubicBezTo>
                      <a:pt x="1538" y="2"/>
                      <a:pt x="1403" y="2"/>
                      <a:pt x="1232" y="2"/>
                    </a:cubicBezTo>
                    <a:cubicBezTo>
                      <a:pt x="1062" y="2"/>
                      <a:pt x="856" y="3"/>
                      <a:pt x="622" y="3"/>
                    </a:cubicBezTo>
                    <a:cubicBezTo>
                      <a:pt x="563" y="3"/>
                      <a:pt x="502" y="3"/>
                      <a:pt x="440" y="3"/>
                    </a:cubicBezTo>
                    <a:cubicBezTo>
                      <a:pt x="433" y="4"/>
                      <a:pt x="425" y="6"/>
                      <a:pt x="418" y="9"/>
                    </a:cubicBezTo>
                    <a:cubicBezTo>
                      <a:pt x="411" y="12"/>
                      <a:pt x="405" y="16"/>
                      <a:pt x="399" y="21"/>
                    </a:cubicBezTo>
                    <a:cubicBezTo>
                      <a:pt x="387" y="31"/>
                      <a:pt x="378" y="45"/>
                      <a:pt x="375" y="60"/>
                    </a:cubicBezTo>
                    <a:cubicBezTo>
                      <a:pt x="373" y="68"/>
                      <a:pt x="373" y="75"/>
                      <a:pt x="373" y="83"/>
                    </a:cubicBezTo>
                    <a:cubicBezTo>
                      <a:pt x="373" y="91"/>
                      <a:pt x="373" y="99"/>
                      <a:pt x="373" y="108"/>
                    </a:cubicBezTo>
                    <a:cubicBezTo>
                      <a:pt x="373" y="124"/>
                      <a:pt x="373" y="140"/>
                      <a:pt x="373" y="156"/>
                    </a:cubicBezTo>
                    <a:cubicBezTo>
                      <a:pt x="373" y="287"/>
                      <a:pt x="373" y="424"/>
                      <a:pt x="373" y="566"/>
                    </a:cubicBezTo>
                    <a:lnTo>
                      <a:pt x="373" y="568"/>
                    </a:lnTo>
                    <a:lnTo>
                      <a:pt x="371" y="568"/>
                    </a:lnTo>
                    <a:cubicBezTo>
                      <a:pt x="362" y="568"/>
                      <a:pt x="352" y="568"/>
                      <a:pt x="343" y="568"/>
                    </a:cubicBezTo>
                    <a:cubicBezTo>
                      <a:pt x="333" y="568"/>
                      <a:pt x="323" y="567"/>
                      <a:pt x="314" y="565"/>
                    </a:cubicBezTo>
                    <a:cubicBezTo>
                      <a:pt x="304" y="563"/>
                      <a:pt x="295" y="558"/>
                      <a:pt x="287" y="554"/>
                    </a:cubicBezTo>
                    <a:cubicBezTo>
                      <a:pt x="278" y="550"/>
                      <a:pt x="269" y="547"/>
                      <a:pt x="259" y="545"/>
                    </a:cubicBezTo>
                    <a:cubicBezTo>
                      <a:pt x="222" y="534"/>
                      <a:pt x="182" y="535"/>
                      <a:pt x="145" y="547"/>
                    </a:cubicBezTo>
                    <a:cubicBezTo>
                      <a:pt x="107" y="559"/>
                      <a:pt x="73" y="582"/>
                      <a:pt x="48" y="613"/>
                    </a:cubicBezTo>
                    <a:cubicBezTo>
                      <a:pt x="23" y="644"/>
                      <a:pt x="7" y="683"/>
                      <a:pt x="5" y="723"/>
                    </a:cubicBezTo>
                    <a:lnTo>
                      <a:pt x="4" y="739"/>
                    </a:lnTo>
                    <a:lnTo>
                      <a:pt x="5" y="754"/>
                    </a:lnTo>
                    <a:cubicBezTo>
                      <a:pt x="5" y="756"/>
                      <a:pt x="5" y="759"/>
                      <a:pt x="5" y="761"/>
                    </a:cubicBezTo>
                    <a:lnTo>
                      <a:pt x="6" y="769"/>
                    </a:lnTo>
                    <a:cubicBezTo>
                      <a:pt x="7" y="774"/>
                      <a:pt x="8" y="779"/>
                      <a:pt x="9" y="784"/>
                    </a:cubicBezTo>
                    <a:cubicBezTo>
                      <a:pt x="14" y="804"/>
                      <a:pt x="21" y="823"/>
                      <a:pt x="31" y="841"/>
                    </a:cubicBezTo>
                    <a:cubicBezTo>
                      <a:pt x="42" y="859"/>
                      <a:pt x="55" y="875"/>
                      <a:pt x="70" y="889"/>
                    </a:cubicBezTo>
                    <a:cubicBezTo>
                      <a:pt x="86" y="903"/>
                      <a:pt x="103" y="914"/>
                      <a:pt x="122" y="923"/>
                    </a:cubicBezTo>
                    <a:cubicBezTo>
                      <a:pt x="141" y="931"/>
                      <a:pt x="162" y="937"/>
                      <a:pt x="183" y="940"/>
                    </a:cubicBezTo>
                    <a:cubicBezTo>
                      <a:pt x="188" y="940"/>
                      <a:pt x="192" y="941"/>
                      <a:pt x="198" y="941"/>
                    </a:cubicBezTo>
                    <a:cubicBezTo>
                      <a:pt x="203" y="942"/>
                      <a:pt x="209" y="941"/>
                      <a:pt x="214" y="941"/>
                    </a:cubicBezTo>
                    <a:cubicBezTo>
                      <a:pt x="225" y="940"/>
                      <a:pt x="235" y="939"/>
                      <a:pt x="245" y="937"/>
                    </a:cubicBezTo>
                    <a:cubicBezTo>
                      <a:pt x="256" y="935"/>
                      <a:pt x="266" y="932"/>
                      <a:pt x="276" y="928"/>
                    </a:cubicBezTo>
                    <a:cubicBezTo>
                      <a:pt x="281" y="926"/>
                      <a:pt x="286" y="924"/>
                      <a:pt x="291" y="922"/>
                    </a:cubicBezTo>
                    <a:cubicBezTo>
                      <a:pt x="296" y="920"/>
                      <a:pt x="301" y="918"/>
                      <a:pt x="306" y="917"/>
                    </a:cubicBezTo>
                    <a:cubicBezTo>
                      <a:pt x="312" y="916"/>
                      <a:pt x="317" y="915"/>
                      <a:pt x="323" y="915"/>
                    </a:cubicBezTo>
                    <a:cubicBezTo>
                      <a:pt x="328" y="915"/>
                      <a:pt x="333" y="915"/>
                      <a:pt x="339" y="915"/>
                    </a:cubicBezTo>
                    <a:cubicBezTo>
                      <a:pt x="350" y="915"/>
                      <a:pt x="360" y="915"/>
                      <a:pt x="371" y="915"/>
                    </a:cubicBezTo>
                    <a:lnTo>
                      <a:pt x="373" y="915"/>
                    </a:lnTo>
                    <a:lnTo>
                      <a:pt x="373" y="917"/>
                    </a:lnTo>
                    <a:cubicBezTo>
                      <a:pt x="373" y="1006"/>
                      <a:pt x="373" y="1098"/>
                      <a:pt x="373" y="1190"/>
                    </a:cubicBezTo>
                    <a:cubicBezTo>
                      <a:pt x="373" y="1245"/>
                      <a:pt x="373" y="1299"/>
                      <a:pt x="373" y="1354"/>
                    </a:cubicBezTo>
                    <a:cubicBezTo>
                      <a:pt x="373" y="1367"/>
                      <a:pt x="373" y="1381"/>
                      <a:pt x="373" y="1394"/>
                    </a:cubicBezTo>
                    <a:cubicBezTo>
                      <a:pt x="373" y="1408"/>
                      <a:pt x="377" y="1421"/>
                      <a:pt x="384" y="1432"/>
                    </a:cubicBezTo>
                    <a:cubicBezTo>
                      <a:pt x="391" y="1443"/>
                      <a:pt x="401" y="1452"/>
                      <a:pt x="412" y="1459"/>
                    </a:cubicBezTo>
                    <a:cubicBezTo>
                      <a:pt x="424" y="1465"/>
                      <a:pt x="437" y="1468"/>
                      <a:pt x="450" y="1467"/>
                    </a:cubicBezTo>
                    <a:cubicBezTo>
                      <a:pt x="557" y="1467"/>
                      <a:pt x="663" y="1467"/>
                      <a:pt x="766" y="1467"/>
                    </a:cubicBezTo>
                    <a:cubicBezTo>
                      <a:pt x="974" y="1467"/>
                      <a:pt x="1174" y="1467"/>
                      <a:pt x="1364" y="1467"/>
                    </a:cubicBezTo>
                    <a:cubicBezTo>
                      <a:pt x="1459" y="1467"/>
                      <a:pt x="1552" y="1467"/>
                      <a:pt x="1642" y="1467"/>
                    </a:cubicBezTo>
                    <a:cubicBezTo>
                      <a:pt x="1688" y="1467"/>
                      <a:pt x="1732" y="1467"/>
                      <a:pt x="1776" y="1467"/>
                    </a:cubicBezTo>
                    <a:cubicBezTo>
                      <a:pt x="1797" y="1467"/>
                      <a:pt x="1817" y="1453"/>
                      <a:pt x="1826" y="1434"/>
                    </a:cubicBezTo>
                    <a:cubicBezTo>
                      <a:pt x="1829" y="1430"/>
                      <a:pt x="1830" y="1425"/>
                      <a:pt x="1831" y="1420"/>
                    </a:cubicBezTo>
                    <a:cubicBezTo>
                      <a:pt x="1832" y="1415"/>
                      <a:pt x="1833" y="1409"/>
                      <a:pt x="1833" y="1404"/>
                    </a:cubicBezTo>
                    <a:cubicBezTo>
                      <a:pt x="1833" y="1393"/>
                      <a:pt x="1833" y="1383"/>
                      <a:pt x="1833" y="1372"/>
                    </a:cubicBezTo>
                    <a:cubicBezTo>
                      <a:pt x="1833" y="1203"/>
                      <a:pt x="1833" y="1045"/>
                      <a:pt x="1833" y="900"/>
                    </a:cubicBezTo>
                    <a:cubicBezTo>
                      <a:pt x="1833" y="612"/>
                      <a:pt x="1833" y="379"/>
                      <a:pt x="1834" y="217"/>
                    </a:cubicBezTo>
                    <a:cubicBezTo>
                      <a:pt x="1834" y="177"/>
                      <a:pt x="1834" y="141"/>
                      <a:pt x="1834" y="110"/>
                    </a:cubicBezTo>
                    <a:cubicBezTo>
                      <a:pt x="1834" y="95"/>
                      <a:pt x="1834" y="80"/>
                      <a:pt x="1834" y="67"/>
                    </a:cubicBezTo>
                    <a:cubicBezTo>
                      <a:pt x="1834" y="54"/>
                      <a:pt x="1831" y="42"/>
                      <a:pt x="1826" y="33"/>
                    </a:cubicBezTo>
                    <a:cubicBezTo>
                      <a:pt x="1815" y="14"/>
                      <a:pt x="1799" y="7"/>
                      <a:pt x="1789" y="4"/>
                    </a:cubicBezTo>
                    <a:cubicBezTo>
                      <a:pt x="1786" y="3"/>
                      <a:pt x="1784" y="3"/>
                      <a:pt x="1782" y="3"/>
                    </a:cubicBezTo>
                    <a:cubicBezTo>
                      <a:pt x="1780" y="2"/>
                      <a:pt x="1778" y="2"/>
                      <a:pt x="1777" y="2"/>
                    </a:cubicBezTo>
                    <a:cubicBezTo>
                      <a:pt x="1774" y="2"/>
                      <a:pt x="1773" y="2"/>
                      <a:pt x="1773" y="2"/>
                    </a:cubicBezTo>
                    <a:lnTo>
                      <a:pt x="1773" y="1"/>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1" name="Google Shape;1811;p45"/>
              <p:cNvSpPr/>
              <p:nvPr/>
            </p:nvSpPr>
            <p:spPr>
              <a:xfrm>
                <a:off x="6729545" y="2990863"/>
                <a:ext cx="765844" cy="946046"/>
              </a:xfrm>
              <a:custGeom>
                <a:rect b="b" l="l" r="r" t="t"/>
                <a:pathLst>
                  <a:path extrusionOk="0" h="882" w="714">
                    <a:moveTo>
                      <a:pt x="701" y="516"/>
                    </a:moveTo>
                    <a:cubicBezTo>
                      <a:pt x="698" y="426"/>
                      <a:pt x="695" y="335"/>
                      <a:pt x="677" y="247"/>
                    </a:cubicBezTo>
                    <a:cubicBezTo>
                      <a:pt x="660" y="158"/>
                      <a:pt x="638" y="71"/>
                      <a:pt x="582" y="0"/>
                    </a:cubicBezTo>
                    <a:lnTo>
                      <a:pt x="60" y="28"/>
                    </a:lnTo>
                    <a:cubicBezTo>
                      <a:pt x="40" y="108"/>
                      <a:pt x="20" y="190"/>
                      <a:pt x="28" y="272"/>
                    </a:cubicBezTo>
                    <a:cubicBezTo>
                      <a:pt x="36" y="352"/>
                      <a:pt x="71" y="429"/>
                      <a:pt x="66" y="509"/>
                    </a:cubicBezTo>
                    <a:cubicBezTo>
                      <a:pt x="62" y="565"/>
                      <a:pt x="38" y="618"/>
                      <a:pt x="20" y="672"/>
                    </a:cubicBezTo>
                    <a:cubicBezTo>
                      <a:pt x="2" y="726"/>
                      <a:pt x="-9" y="786"/>
                      <a:pt x="12" y="838"/>
                    </a:cubicBezTo>
                    <a:cubicBezTo>
                      <a:pt x="17" y="851"/>
                      <a:pt x="25" y="864"/>
                      <a:pt x="37" y="872"/>
                    </a:cubicBezTo>
                    <a:cubicBezTo>
                      <a:pt x="52" y="882"/>
                      <a:pt x="71" y="882"/>
                      <a:pt x="88" y="882"/>
                    </a:cubicBezTo>
                    <a:cubicBezTo>
                      <a:pt x="297" y="882"/>
                      <a:pt x="505" y="878"/>
                      <a:pt x="714" y="868"/>
                    </a:cubicBezTo>
                    <a:cubicBezTo>
                      <a:pt x="710" y="751"/>
                      <a:pt x="706" y="634"/>
                      <a:pt x="701" y="517"/>
                    </a:cubicBezTo>
                    <a:lnTo>
                      <a:pt x="701" y="516"/>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2" name="Google Shape;1812;p45"/>
              <p:cNvSpPr/>
              <p:nvPr/>
            </p:nvSpPr>
            <p:spPr>
              <a:xfrm>
                <a:off x="7200421" y="3231129"/>
                <a:ext cx="197360" cy="320712"/>
              </a:xfrm>
              <a:custGeom>
                <a:rect b="b" l="l" r="r" t="t"/>
                <a:pathLst>
                  <a:path extrusionOk="0" h="299" w="184">
                    <a:moveTo>
                      <a:pt x="183" y="0"/>
                    </a:moveTo>
                    <a:cubicBezTo>
                      <a:pt x="186" y="112"/>
                      <a:pt x="138" y="223"/>
                      <a:pt x="56" y="299"/>
                    </a:cubicBezTo>
                    <a:cubicBezTo>
                      <a:pt x="37" y="244"/>
                      <a:pt x="19" y="190"/>
                      <a:pt x="0" y="135"/>
                    </a:cubicBezTo>
                    <a:lnTo>
                      <a:pt x="183" y="0"/>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3" name="Google Shape;1813;p45"/>
              <p:cNvSpPr/>
              <p:nvPr/>
            </p:nvSpPr>
            <p:spPr>
              <a:xfrm>
                <a:off x="6841096" y="2856786"/>
                <a:ext cx="593153" cy="616754"/>
              </a:xfrm>
              <a:custGeom>
                <a:rect b="b" l="l" r="r" t="t"/>
                <a:pathLst>
                  <a:path extrusionOk="0" h="575" w="553">
                    <a:moveTo>
                      <a:pt x="91" y="25"/>
                    </a:moveTo>
                    <a:cubicBezTo>
                      <a:pt x="140" y="-2"/>
                      <a:pt x="199" y="-5"/>
                      <a:pt x="253" y="5"/>
                    </a:cubicBezTo>
                    <a:cubicBezTo>
                      <a:pt x="307" y="16"/>
                      <a:pt x="358" y="41"/>
                      <a:pt x="405" y="68"/>
                    </a:cubicBezTo>
                    <a:cubicBezTo>
                      <a:pt x="432" y="84"/>
                      <a:pt x="459" y="101"/>
                      <a:pt x="478" y="125"/>
                    </a:cubicBezTo>
                    <a:cubicBezTo>
                      <a:pt x="514" y="169"/>
                      <a:pt x="549" y="242"/>
                      <a:pt x="552" y="298"/>
                    </a:cubicBezTo>
                    <a:cubicBezTo>
                      <a:pt x="555" y="344"/>
                      <a:pt x="537" y="458"/>
                      <a:pt x="518" y="499"/>
                    </a:cubicBezTo>
                    <a:cubicBezTo>
                      <a:pt x="500" y="537"/>
                      <a:pt x="417" y="566"/>
                      <a:pt x="376" y="575"/>
                    </a:cubicBezTo>
                    <a:lnTo>
                      <a:pt x="0" y="140"/>
                    </a:lnTo>
                    <a:cubicBezTo>
                      <a:pt x="13" y="91"/>
                      <a:pt x="47" y="49"/>
                      <a:pt x="91" y="25"/>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4" name="Google Shape;1814;p45"/>
              <p:cNvSpPr/>
              <p:nvPr/>
            </p:nvSpPr>
            <p:spPr>
              <a:xfrm>
                <a:off x="6753142" y="2929724"/>
                <a:ext cx="213449" cy="543816"/>
              </a:xfrm>
              <a:custGeom>
                <a:rect b="b" l="l" r="r" t="t"/>
                <a:pathLst>
                  <a:path extrusionOk="0" h="507" w="199">
                    <a:moveTo>
                      <a:pt x="108" y="16"/>
                    </a:moveTo>
                    <a:lnTo>
                      <a:pt x="199" y="0"/>
                    </a:lnTo>
                    <a:cubicBezTo>
                      <a:pt x="149" y="116"/>
                      <a:pt x="136" y="384"/>
                      <a:pt x="108" y="507"/>
                    </a:cubicBezTo>
                    <a:cubicBezTo>
                      <a:pt x="74" y="459"/>
                      <a:pt x="-3" y="313"/>
                      <a:pt x="1" y="255"/>
                    </a:cubicBezTo>
                    <a:cubicBezTo>
                      <a:pt x="5" y="197"/>
                      <a:pt x="1" y="6"/>
                      <a:pt x="108" y="16"/>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5" name="Google Shape;1815;p45"/>
              <p:cNvSpPr/>
              <p:nvPr/>
            </p:nvSpPr>
            <p:spPr>
              <a:xfrm>
                <a:off x="6806773" y="2945813"/>
                <a:ext cx="521288" cy="879544"/>
              </a:xfrm>
              <a:custGeom>
                <a:rect b="b" l="l" r="r" t="t"/>
                <a:pathLst>
                  <a:path extrusionOk="0" h="820" w="486">
                    <a:moveTo>
                      <a:pt x="486" y="195"/>
                    </a:moveTo>
                    <a:cubicBezTo>
                      <a:pt x="482" y="128"/>
                      <a:pt x="436" y="71"/>
                      <a:pt x="371" y="54"/>
                    </a:cubicBezTo>
                    <a:lnTo>
                      <a:pt x="163" y="1"/>
                    </a:lnTo>
                    <a:cubicBezTo>
                      <a:pt x="73" y="-9"/>
                      <a:pt x="13" y="101"/>
                      <a:pt x="7" y="191"/>
                    </a:cubicBezTo>
                    <a:cubicBezTo>
                      <a:pt x="0" y="291"/>
                      <a:pt x="-4" y="396"/>
                      <a:pt x="8" y="470"/>
                    </a:cubicBezTo>
                    <a:cubicBezTo>
                      <a:pt x="31" y="620"/>
                      <a:pt x="147" y="639"/>
                      <a:pt x="147" y="639"/>
                    </a:cubicBezTo>
                    <a:cubicBezTo>
                      <a:pt x="147" y="639"/>
                      <a:pt x="147" y="673"/>
                      <a:pt x="147" y="717"/>
                    </a:cubicBezTo>
                    <a:lnTo>
                      <a:pt x="149" y="722"/>
                    </a:lnTo>
                    <a:cubicBezTo>
                      <a:pt x="202" y="848"/>
                      <a:pt x="379" y="854"/>
                      <a:pt x="440" y="732"/>
                    </a:cubicBezTo>
                    <a:lnTo>
                      <a:pt x="440" y="732"/>
                    </a:lnTo>
                    <a:lnTo>
                      <a:pt x="486" y="197"/>
                    </a:lnTo>
                    <a:cubicBezTo>
                      <a:pt x="486" y="194"/>
                      <a:pt x="486" y="199"/>
                      <a:pt x="485" y="194"/>
                    </a:cubicBezTo>
                    <a:lnTo>
                      <a:pt x="486" y="195"/>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6" name="Google Shape;1816;p45"/>
              <p:cNvSpPr/>
              <p:nvPr/>
            </p:nvSpPr>
            <p:spPr>
              <a:xfrm>
                <a:off x="6844314" y="3252581"/>
                <a:ext cx="41832" cy="39687"/>
              </a:xfrm>
              <a:custGeom>
                <a:rect b="b" l="l" r="r" t="t"/>
                <a:pathLst>
                  <a:path extrusionOk="0" h="37" w="39">
                    <a:moveTo>
                      <a:pt x="1" y="17"/>
                    </a:moveTo>
                    <a:cubicBezTo>
                      <a:pt x="0" y="27"/>
                      <a:pt x="8" y="37"/>
                      <a:pt x="19" y="37"/>
                    </a:cubicBezTo>
                    <a:cubicBezTo>
                      <a:pt x="29" y="38"/>
                      <a:pt x="39" y="30"/>
                      <a:pt x="39" y="19"/>
                    </a:cubicBezTo>
                    <a:cubicBezTo>
                      <a:pt x="39" y="9"/>
                      <a:pt x="31" y="1"/>
                      <a:pt x="21" y="0"/>
                    </a:cubicBezTo>
                    <a:cubicBezTo>
                      <a:pt x="10" y="-1"/>
                      <a:pt x="1" y="7"/>
                      <a:pt x="1" y="17"/>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7" name="Google Shape;1817;p45"/>
              <p:cNvSpPr/>
              <p:nvPr/>
            </p:nvSpPr>
            <p:spPr>
              <a:xfrm>
                <a:off x="6836806" y="3192515"/>
                <a:ext cx="82591" cy="21452"/>
              </a:xfrm>
              <a:custGeom>
                <a:rect b="b" l="l" r="r" t="t"/>
                <a:pathLst>
                  <a:path extrusionOk="0" h="20" w="77">
                    <a:moveTo>
                      <a:pt x="1" y="20"/>
                    </a:moveTo>
                    <a:cubicBezTo>
                      <a:pt x="4" y="22"/>
                      <a:pt x="18" y="12"/>
                      <a:pt x="39" y="12"/>
                    </a:cubicBezTo>
                    <a:cubicBezTo>
                      <a:pt x="60" y="11"/>
                      <a:pt x="75" y="22"/>
                      <a:pt x="77" y="20"/>
                    </a:cubicBezTo>
                    <a:cubicBezTo>
                      <a:pt x="78" y="19"/>
                      <a:pt x="76" y="14"/>
                      <a:pt x="69" y="9"/>
                    </a:cubicBezTo>
                    <a:cubicBezTo>
                      <a:pt x="63" y="4"/>
                      <a:pt x="52" y="0"/>
                      <a:pt x="39" y="0"/>
                    </a:cubicBezTo>
                    <a:cubicBezTo>
                      <a:pt x="26" y="0"/>
                      <a:pt x="15" y="4"/>
                      <a:pt x="9" y="9"/>
                    </a:cubicBezTo>
                    <a:cubicBezTo>
                      <a:pt x="2" y="14"/>
                      <a:pt x="0" y="19"/>
                      <a:pt x="1" y="2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8" name="Google Shape;1818;p45"/>
              <p:cNvSpPr/>
              <p:nvPr/>
            </p:nvSpPr>
            <p:spPr>
              <a:xfrm>
                <a:off x="7047038" y="3249363"/>
                <a:ext cx="41832" cy="39687"/>
              </a:xfrm>
              <a:custGeom>
                <a:rect b="b" l="l" r="r" t="t"/>
                <a:pathLst>
                  <a:path extrusionOk="0" h="37" w="39">
                    <a:moveTo>
                      <a:pt x="1" y="18"/>
                    </a:moveTo>
                    <a:cubicBezTo>
                      <a:pt x="0" y="28"/>
                      <a:pt x="8" y="36"/>
                      <a:pt x="19" y="37"/>
                    </a:cubicBezTo>
                    <a:cubicBezTo>
                      <a:pt x="29" y="38"/>
                      <a:pt x="39" y="30"/>
                      <a:pt x="39" y="20"/>
                    </a:cubicBezTo>
                    <a:cubicBezTo>
                      <a:pt x="39" y="10"/>
                      <a:pt x="30" y="1"/>
                      <a:pt x="20" y="0"/>
                    </a:cubicBezTo>
                    <a:cubicBezTo>
                      <a:pt x="9" y="0"/>
                      <a:pt x="1" y="7"/>
                      <a:pt x="1" y="18"/>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19" name="Google Shape;1819;p45"/>
              <p:cNvSpPr/>
              <p:nvPr/>
            </p:nvSpPr>
            <p:spPr>
              <a:xfrm>
                <a:off x="7048110" y="3192515"/>
                <a:ext cx="83664" cy="21452"/>
              </a:xfrm>
              <a:custGeom>
                <a:rect b="b" l="l" r="r" t="t"/>
                <a:pathLst>
                  <a:path extrusionOk="0" h="20" w="78">
                    <a:moveTo>
                      <a:pt x="2" y="20"/>
                    </a:moveTo>
                    <a:cubicBezTo>
                      <a:pt x="4" y="22"/>
                      <a:pt x="19" y="12"/>
                      <a:pt x="39" y="12"/>
                    </a:cubicBezTo>
                    <a:cubicBezTo>
                      <a:pt x="60" y="11"/>
                      <a:pt x="75" y="22"/>
                      <a:pt x="78" y="20"/>
                    </a:cubicBezTo>
                    <a:cubicBezTo>
                      <a:pt x="79" y="19"/>
                      <a:pt x="76" y="14"/>
                      <a:pt x="70" y="9"/>
                    </a:cubicBezTo>
                    <a:cubicBezTo>
                      <a:pt x="63" y="4"/>
                      <a:pt x="52" y="0"/>
                      <a:pt x="39" y="0"/>
                    </a:cubicBezTo>
                    <a:cubicBezTo>
                      <a:pt x="26" y="0"/>
                      <a:pt x="15" y="4"/>
                      <a:pt x="9" y="9"/>
                    </a:cubicBezTo>
                    <a:cubicBezTo>
                      <a:pt x="3" y="14"/>
                      <a:pt x="0" y="19"/>
                      <a:pt x="1" y="20"/>
                    </a:cubicBezTo>
                    <a:lnTo>
                      <a:pt x="2" y="20"/>
                    </a:ln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0" name="Google Shape;1820;p45"/>
              <p:cNvSpPr/>
              <p:nvPr/>
            </p:nvSpPr>
            <p:spPr>
              <a:xfrm>
                <a:off x="6922615" y="3203241"/>
                <a:ext cx="68647" cy="185562"/>
              </a:xfrm>
              <a:custGeom>
                <a:rect b="b" l="l" r="r" t="t"/>
                <a:pathLst>
                  <a:path extrusionOk="0" h="173" w="64">
                    <a:moveTo>
                      <a:pt x="54" y="172"/>
                    </a:moveTo>
                    <a:cubicBezTo>
                      <a:pt x="54" y="171"/>
                      <a:pt x="41" y="168"/>
                      <a:pt x="20" y="166"/>
                    </a:cubicBezTo>
                    <a:cubicBezTo>
                      <a:pt x="15" y="165"/>
                      <a:pt x="10" y="164"/>
                      <a:pt x="9" y="160"/>
                    </a:cubicBezTo>
                    <a:cubicBezTo>
                      <a:pt x="8" y="157"/>
                      <a:pt x="10" y="151"/>
                      <a:pt x="12" y="145"/>
                    </a:cubicBezTo>
                    <a:cubicBezTo>
                      <a:pt x="17" y="132"/>
                      <a:pt x="23" y="119"/>
                      <a:pt x="28" y="105"/>
                    </a:cubicBezTo>
                    <a:cubicBezTo>
                      <a:pt x="50" y="48"/>
                      <a:pt x="66" y="1"/>
                      <a:pt x="64" y="0"/>
                    </a:cubicBezTo>
                    <a:cubicBezTo>
                      <a:pt x="61" y="-1"/>
                      <a:pt x="42" y="44"/>
                      <a:pt x="20" y="102"/>
                    </a:cubicBezTo>
                    <a:cubicBezTo>
                      <a:pt x="14" y="116"/>
                      <a:pt x="9" y="129"/>
                      <a:pt x="5" y="142"/>
                    </a:cubicBezTo>
                    <a:cubicBezTo>
                      <a:pt x="3" y="148"/>
                      <a:pt x="-1" y="155"/>
                      <a:pt x="2" y="163"/>
                    </a:cubicBezTo>
                    <a:cubicBezTo>
                      <a:pt x="3" y="166"/>
                      <a:pt x="7" y="169"/>
                      <a:pt x="11" y="170"/>
                    </a:cubicBezTo>
                    <a:cubicBezTo>
                      <a:pt x="14" y="171"/>
                      <a:pt x="17" y="171"/>
                      <a:pt x="19" y="172"/>
                    </a:cubicBezTo>
                    <a:cubicBezTo>
                      <a:pt x="40" y="173"/>
                      <a:pt x="54" y="173"/>
                      <a:pt x="54" y="172"/>
                    </a:cubicBezTo>
                    <a:close/>
                  </a:path>
                </a:pathLst>
              </a:custGeom>
              <a:solidFill>
                <a:srgbClr val="263238"/>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1" name="Google Shape;1821;p45"/>
              <p:cNvSpPr/>
              <p:nvPr/>
            </p:nvSpPr>
            <p:spPr>
              <a:xfrm>
                <a:off x="6964447" y="3574366"/>
                <a:ext cx="213449" cy="96535"/>
              </a:xfrm>
              <a:custGeom>
                <a:rect b="b" l="l" r="r" t="t"/>
                <a:pathLst>
                  <a:path extrusionOk="0" h="90" w="199">
                    <a:moveTo>
                      <a:pt x="199" y="0"/>
                    </a:moveTo>
                    <a:cubicBezTo>
                      <a:pt x="199" y="0"/>
                      <a:pt x="150" y="103"/>
                      <a:pt x="0" y="88"/>
                    </a:cubicBezTo>
                    <a:lnTo>
                      <a:pt x="0" y="53"/>
                    </a:lnTo>
                    <a:cubicBezTo>
                      <a:pt x="0" y="53"/>
                      <a:pt x="99" y="59"/>
                      <a:pt x="199" y="0"/>
                    </a:cubicBezTo>
                    <a:close/>
                  </a:path>
                </a:pathLst>
              </a:custGeom>
              <a:solidFill>
                <a:srgbClr val="EB996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2" name="Google Shape;1822;p45"/>
              <p:cNvSpPr/>
              <p:nvPr/>
            </p:nvSpPr>
            <p:spPr>
              <a:xfrm>
                <a:off x="7055618" y="3117432"/>
                <a:ext cx="101898" cy="30033"/>
              </a:xfrm>
              <a:custGeom>
                <a:rect b="b" l="l" r="r" t="t"/>
                <a:pathLst>
                  <a:path extrusionOk="0" h="28" w="95">
                    <a:moveTo>
                      <a:pt x="1" y="15"/>
                    </a:moveTo>
                    <a:cubicBezTo>
                      <a:pt x="3" y="21"/>
                      <a:pt x="24" y="18"/>
                      <a:pt x="48" y="21"/>
                    </a:cubicBezTo>
                    <a:cubicBezTo>
                      <a:pt x="72" y="24"/>
                      <a:pt x="92" y="31"/>
                      <a:pt x="95" y="26"/>
                    </a:cubicBezTo>
                    <a:cubicBezTo>
                      <a:pt x="97" y="23"/>
                      <a:pt x="92" y="19"/>
                      <a:pt x="85" y="13"/>
                    </a:cubicBezTo>
                    <a:cubicBezTo>
                      <a:pt x="77" y="8"/>
                      <a:pt x="65" y="2"/>
                      <a:pt x="50" y="0"/>
                    </a:cubicBezTo>
                    <a:cubicBezTo>
                      <a:pt x="36" y="-1"/>
                      <a:pt x="23" y="1"/>
                      <a:pt x="14" y="5"/>
                    </a:cubicBezTo>
                    <a:cubicBezTo>
                      <a:pt x="5" y="8"/>
                      <a:pt x="0" y="13"/>
                      <a:pt x="1" y="15"/>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3" name="Google Shape;1823;p45"/>
              <p:cNvSpPr/>
              <p:nvPr/>
            </p:nvSpPr>
            <p:spPr>
              <a:xfrm>
                <a:off x="6844314" y="3122795"/>
                <a:ext cx="76155" cy="25743"/>
              </a:xfrm>
              <a:custGeom>
                <a:rect b="b" l="l" r="r" t="t"/>
                <a:pathLst>
                  <a:path extrusionOk="0" h="24" w="71">
                    <a:moveTo>
                      <a:pt x="1" y="22"/>
                    </a:moveTo>
                    <a:cubicBezTo>
                      <a:pt x="5" y="26"/>
                      <a:pt x="19" y="22"/>
                      <a:pt x="36" y="21"/>
                    </a:cubicBezTo>
                    <a:cubicBezTo>
                      <a:pt x="53" y="21"/>
                      <a:pt x="68" y="24"/>
                      <a:pt x="71" y="20"/>
                    </a:cubicBezTo>
                    <a:cubicBezTo>
                      <a:pt x="73" y="17"/>
                      <a:pt x="71" y="13"/>
                      <a:pt x="64" y="8"/>
                    </a:cubicBezTo>
                    <a:cubicBezTo>
                      <a:pt x="58" y="4"/>
                      <a:pt x="47" y="0"/>
                      <a:pt x="36" y="0"/>
                    </a:cubicBezTo>
                    <a:cubicBezTo>
                      <a:pt x="24" y="1"/>
                      <a:pt x="13" y="5"/>
                      <a:pt x="7" y="10"/>
                    </a:cubicBezTo>
                    <a:cubicBezTo>
                      <a:pt x="1" y="15"/>
                      <a:pt x="-1" y="19"/>
                      <a:pt x="1" y="22"/>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4" name="Google Shape;1824;p45"/>
              <p:cNvSpPr/>
              <p:nvPr/>
            </p:nvSpPr>
            <p:spPr>
              <a:xfrm>
                <a:off x="6855040" y="2884674"/>
                <a:ext cx="513780" cy="439772"/>
              </a:xfrm>
              <a:custGeom>
                <a:rect b="b" l="l" r="r" t="t"/>
                <a:pathLst>
                  <a:path extrusionOk="0" h="410" w="479">
                    <a:moveTo>
                      <a:pt x="3" y="112"/>
                    </a:moveTo>
                    <a:cubicBezTo>
                      <a:pt x="12" y="89"/>
                      <a:pt x="37" y="76"/>
                      <a:pt x="61" y="74"/>
                    </a:cubicBezTo>
                    <a:cubicBezTo>
                      <a:pt x="86" y="73"/>
                      <a:pt x="109" y="82"/>
                      <a:pt x="131" y="94"/>
                    </a:cubicBezTo>
                    <a:cubicBezTo>
                      <a:pt x="220" y="146"/>
                      <a:pt x="266" y="270"/>
                      <a:pt x="355" y="323"/>
                    </a:cubicBezTo>
                    <a:cubicBezTo>
                      <a:pt x="375" y="337"/>
                      <a:pt x="404" y="325"/>
                      <a:pt x="422" y="342"/>
                    </a:cubicBezTo>
                    <a:cubicBezTo>
                      <a:pt x="441" y="359"/>
                      <a:pt x="453" y="387"/>
                      <a:pt x="443" y="410"/>
                    </a:cubicBezTo>
                    <a:cubicBezTo>
                      <a:pt x="455" y="394"/>
                      <a:pt x="467" y="377"/>
                      <a:pt x="473" y="359"/>
                    </a:cubicBezTo>
                    <a:cubicBezTo>
                      <a:pt x="480" y="340"/>
                      <a:pt x="481" y="318"/>
                      <a:pt x="471" y="300"/>
                    </a:cubicBezTo>
                    <a:cubicBezTo>
                      <a:pt x="463" y="287"/>
                      <a:pt x="450" y="277"/>
                      <a:pt x="446" y="262"/>
                    </a:cubicBezTo>
                    <a:cubicBezTo>
                      <a:pt x="443" y="249"/>
                      <a:pt x="448" y="236"/>
                      <a:pt x="447" y="222"/>
                    </a:cubicBezTo>
                    <a:cubicBezTo>
                      <a:pt x="447" y="209"/>
                      <a:pt x="440" y="196"/>
                      <a:pt x="433" y="184"/>
                    </a:cubicBezTo>
                    <a:cubicBezTo>
                      <a:pt x="399" y="123"/>
                      <a:pt x="352" y="68"/>
                      <a:pt x="291" y="34"/>
                    </a:cubicBezTo>
                    <a:cubicBezTo>
                      <a:pt x="251" y="11"/>
                      <a:pt x="205" y="-2"/>
                      <a:pt x="159" y="0"/>
                    </a:cubicBezTo>
                    <a:cubicBezTo>
                      <a:pt x="113" y="1"/>
                      <a:pt x="67" y="18"/>
                      <a:pt x="33" y="49"/>
                    </a:cubicBezTo>
                    <a:cubicBezTo>
                      <a:pt x="13" y="68"/>
                      <a:pt x="-7" y="87"/>
                      <a:pt x="3" y="112"/>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5" name="Google Shape;1825;p45"/>
              <p:cNvSpPr/>
              <p:nvPr/>
            </p:nvSpPr>
            <p:spPr>
              <a:xfrm>
                <a:off x="7305537" y="3262235"/>
                <a:ext cx="86881" cy="133004"/>
              </a:xfrm>
              <a:custGeom>
                <a:rect b="b" l="l" r="r" t="t"/>
                <a:pathLst>
                  <a:path extrusionOk="0" h="124" w="81">
                    <a:moveTo>
                      <a:pt x="0" y="8"/>
                    </a:moveTo>
                    <a:cubicBezTo>
                      <a:pt x="2" y="4"/>
                      <a:pt x="80" y="-24"/>
                      <a:pt x="81" y="59"/>
                    </a:cubicBezTo>
                    <a:cubicBezTo>
                      <a:pt x="82" y="140"/>
                      <a:pt x="0" y="124"/>
                      <a:pt x="0" y="121"/>
                    </a:cubicBezTo>
                    <a:cubicBezTo>
                      <a:pt x="0" y="119"/>
                      <a:pt x="0" y="9"/>
                      <a:pt x="0" y="9"/>
                    </a:cubicBezTo>
                    <a:lnTo>
                      <a:pt x="0" y="8"/>
                    </a:lnTo>
                    <a:close/>
                  </a:path>
                </a:pathLst>
              </a:custGeom>
              <a:solidFill>
                <a:srgbClr val="FFBE9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6" name="Google Shape;1826;p45"/>
              <p:cNvSpPr/>
              <p:nvPr/>
            </p:nvSpPr>
            <p:spPr>
              <a:xfrm>
                <a:off x="7332352" y="3291195"/>
                <a:ext cx="38614" cy="75083"/>
              </a:xfrm>
              <a:custGeom>
                <a:rect b="b" l="l" r="r" t="t"/>
                <a:pathLst>
                  <a:path extrusionOk="0" h="70" w="36">
                    <a:moveTo>
                      <a:pt x="0" y="64"/>
                    </a:moveTo>
                    <a:cubicBezTo>
                      <a:pt x="0" y="64"/>
                      <a:pt x="1" y="65"/>
                      <a:pt x="4" y="66"/>
                    </a:cubicBezTo>
                    <a:cubicBezTo>
                      <a:pt x="6" y="67"/>
                      <a:pt x="10" y="67"/>
                      <a:pt x="14" y="66"/>
                    </a:cubicBezTo>
                    <a:cubicBezTo>
                      <a:pt x="23" y="63"/>
                      <a:pt x="30" y="49"/>
                      <a:pt x="30" y="35"/>
                    </a:cubicBezTo>
                    <a:cubicBezTo>
                      <a:pt x="30" y="27"/>
                      <a:pt x="29" y="20"/>
                      <a:pt x="26" y="15"/>
                    </a:cubicBezTo>
                    <a:cubicBezTo>
                      <a:pt x="23" y="9"/>
                      <a:pt x="20" y="5"/>
                      <a:pt x="15" y="4"/>
                    </a:cubicBezTo>
                    <a:cubicBezTo>
                      <a:pt x="11" y="3"/>
                      <a:pt x="8" y="5"/>
                      <a:pt x="7" y="8"/>
                    </a:cubicBezTo>
                    <a:cubicBezTo>
                      <a:pt x="6" y="10"/>
                      <a:pt x="6" y="12"/>
                      <a:pt x="6" y="12"/>
                    </a:cubicBezTo>
                    <a:cubicBezTo>
                      <a:pt x="6" y="12"/>
                      <a:pt x="4" y="10"/>
                      <a:pt x="5" y="7"/>
                    </a:cubicBezTo>
                    <a:cubicBezTo>
                      <a:pt x="5" y="5"/>
                      <a:pt x="6" y="4"/>
                      <a:pt x="8" y="2"/>
                    </a:cubicBezTo>
                    <a:cubicBezTo>
                      <a:pt x="10" y="0"/>
                      <a:pt x="13" y="0"/>
                      <a:pt x="16" y="0"/>
                    </a:cubicBezTo>
                    <a:cubicBezTo>
                      <a:pt x="22" y="0"/>
                      <a:pt x="28" y="6"/>
                      <a:pt x="31" y="12"/>
                    </a:cubicBezTo>
                    <a:cubicBezTo>
                      <a:pt x="34" y="19"/>
                      <a:pt x="36" y="27"/>
                      <a:pt x="36" y="35"/>
                    </a:cubicBezTo>
                    <a:cubicBezTo>
                      <a:pt x="35" y="51"/>
                      <a:pt x="27" y="66"/>
                      <a:pt x="16" y="70"/>
                    </a:cubicBezTo>
                    <a:cubicBezTo>
                      <a:pt x="10" y="71"/>
                      <a:pt x="5" y="70"/>
                      <a:pt x="3" y="68"/>
                    </a:cubicBezTo>
                    <a:cubicBezTo>
                      <a:pt x="0" y="66"/>
                      <a:pt x="0" y="64"/>
                      <a:pt x="0" y="64"/>
                    </a:cubicBezTo>
                    <a:close/>
                  </a:path>
                </a:pathLst>
              </a:custGeom>
              <a:solidFill>
                <a:srgbClr val="EB996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7" name="Google Shape;1827;p45"/>
              <p:cNvSpPr/>
              <p:nvPr/>
            </p:nvSpPr>
            <p:spPr>
              <a:xfrm>
                <a:off x="6873275" y="2935087"/>
                <a:ext cx="466585" cy="291751"/>
              </a:xfrm>
              <a:custGeom>
                <a:rect b="b" l="l" r="r" t="t"/>
                <a:pathLst>
                  <a:path extrusionOk="0" h="272" w="435">
                    <a:moveTo>
                      <a:pt x="435" y="272"/>
                    </a:moveTo>
                    <a:cubicBezTo>
                      <a:pt x="435" y="272"/>
                      <a:pt x="434" y="271"/>
                      <a:pt x="430" y="269"/>
                    </a:cubicBezTo>
                    <a:cubicBezTo>
                      <a:pt x="427" y="267"/>
                      <a:pt x="422" y="265"/>
                      <a:pt x="417" y="261"/>
                    </a:cubicBezTo>
                    <a:cubicBezTo>
                      <a:pt x="405" y="253"/>
                      <a:pt x="390" y="240"/>
                      <a:pt x="373" y="221"/>
                    </a:cubicBezTo>
                    <a:cubicBezTo>
                      <a:pt x="356" y="203"/>
                      <a:pt x="339" y="179"/>
                      <a:pt x="321" y="152"/>
                    </a:cubicBezTo>
                    <a:cubicBezTo>
                      <a:pt x="301" y="125"/>
                      <a:pt x="281" y="96"/>
                      <a:pt x="254" y="69"/>
                    </a:cubicBezTo>
                    <a:cubicBezTo>
                      <a:pt x="240" y="56"/>
                      <a:pt x="226" y="45"/>
                      <a:pt x="211" y="35"/>
                    </a:cubicBezTo>
                    <a:cubicBezTo>
                      <a:pt x="195" y="26"/>
                      <a:pt x="180" y="19"/>
                      <a:pt x="164" y="14"/>
                    </a:cubicBezTo>
                    <a:cubicBezTo>
                      <a:pt x="133" y="4"/>
                      <a:pt x="103" y="2"/>
                      <a:pt x="78" y="4"/>
                    </a:cubicBezTo>
                    <a:cubicBezTo>
                      <a:pt x="53" y="5"/>
                      <a:pt x="34" y="11"/>
                      <a:pt x="21" y="15"/>
                    </a:cubicBezTo>
                    <a:cubicBezTo>
                      <a:pt x="14" y="17"/>
                      <a:pt x="9" y="19"/>
                      <a:pt x="6" y="21"/>
                    </a:cubicBezTo>
                    <a:cubicBezTo>
                      <a:pt x="2" y="22"/>
                      <a:pt x="0" y="23"/>
                      <a:pt x="0" y="22"/>
                    </a:cubicBezTo>
                    <a:cubicBezTo>
                      <a:pt x="0" y="22"/>
                      <a:pt x="2" y="22"/>
                      <a:pt x="5" y="20"/>
                    </a:cubicBezTo>
                    <a:cubicBezTo>
                      <a:pt x="9" y="18"/>
                      <a:pt x="14" y="16"/>
                      <a:pt x="20" y="14"/>
                    </a:cubicBezTo>
                    <a:cubicBezTo>
                      <a:pt x="33" y="9"/>
                      <a:pt x="53" y="3"/>
                      <a:pt x="78" y="1"/>
                    </a:cubicBezTo>
                    <a:cubicBezTo>
                      <a:pt x="103" y="-1"/>
                      <a:pt x="133" y="1"/>
                      <a:pt x="165" y="11"/>
                    </a:cubicBezTo>
                    <a:cubicBezTo>
                      <a:pt x="181" y="16"/>
                      <a:pt x="197" y="23"/>
                      <a:pt x="213" y="32"/>
                    </a:cubicBezTo>
                    <a:cubicBezTo>
                      <a:pt x="228" y="42"/>
                      <a:pt x="243" y="54"/>
                      <a:pt x="256" y="67"/>
                    </a:cubicBezTo>
                    <a:cubicBezTo>
                      <a:pt x="284" y="94"/>
                      <a:pt x="304" y="123"/>
                      <a:pt x="323" y="150"/>
                    </a:cubicBezTo>
                    <a:cubicBezTo>
                      <a:pt x="341" y="177"/>
                      <a:pt x="359" y="201"/>
                      <a:pt x="375" y="219"/>
                    </a:cubicBezTo>
                    <a:cubicBezTo>
                      <a:pt x="392" y="238"/>
                      <a:pt x="407" y="251"/>
                      <a:pt x="418" y="259"/>
                    </a:cubicBezTo>
                    <a:cubicBezTo>
                      <a:pt x="423" y="264"/>
                      <a:pt x="428" y="266"/>
                      <a:pt x="431" y="269"/>
                    </a:cubicBezTo>
                    <a:cubicBezTo>
                      <a:pt x="434" y="271"/>
                      <a:pt x="435" y="272"/>
                      <a:pt x="435" y="272"/>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8" name="Google Shape;1828;p45"/>
              <p:cNvSpPr/>
              <p:nvPr/>
            </p:nvSpPr>
            <p:spPr>
              <a:xfrm>
                <a:off x="7205784" y="3128158"/>
                <a:ext cx="113697" cy="219886"/>
              </a:xfrm>
              <a:custGeom>
                <a:rect b="b" l="l" r="r" t="t"/>
                <a:pathLst>
                  <a:path extrusionOk="0" h="205" w="106">
                    <a:moveTo>
                      <a:pt x="105" y="115"/>
                    </a:moveTo>
                    <a:cubicBezTo>
                      <a:pt x="106" y="137"/>
                      <a:pt x="107" y="160"/>
                      <a:pt x="97" y="180"/>
                    </a:cubicBezTo>
                    <a:cubicBezTo>
                      <a:pt x="87" y="199"/>
                      <a:pt x="61" y="212"/>
                      <a:pt x="42" y="201"/>
                    </a:cubicBezTo>
                    <a:cubicBezTo>
                      <a:pt x="27" y="193"/>
                      <a:pt x="22" y="173"/>
                      <a:pt x="20" y="155"/>
                    </a:cubicBezTo>
                    <a:cubicBezTo>
                      <a:pt x="12" y="104"/>
                      <a:pt x="8" y="52"/>
                      <a:pt x="0" y="0"/>
                    </a:cubicBezTo>
                    <a:lnTo>
                      <a:pt x="105" y="115"/>
                    </a:lnTo>
                    <a:close/>
                  </a:path>
                </a:pathLst>
              </a:custGeom>
              <a:solidFill>
                <a:srgbClr val="263238"/>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29" name="Google Shape;1829;p45"/>
              <p:cNvSpPr/>
              <p:nvPr/>
            </p:nvSpPr>
            <p:spPr>
              <a:xfrm>
                <a:off x="6878638" y="2959757"/>
                <a:ext cx="437625" cy="304623"/>
              </a:xfrm>
              <a:custGeom>
                <a:rect b="b" l="l" r="r" t="t"/>
                <a:pathLst>
                  <a:path extrusionOk="0" h="284" w="408">
                    <a:moveTo>
                      <a:pt x="1" y="3"/>
                    </a:moveTo>
                    <a:cubicBezTo>
                      <a:pt x="1" y="3"/>
                      <a:pt x="8" y="2"/>
                      <a:pt x="21" y="2"/>
                    </a:cubicBezTo>
                    <a:cubicBezTo>
                      <a:pt x="34" y="1"/>
                      <a:pt x="53" y="3"/>
                      <a:pt x="74" y="11"/>
                    </a:cubicBezTo>
                    <a:cubicBezTo>
                      <a:pt x="85" y="15"/>
                      <a:pt x="96" y="21"/>
                      <a:pt x="108" y="28"/>
                    </a:cubicBezTo>
                    <a:cubicBezTo>
                      <a:pt x="119" y="36"/>
                      <a:pt x="131" y="45"/>
                      <a:pt x="142" y="55"/>
                    </a:cubicBezTo>
                    <a:cubicBezTo>
                      <a:pt x="166" y="75"/>
                      <a:pt x="190" y="99"/>
                      <a:pt x="210" y="127"/>
                    </a:cubicBezTo>
                    <a:cubicBezTo>
                      <a:pt x="221" y="142"/>
                      <a:pt x="230" y="157"/>
                      <a:pt x="240" y="170"/>
                    </a:cubicBezTo>
                    <a:cubicBezTo>
                      <a:pt x="249" y="184"/>
                      <a:pt x="260" y="196"/>
                      <a:pt x="272" y="207"/>
                    </a:cubicBezTo>
                    <a:cubicBezTo>
                      <a:pt x="296" y="227"/>
                      <a:pt x="320" y="241"/>
                      <a:pt x="340" y="252"/>
                    </a:cubicBezTo>
                    <a:cubicBezTo>
                      <a:pt x="360" y="263"/>
                      <a:pt x="378" y="271"/>
                      <a:pt x="390" y="276"/>
                    </a:cubicBezTo>
                    <a:cubicBezTo>
                      <a:pt x="395" y="278"/>
                      <a:pt x="400" y="280"/>
                      <a:pt x="403" y="282"/>
                    </a:cubicBezTo>
                    <a:cubicBezTo>
                      <a:pt x="407" y="283"/>
                      <a:pt x="408" y="284"/>
                      <a:pt x="408" y="284"/>
                    </a:cubicBezTo>
                    <a:cubicBezTo>
                      <a:pt x="408" y="283"/>
                      <a:pt x="407" y="283"/>
                      <a:pt x="404" y="281"/>
                    </a:cubicBezTo>
                    <a:cubicBezTo>
                      <a:pt x="400" y="279"/>
                      <a:pt x="396" y="277"/>
                      <a:pt x="390" y="274"/>
                    </a:cubicBezTo>
                    <a:cubicBezTo>
                      <a:pt x="379" y="269"/>
                      <a:pt x="362" y="261"/>
                      <a:pt x="341" y="249"/>
                    </a:cubicBezTo>
                    <a:cubicBezTo>
                      <a:pt x="322" y="238"/>
                      <a:pt x="298" y="224"/>
                      <a:pt x="275" y="203"/>
                    </a:cubicBezTo>
                    <a:cubicBezTo>
                      <a:pt x="263" y="193"/>
                      <a:pt x="253" y="181"/>
                      <a:pt x="243" y="168"/>
                    </a:cubicBezTo>
                    <a:cubicBezTo>
                      <a:pt x="234" y="154"/>
                      <a:pt x="224" y="139"/>
                      <a:pt x="214" y="125"/>
                    </a:cubicBezTo>
                    <a:cubicBezTo>
                      <a:pt x="193" y="96"/>
                      <a:pt x="169" y="72"/>
                      <a:pt x="145" y="52"/>
                    </a:cubicBezTo>
                    <a:cubicBezTo>
                      <a:pt x="133" y="42"/>
                      <a:pt x="122" y="33"/>
                      <a:pt x="110" y="25"/>
                    </a:cubicBezTo>
                    <a:cubicBezTo>
                      <a:pt x="98" y="18"/>
                      <a:pt x="86" y="12"/>
                      <a:pt x="75" y="8"/>
                    </a:cubicBezTo>
                    <a:cubicBezTo>
                      <a:pt x="53" y="0"/>
                      <a:pt x="34" y="-1"/>
                      <a:pt x="21" y="0"/>
                    </a:cubicBezTo>
                    <a:cubicBezTo>
                      <a:pt x="14" y="0"/>
                      <a:pt x="9" y="1"/>
                      <a:pt x="6" y="2"/>
                    </a:cubicBezTo>
                    <a:cubicBezTo>
                      <a:pt x="2" y="3"/>
                      <a:pt x="0" y="3"/>
                      <a:pt x="1" y="3"/>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0" name="Google Shape;1830;p45"/>
              <p:cNvSpPr/>
              <p:nvPr/>
            </p:nvSpPr>
            <p:spPr>
              <a:xfrm>
                <a:off x="7571544" y="3912240"/>
                <a:ext cx="553467" cy="469805"/>
              </a:xfrm>
              <a:custGeom>
                <a:rect b="b" l="l" r="r" t="t"/>
                <a:pathLst>
                  <a:path extrusionOk="0" h="438" w="516">
                    <a:moveTo>
                      <a:pt x="0" y="81"/>
                    </a:moveTo>
                    <a:lnTo>
                      <a:pt x="241" y="338"/>
                    </a:lnTo>
                    <a:cubicBezTo>
                      <a:pt x="281" y="380"/>
                      <a:pt x="309" y="418"/>
                      <a:pt x="366" y="433"/>
                    </a:cubicBezTo>
                    <a:cubicBezTo>
                      <a:pt x="405" y="444"/>
                      <a:pt x="467" y="438"/>
                      <a:pt x="487" y="412"/>
                    </a:cubicBezTo>
                    <a:cubicBezTo>
                      <a:pt x="515" y="377"/>
                      <a:pt x="529" y="304"/>
                      <a:pt x="498" y="257"/>
                    </a:cubicBezTo>
                    <a:cubicBezTo>
                      <a:pt x="467" y="209"/>
                      <a:pt x="252" y="0"/>
                      <a:pt x="252" y="0"/>
                    </a:cubicBezTo>
                    <a:lnTo>
                      <a:pt x="0" y="82"/>
                    </a:lnTo>
                    <a:lnTo>
                      <a:pt x="0" y="81"/>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1" name="Google Shape;1831;p45"/>
              <p:cNvSpPr/>
              <p:nvPr/>
            </p:nvSpPr>
            <p:spPr>
              <a:xfrm>
                <a:off x="7492171" y="3658030"/>
                <a:ext cx="436552" cy="523436"/>
              </a:xfrm>
              <a:custGeom>
                <a:rect b="b" l="l" r="r" t="t"/>
                <a:pathLst>
                  <a:path extrusionOk="0" h="488" w="407">
                    <a:moveTo>
                      <a:pt x="407" y="296"/>
                    </a:moveTo>
                    <a:cubicBezTo>
                      <a:pt x="407" y="296"/>
                      <a:pt x="158" y="0"/>
                      <a:pt x="63" y="0"/>
                    </a:cubicBezTo>
                    <a:cubicBezTo>
                      <a:pt x="63" y="0"/>
                      <a:pt x="3" y="105"/>
                      <a:pt x="0" y="162"/>
                    </a:cubicBezTo>
                    <a:cubicBezTo>
                      <a:pt x="-1" y="220"/>
                      <a:pt x="193" y="488"/>
                      <a:pt x="193" y="488"/>
                    </a:cubicBezTo>
                    <a:lnTo>
                      <a:pt x="407" y="29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2" name="Google Shape;1832;p45"/>
              <p:cNvSpPr/>
              <p:nvPr/>
            </p:nvSpPr>
            <p:spPr>
              <a:xfrm>
                <a:off x="6670552" y="3654812"/>
                <a:ext cx="975002" cy="588866"/>
              </a:xfrm>
              <a:custGeom>
                <a:rect b="b" l="l" r="r" t="t"/>
                <a:pathLst>
                  <a:path extrusionOk="0" h="549" w="909">
                    <a:moveTo>
                      <a:pt x="907" y="396"/>
                    </a:moveTo>
                    <a:lnTo>
                      <a:pt x="828" y="2"/>
                    </a:lnTo>
                    <a:lnTo>
                      <a:pt x="571" y="0"/>
                    </a:lnTo>
                    <a:cubicBezTo>
                      <a:pt x="477" y="107"/>
                      <a:pt x="381" y="183"/>
                      <a:pt x="271" y="60"/>
                    </a:cubicBezTo>
                    <a:lnTo>
                      <a:pt x="0" y="166"/>
                    </a:lnTo>
                    <a:lnTo>
                      <a:pt x="70" y="549"/>
                    </a:lnTo>
                    <a:lnTo>
                      <a:pt x="885" y="548"/>
                    </a:lnTo>
                    <a:cubicBezTo>
                      <a:pt x="917" y="443"/>
                      <a:pt x="907" y="396"/>
                      <a:pt x="907" y="39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3" name="Google Shape;1833;p45"/>
              <p:cNvSpPr/>
              <p:nvPr/>
            </p:nvSpPr>
            <p:spPr>
              <a:xfrm>
                <a:off x="6475336" y="3832867"/>
                <a:ext cx="292823" cy="409739"/>
              </a:xfrm>
              <a:custGeom>
                <a:rect b="b" l="l" r="r" t="t"/>
                <a:pathLst>
                  <a:path extrusionOk="0" h="382" w="273">
                    <a:moveTo>
                      <a:pt x="0" y="382"/>
                    </a:moveTo>
                    <a:cubicBezTo>
                      <a:pt x="0" y="366"/>
                      <a:pt x="91" y="38"/>
                      <a:pt x="182" y="0"/>
                    </a:cubicBezTo>
                    <a:lnTo>
                      <a:pt x="253" y="109"/>
                    </a:lnTo>
                    <a:lnTo>
                      <a:pt x="273" y="382"/>
                    </a:lnTo>
                    <a:lnTo>
                      <a:pt x="0" y="38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4" name="Google Shape;1834;p45"/>
              <p:cNvSpPr/>
              <p:nvPr/>
            </p:nvSpPr>
            <p:spPr>
              <a:xfrm>
                <a:off x="7531857" y="3968016"/>
                <a:ext cx="167327" cy="213450"/>
              </a:xfrm>
              <a:custGeom>
                <a:rect b="b" l="l" r="r" t="t"/>
                <a:pathLst>
                  <a:path extrusionOk="0" h="199" w="156">
                    <a:moveTo>
                      <a:pt x="156" y="199"/>
                    </a:moveTo>
                    <a:cubicBezTo>
                      <a:pt x="156" y="199"/>
                      <a:pt x="153" y="196"/>
                      <a:pt x="149" y="191"/>
                    </a:cubicBezTo>
                    <a:cubicBezTo>
                      <a:pt x="145" y="187"/>
                      <a:pt x="139" y="179"/>
                      <a:pt x="132" y="170"/>
                    </a:cubicBezTo>
                    <a:cubicBezTo>
                      <a:pt x="118" y="152"/>
                      <a:pt x="99" y="127"/>
                      <a:pt x="78" y="99"/>
                    </a:cubicBezTo>
                    <a:cubicBezTo>
                      <a:pt x="57" y="71"/>
                      <a:pt x="38" y="46"/>
                      <a:pt x="24" y="28"/>
                    </a:cubicBezTo>
                    <a:cubicBezTo>
                      <a:pt x="16" y="20"/>
                      <a:pt x="10" y="12"/>
                      <a:pt x="6" y="8"/>
                    </a:cubicBezTo>
                    <a:cubicBezTo>
                      <a:pt x="2" y="3"/>
                      <a:pt x="0" y="0"/>
                      <a:pt x="0" y="0"/>
                    </a:cubicBezTo>
                    <a:cubicBezTo>
                      <a:pt x="0" y="0"/>
                      <a:pt x="3" y="3"/>
                      <a:pt x="7" y="7"/>
                    </a:cubicBezTo>
                    <a:cubicBezTo>
                      <a:pt x="12" y="12"/>
                      <a:pt x="18" y="18"/>
                      <a:pt x="26" y="27"/>
                    </a:cubicBezTo>
                    <a:cubicBezTo>
                      <a:pt x="41" y="44"/>
                      <a:pt x="61" y="69"/>
                      <a:pt x="82" y="97"/>
                    </a:cubicBezTo>
                    <a:cubicBezTo>
                      <a:pt x="102" y="125"/>
                      <a:pt x="121" y="150"/>
                      <a:pt x="134" y="169"/>
                    </a:cubicBezTo>
                    <a:cubicBezTo>
                      <a:pt x="141" y="177"/>
                      <a:pt x="146" y="185"/>
                      <a:pt x="150" y="191"/>
                    </a:cubicBezTo>
                    <a:cubicBezTo>
                      <a:pt x="154" y="196"/>
                      <a:pt x="156" y="199"/>
                      <a:pt x="156" y="199"/>
                    </a:cubicBezTo>
                    <a:close/>
                  </a:path>
                </a:pathLst>
              </a:custGeom>
              <a:solidFill>
                <a:schemeClr val="lt1"/>
              </a:solidFill>
              <a:ln>
                <a:noFill/>
              </a:ln>
            </p:spPr>
            <p:txBody>
              <a:bodyPr anchorCtr="1" anchor="ctr" bIns="26625" lIns="90000" spcFirstLastPara="1" rIns="90000" wrap="square" tIns="26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5" name="Google Shape;1835;p45"/>
              <p:cNvSpPr/>
              <p:nvPr/>
            </p:nvSpPr>
            <p:spPr>
              <a:xfrm>
                <a:off x="6689858" y="3979815"/>
                <a:ext cx="20380" cy="267081"/>
              </a:xfrm>
              <a:custGeom>
                <a:rect b="b" l="l" r="r" t="t"/>
                <a:pathLst>
                  <a:path extrusionOk="0" h="249" w="19">
                    <a:moveTo>
                      <a:pt x="19" y="249"/>
                    </a:moveTo>
                    <a:cubicBezTo>
                      <a:pt x="19" y="249"/>
                      <a:pt x="17" y="247"/>
                      <a:pt x="16" y="240"/>
                    </a:cubicBezTo>
                    <a:cubicBezTo>
                      <a:pt x="14" y="234"/>
                      <a:pt x="13" y="225"/>
                      <a:pt x="11" y="213"/>
                    </a:cubicBezTo>
                    <a:cubicBezTo>
                      <a:pt x="6" y="191"/>
                      <a:pt x="2" y="160"/>
                      <a:pt x="1" y="125"/>
                    </a:cubicBezTo>
                    <a:cubicBezTo>
                      <a:pt x="0" y="90"/>
                      <a:pt x="3" y="59"/>
                      <a:pt x="6" y="36"/>
                    </a:cubicBezTo>
                    <a:cubicBezTo>
                      <a:pt x="8" y="25"/>
                      <a:pt x="9" y="16"/>
                      <a:pt x="11" y="9"/>
                    </a:cubicBezTo>
                    <a:cubicBezTo>
                      <a:pt x="12" y="3"/>
                      <a:pt x="13" y="0"/>
                      <a:pt x="13" y="0"/>
                    </a:cubicBezTo>
                    <a:cubicBezTo>
                      <a:pt x="14" y="0"/>
                      <a:pt x="13" y="3"/>
                      <a:pt x="12" y="10"/>
                    </a:cubicBezTo>
                    <a:cubicBezTo>
                      <a:pt x="11" y="16"/>
                      <a:pt x="10" y="25"/>
                      <a:pt x="9" y="36"/>
                    </a:cubicBezTo>
                    <a:cubicBezTo>
                      <a:pt x="6" y="59"/>
                      <a:pt x="4" y="90"/>
                      <a:pt x="5" y="125"/>
                    </a:cubicBezTo>
                    <a:cubicBezTo>
                      <a:pt x="6" y="159"/>
                      <a:pt x="10" y="190"/>
                      <a:pt x="13" y="213"/>
                    </a:cubicBezTo>
                    <a:cubicBezTo>
                      <a:pt x="15" y="224"/>
                      <a:pt x="17" y="233"/>
                      <a:pt x="18" y="239"/>
                    </a:cubicBezTo>
                    <a:cubicBezTo>
                      <a:pt x="19" y="246"/>
                      <a:pt x="20" y="249"/>
                      <a:pt x="19" y="249"/>
                    </a:cubicBezTo>
                    <a:close/>
                  </a:path>
                </a:pathLst>
              </a:custGeom>
              <a:solidFill>
                <a:schemeClr val="lt1"/>
              </a:solidFill>
              <a:ln>
                <a:noFill/>
              </a:ln>
            </p:spPr>
            <p:txBody>
              <a:bodyPr anchorCtr="1" anchor="ctr" bIns="44625" lIns="90000" spcFirstLastPara="1" rIns="90000" wrap="square" tIns="44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6" name="Google Shape;1836;p45"/>
              <p:cNvSpPr/>
              <p:nvPr/>
            </p:nvSpPr>
            <p:spPr>
              <a:xfrm>
                <a:off x="6701657" y="2997299"/>
                <a:ext cx="100825" cy="737959"/>
              </a:xfrm>
              <a:custGeom>
                <a:rect b="b" l="l" r="r" t="t"/>
                <a:pathLst>
                  <a:path extrusionOk="0" h="688" w="94">
                    <a:moveTo>
                      <a:pt x="1" y="687"/>
                    </a:moveTo>
                    <a:cubicBezTo>
                      <a:pt x="1" y="688"/>
                      <a:pt x="4" y="688"/>
                      <a:pt x="9" y="688"/>
                    </a:cubicBezTo>
                    <a:cubicBezTo>
                      <a:pt x="14" y="688"/>
                      <a:pt x="22" y="687"/>
                      <a:pt x="31" y="683"/>
                    </a:cubicBezTo>
                    <a:cubicBezTo>
                      <a:pt x="40" y="678"/>
                      <a:pt x="50" y="671"/>
                      <a:pt x="60" y="661"/>
                    </a:cubicBezTo>
                    <a:cubicBezTo>
                      <a:pt x="70" y="651"/>
                      <a:pt x="78" y="636"/>
                      <a:pt x="84" y="620"/>
                    </a:cubicBezTo>
                    <a:cubicBezTo>
                      <a:pt x="90" y="603"/>
                      <a:pt x="93" y="584"/>
                      <a:pt x="94" y="564"/>
                    </a:cubicBezTo>
                    <a:cubicBezTo>
                      <a:pt x="95" y="543"/>
                      <a:pt x="95" y="523"/>
                      <a:pt x="94" y="500"/>
                    </a:cubicBezTo>
                    <a:cubicBezTo>
                      <a:pt x="93" y="456"/>
                      <a:pt x="87" y="408"/>
                      <a:pt x="82" y="358"/>
                    </a:cubicBezTo>
                    <a:cubicBezTo>
                      <a:pt x="76" y="308"/>
                      <a:pt x="70" y="261"/>
                      <a:pt x="68" y="218"/>
                    </a:cubicBezTo>
                    <a:cubicBezTo>
                      <a:pt x="66" y="175"/>
                      <a:pt x="67" y="137"/>
                      <a:pt x="70" y="105"/>
                    </a:cubicBezTo>
                    <a:cubicBezTo>
                      <a:pt x="75" y="40"/>
                      <a:pt x="89" y="1"/>
                      <a:pt x="84" y="0"/>
                    </a:cubicBezTo>
                    <a:cubicBezTo>
                      <a:pt x="83" y="-1"/>
                      <a:pt x="82" y="1"/>
                      <a:pt x="79" y="6"/>
                    </a:cubicBezTo>
                    <a:cubicBezTo>
                      <a:pt x="78" y="8"/>
                      <a:pt x="76" y="10"/>
                      <a:pt x="74" y="14"/>
                    </a:cubicBezTo>
                    <a:cubicBezTo>
                      <a:pt x="73" y="17"/>
                      <a:pt x="71" y="21"/>
                      <a:pt x="69" y="25"/>
                    </a:cubicBezTo>
                    <a:cubicBezTo>
                      <a:pt x="62" y="42"/>
                      <a:pt x="54" y="68"/>
                      <a:pt x="48" y="102"/>
                    </a:cubicBezTo>
                    <a:cubicBezTo>
                      <a:pt x="42" y="135"/>
                      <a:pt x="39" y="175"/>
                      <a:pt x="40" y="219"/>
                    </a:cubicBezTo>
                    <a:cubicBezTo>
                      <a:pt x="41" y="263"/>
                      <a:pt x="45" y="312"/>
                      <a:pt x="51" y="362"/>
                    </a:cubicBezTo>
                    <a:cubicBezTo>
                      <a:pt x="57" y="412"/>
                      <a:pt x="63" y="459"/>
                      <a:pt x="66" y="502"/>
                    </a:cubicBezTo>
                    <a:cubicBezTo>
                      <a:pt x="68" y="523"/>
                      <a:pt x="69" y="545"/>
                      <a:pt x="69" y="563"/>
                    </a:cubicBezTo>
                    <a:cubicBezTo>
                      <a:pt x="69" y="582"/>
                      <a:pt x="67" y="598"/>
                      <a:pt x="63" y="613"/>
                    </a:cubicBezTo>
                    <a:cubicBezTo>
                      <a:pt x="56" y="643"/>
                      <a:pt x="39" y="662"/>
                      <a:pt x="25" y="672"/>
                    </a:cubicBezTo>
                    <a:cubicBezTo>
                      <a:pt x="11" y="682"/>
                      <a:pt x="0" y="684"/>
                      <a:pt x="1" y="687"/>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7" name="Google Shape;1837;p45"/>
              <p:cNvSpPr/>
              <p:nvPr/>
            </p:nvSpPr>
            <p:spPr>
              <a:xfrm>
                <a:off x="6990189" y="3413474"/>
                <a:ext cx="68647" cy="48268"/>
              </a:xfrm>
              <a:custGeom>
                <a:rect b="b" l="l" r="r" t="t"/>
                <a:pathLst>
                  <a:path extrusionOk="0" h="45" w="64">
                    <a:moveTo>
                      <a:pt x="3" y="15"/>
                    </a:moveTo>
                    <a:cubicBezTo>
                      <a:pt x="10" y="5"/>
                      <a:pt x="23" y="-1"/>
                      <a:pt x="36" y="0"/>
                    </a:cubicBezTo>
                    <a:cubicBezTo>
                      <a:pt x="44" y="1"/>
                      <a:pt x="54" y="5"/>
                      <a:pt x="59" y="12"/>
                    </a:cubicBezTo>
                    <a:cubicBezTo>
                      <a:pt x="65" y="19"/>
                      <a:pt x="67" y="29"/>
                      <a:pt x="62" y="36"/>
                    </a:cubicBezTo>
                    <a:cubicBezTo>
                      <a:pt x="57" y="44"/>
                      <a:pt x="45" y="47"/>
                      <a:pt x="35" y="44"/>
                    </a:cubicBezTo>
                    <a:cubicBezTo>
                      <a:pt x="25" y="42"/>
                      <a:pt x="17" y="36"/>
                      <a:pt x="8" y="29"/>
                    </a:cubicBezTo>
                    <a:cubicBezTo>
                      <a:pt x="6" y="28"/>
                      <a:pt x="4" y="26"/>
                      <a:pt x="2" y="24"/>
                    </a:cubicBezTo>
                    <a:cubicBezTo>
                      <a:pt x="1" y="21"/>
                      <a:pt x="0" y="18"/>
                      <a:pt x="2" y="16"/>
                    </a:cubicBezTo>
                    <a:lnTo>
                      <a:pt x="3" y="15"/>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8" name="Google Shape;1838;p45"/>
              <p:cNvSpPr/>
              <p:nvPr/>
            </p:nvSpPr>
            <p:spPr>
              <a:xfrm>
                <a:off x="6979463" y="3389876"/>
                <a:ext cx="71865" cy="65430"/>
              </a:xfrm>
              <a:custGeom>
                <a:rect b="b" l="l" r="r" t="t"/>
                <a:pathLst>
                  <a:path extrusionOk="0" h="61" w="67">
                    <a:moveTo>
                      <a:pt x="63" y="0"/>
                    </a:moveTo>
                    <a:cubicBezTo>
                      <a:pt x="60" y="0"/>
                      <a:pt x="61" y="22"/>
                      <a:pt x="42" y="39"/>
                    </a:cubicBezTo>
                    <a:cubicBezTo>
                      <a:pt x="24" y="55"/>
                      <a:pt x="0" y="54"/>
                      <a:pt x="0" y="57"/>
                    </a:cubicBezTo>
                    <a:cubicBezTo>
                      <a:pt x="0" y="58"/>
                      <a:pt x="5" y="61"/>
                      <a:pt x="15" y="61"/>
                    </a:cubicBezTo>
                    <a:cubicBezTo>
                      <a:pt x="25" y="61"/>
                      <a:pt x="39" y="57"/>
                      <a:pt x="51" y="47"/>
                    </a:cubicBezTo>
                    <a:cubicBezTo>
                      <a:pt x="62" y="37"/>
                      <a:pt x="67" y="24"/>
                      <a:pt x="67" y="15"/>
                    </a:cubicBezTo>
                    <a:cubicBezTo>
                      <a:pt x="67" y="5"/>
                      <a:pt x="65" y="0"/>
                      <a:pt x="63" y="0"/>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9" name="Google Shape;1839;p45"/>
              <p:cNvSpPr/>
              <p:nvPr/>
            </p:nvSpPr>
            <p:spPr>
              <a:xfrm>
                <a:off x="7236890" y="3291195"/>
                <a:ext cx="296040" cy="711144"/>
              </a:xfrm>
              <a:custGeom>
                <a:rect b="b" l="l" r="r" t="t"/>
                <a:pathLst>
                  <a:path extrusionOk="0" h="663" w="276">
                    <a:moveTo>
                      <a:pt x="210" y="0"/>
                    </a:moveTo>
                    <a:cubicBezTo>
                      <a:pt x="238" y="103"/>
                      <a:pt x="214" y="240"/>
                      <a:pt x="243" y="323"/>
                    </a:cubicBezTo>
                    <a:cubicBezTo>
                      <a:pt x="271" y="405"/>
                      <a:pt x="291" y="497"/>
                      <a:pt x="259" y="578"/>
                    </a:cubicBezTo>
                    <a:cubicBezTo>
                      <a:pt x="245" y="546"/>
                      <a:pt x="230" y="514"/>
                      <a:pt x="216" y="482"/>
                    </a:cubicBezTo>
                    <a:cubicBezTo>
                      <a:pt x="233" y="520"/>
                      <a:pt x="230" y="567"/>
                      <a:pt x="206" y="601"/>
                    </a:cubicBezTo>
                    <a:cubicBezTo>
                      <a:pt x="183" y="636"/>
                      <a:pt x="65" y="665"/>
                      <a:pt x="24" y="663"/>
                    </a:cubicBezTo>
                    <a:cubicBezTo>
                      <a:pt x="-18" y="440"/>
                      <a:pt x="-6" y="269"/>
                      <a:pt x="66" y="97"/>
                    </a:cubicBezTo>
                    <a:lnTo>
                      <a:pt x="122" y="159"/>
                    </a:lnTo>
                    <a:lnTo>
                      <a:pt x="173" y="137"/>
                    </a:lnTo>
                    <a:lnTo>
                      <a:pt x="210" y="0"/>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0" name="Google Shape;1840;p45"/>
              <p:cNvSpPr/>
              <p:nvPr/>
            </p:nvSpPr>
            <p:spPr>
              <a:xfrm>
                <a:off x="6985899" y="3158191"/>
                <a:ext cx="210232" cy="209160"/>
              </a:xfrm>
              <a:custGeom>
                <a:rect b="b" l="l" r="r" t="t"/>
                <a:pathLst>
                  <a:path extrusionOk="0" h="195" w="196">
                    <a:moveTo>
                      <a:pt x="1" y="97"/>
                    </a:moveTo>
                    <a:cubicBezTo>
                      <a:pt x="1" y="97"/>
                      <a:pt x="0" y="89"/>
                      <a:pt x="4" y="74"/>
                    </a:cubicBezTo>
                    <a:cubicBezTo>
                      <a:pt x="6" y="67"/>
                      <a:pt x="9" y="59"/>
                      <a:pt x="15" y="49"/>
                    </a:cubicBezTo>
                    <a:cubicBezTo>
                      <a:pt x="21" y="40"/>
                      <a:pt x="29" y="30"/>
                      <a:pt x="39" y="22"/>
                    </a:cubicBezTo>
                    <a:cubicBezTo>
                      <a:pt x="50" y="14"/>
                      <a:pt x="64" y="7"/>
                      <a:pt x="80" y="4"/>
                    </a:cubicBezTo>
                    <a:cubicBezTo>
                      <a:pt x="95" y="1"/>
                      <a:pt x="113" y="2"/>
                      <a:pt x="130" y="8"/>
                    </a:cubicBezTo>
                    <a:cubicBezTo>
                      <a:pt x="138" y="11"/>
                      <a:pt x="147" y="16"/>
                      <a:pt x="154" y="21"/>
                    </a:cubicBezTo>
                    <a:cubicBezTo>
                      <a:pt x="158" y="24"/>
                      <a:pt x="161" y="27"/>
                      <a:pt x="165" y="30"/>
                    </a:cubicBezTo>
                    <a:cubicBezTo>
                      <a:pt x="168" y="34"/>
                      <a:pt x="171" y="37"/>
                      <a:pt x="174" y="41"/>
                    </a:cubicBezTo>
                    <a:cubicBezTo>
                      <a:pt x="186" y="57"/>
                      <a:pt x="193" y="77"/>
                      <a:pt x="193" y="97"/>
                    </a:cubicBezTo>
                    <a:cubicBezTo>
                      <a:pt x="193" y="118"/>
                      <a:pt x="186" y="138"/>
                      <a:pt x="174" y="153"/>
                    </a:cubicBezTo>
                    <a:cubicBezTo>
                      <a:pt x="172" y="158"/>
                      <a:pt x="168" y="161"/>
                      <a:pt x="165" y="165"/>
                    </a:cubicBezTo>
                    <a:cubicBezTo>
                      <a:pt x="161" y="168"/>
                      <a:pt x="158" y="171"/>
                      <a:pt x="154" y="174"/>
                    </a:cubicBezTo>
                    <a:cubicBezTo>
                      <a:pt x="147" y="179"/>
                      <a:pt x="138" y="184"/>
                      <a:pt x="130" y="187"/>
                    </a:cubicBezTo>
                    <a:cubicBezTo>
                      <a:pt x="113" y="193"/>
                      <a:pt x="95" y="193"/>
                      <a:pt x="80" y="191"/>
                    </a:cubicBezTo>
                    <a:cubicBezTo>
                      <a:pt x="64" y="188"/>
                      <a:pt x="50" y="181"/>
                      <a:pt x="39" y="173"/>
                    </a:cubicBezTo>
                    <a:cubicBezTo>
                      <a:pt x="28" y="165"/>
                      <a:pt x="21" y="155"/>
                      <a:pt x="15" y="146"/>
                    </a:cubicBezTo>
                    <a:cubicBezTo>
                      <a:pt x="9" y="137"/>
                      <a:pt x="6" y="128"/>
                      <a:pt x="4" y="121"/>
                    </a:cubicBezTo>
                    <a:cubicBezTo>
                      <a:pt x="0" y="106"/>
                      <a:pt x="1" y="97"/>
                      <a:pt x="1" y="97"/>
                    </a:cubicBezTo>
                    <a:cubicBezTo>
                      <a:pt x="1" y="97"/>
                      <a:pt x="1" y="98"/>
                      <a:pt x="1" y="99"/>
                    </a:cubicBezTo>
                    <a:lnTo>
                      <a:pt x="1" y="104"/>
                    </a:lnTo>
                    <a:cubicBezTo>
                      <a:pt x="1" y="106"/>
                      <a:pt x="0" y="108"/>
                      <a:pt x="1" y="111"/>
                    </a:cubicBezTo>
                    <a:cubicBezTo>
                      <a:pt x="1" y="114"/>
                      <a:pt x="2" y="117"/>
                      <a:pt x="3" y="121"/>
                    </a:cubicBezTo>
                    <a:cubicBezTo>
                      <a:pt x="5" y="129"/>
                      <a:pt x="8" y="138"/>
                      <a:pt x="14" y="147"/>
                    </a:cubicBezTo>
                    <a:cubicBezTo>
                      <a:pt x="19" y="157"/>
                      <a:pt x="27" y="166"/>
                      <a:pt x="38" y="175"/>
                    </a:cubicBezTo>
                    <a:cubicBezTo>
                      <a:pt x="49" y="183"/>
                      <a:pt x="63" y="190"/>
                      <a:pt x="79" y="193"/>
                    </a:cubicBezTo>
                    <a:cubicBezTo>
                      <a:pt x="95" y="196"/>
                      <a:pt x="114" y="196"/>
                      <a:pt x="131" y="189"/>
                    </a:cubicBezTo>
                    <a:cubicBezTo>
                      <a:pt x="140" y="186"/>
                      <a:pt x="148" y="182"/>
                      <a:pt x="156" y="176"/>
                    </a:cubicBezTo>
                    <a:cubicBezTo>
                      <a:pt x="160" y="173"/>
                      <a:pt x="164" y="170"/>
                      <a:pt x="167" y="167"/>
                    </a:cubicBezTo>
                    <a:cubicBezTo>
                      <a:pt x="170" y="163"/>
                      <a:pt x="174" y="159"/>
                      <a:pt x="177" y="155"/>
                    </a:cubicBezTo>
                    <a:cubicBezTo>
                      <a:pt x="189" y="139"/>
                      <a:pt x="196" y="119"/>
                      <a:pt x="196" y="97"/>
                    </a:cubicBezTo>
                    <a:cubicBezTo>
                      <a:pt x="196" y="76"/>
                      <a:pt x="189" y="56"/>
                      <a:pt x="177" y="40"/>
                    </a:cubicBezTo>
                    <a:cubicBezTo>
                      <a:pt x="174" y="35"/>
                      <a:pt x="170" y="32"/>
                      <a:pt x="167" y="28"/>
                    </a:cubicBezTo>
                    <a:cubicBezTo>
                      <a:pt x="163" y="25"/>
                      <a:pt x="160" y="22"/>
                      <a:pt x="156" y="19"/>
                    </a:cubicBezTo>
                    <a:cubicBezTo>
                      <a:pt x="148" y="13"/>
                      <a:pt x="140" y="9"/>
                      <a:pt x="131" y="6"/>
                    </a:cubicBezTo>
                    <a:cubicBezTo>
                      <a:pt x="114" y="-1"/>
                      <a:pt x="96" y="-1"/>
                      <a:pt x="80" y="2"/>
                    </a:cubicBezTo>
                    <a:cubicBezTo>
                      <a:pt x="63" y="4"/>
                      <a:pt x="49" y="12"/>
                      <a:pt x="38" y="20"/>
                    </a:cubicBezTo>
                    <a:cubicBezTo>
                      <a:pt x="27" y="28"/>
                      <a:pt x="19" y="38"/>
                      <a:pt x="14" y="48"/>
                    </a:cubicBezTo>
                    <a:cubicBezTo>
                      <a:pt x="8" y="57"/>
                      <a:pt x="5" y="66"/>
                      <a:pt x="3" y="74"/>
                    </a:cubicBezTo>
                    <a:cubicBezTo>
                      <a:pt x="2" y="78"/>
                      <a:pt x="2" y="81"/>
                      <a:pt x="1" y="84"/>
                    </a:cubicBezTo>
                    <a:cubicBezTo>
                      <a:pt x="1" y="87"/>
                      <a:pt x="1" y="89"/>
                      <a:pt x="1" y="91"/>
                    </a:cubicBezTo>
                    <a:lnTo>
                      <a:pt x="1" y="96"/>
                    </a:lnTo>
                    <a:cubicBezTo>
                      <a:pt x="1" y="97"/>
                      <a:pt x="1" y="97"/>
                      <a:pt x="1" y="97"/>
                    </a:cubicBezTo>
                    <a:close/>
                  </a:path>
                </a:pathLst>
              </a:custGeom>
              <a:solidFill>
                <a:srgbClr val="455A64"/>
              </a:solidFill>
              <a:ln>
                <a:noFill/>
              </a:ln>
            </p:spPr>
            <p:txBody>
              <a:bodyPr anchorCtr="1" anchor="ctr" bIns="25200" lIns="90000" spcFirstLastPara="1" rIns="90000" wrap="square" tIns="25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1" name="Google Shape;1841;p45"/>
              <p:cNvSpPr/>
              <p:nvPr/>
            </p:nvSpPr>
            <p:spPr>
              <a:xfrm>
                <a:off x="6753142" y="3153901"/>
                <a:ext cx="209159" cy="209160"/>
              </a:xfrm>
              <a:custGeom>
                <a:rect b="b" l="l" r="r" t="t"/>
                <a:pathLst>
                  <a:path extrusionOk="0" h="195" w="195">
                    <a:moveTo>
                      <a:pt x="0" y="97"/>
                    </a:moveTo>
                    <a:cubicBezTo>
                      <a:pt x="0" y="97"/>
                      <a:pt x="0" y="89"/>
                      <a:pt x="3" y="74"/>
                    </a:cubicBezTo>
                    <a:cubicBezTo>
                      <a:pt x="5" y="66"/>
                      <a:pt x="8" y="58"/>
                      <a:pt x="14" y="48"/>
                    </a:cubicBezTo>
                    <a:cubicBezTo>
                      <a:pt x="19" y="39"/>
                      <a:pt x="28" y="30"/>
                      <a:pt x="39" y="21"/>
                    </a:cubicBezTo>
                    <a:cubicBezTo>
                      <a:pt x="50" y="13"/>
                      <a:pt x="63" y="7"/>
                      <a:pt x="79" y="4"/>
                    </a:cubicBezTo>
                    <a:cubicBezTo>
                      <a:pt x="95" y="1"/>
                      <a:pt x="112" y="2"/>
                      <a:pt x="129" y="8"/>
                    </a:cubicBezTo>
                    <a:cubicBezTo>
                      <a:pt x="138" y="11"/>
                      <a:pt x="146" y="15"/>
                      <a:pt x="153" y="21"/>
                    </a:cubicBezTo>
                    <a:cubicBezTo>
                      <a:pt x="157" y="24"/>
                      <a:pt x="161" y="27"/>
                      <a:pt x="164" y="30"/>
                    </a:cubicBezTo>
                    <a:cubicBezTo>
                      <a:pt x="167" y="34"/>
                      <a:pt x="171" y="37"/>
                      <a:pt x="174" y="41"/>
                    </a:cubicBezTo>
                    <a:cubicBezTo>
                      <a:pt x="185" y="57"/>
                      <a:pt x="192" y="77"/>
                      <a:pt x="192" y="97"/>
                    </a:cubicBezTo>
                    <a:cubicBezTo>
                      <a:pt x="192" y="118"/>
                      <a:pt x="185" y="138"/>
                      <a:pt x="174" y="153"/>
                    </a:cubicBezTo>
                    <a:cubicBezTo>
                      <a:pt x="171" y="157"/>
                      <a:pt x="168" y="161"/>
                      <a:pt x="164" y="164"/>
                    </a:cubicBezTo>
                    <a:cubicBezTo>
                      <a:pt x="161" y="168"/>
                      <a:pt x="157" y="171"/>
                      <a:pt x="153" y="174"/>
                    </a:cubicBezTo>
                    <a:cubicBezTo>
                      <a:pt x="146" y="179"/>
                      <a:pt x="138" y="184"/>
                      <a:pt x="129" y="186"/>
                    </a:cubicBezTo>
                    <a:cubicBezTo>
                      <a:pt x="112" y="193"/>
                      <a:pt x="95" y="193"/>
                      <a:pt x="79" y="191"/>
                    </a:cubicBezTo>
                    <a:cubicBezTo>
                      <a:pt x="63" y="188"/>
                      <a:pt x="50" y="181"/>
                      <a:pt x="39" y="173"/>
                    </a:cubicBezTo>
                    <a:cubicBezTo>
                      <a:pt x="28" y="165"/>
                      <a:pt x="20" y="155"/>
                      <a:pt x="14" y="146"/>
                    </a:cubicBezTo>
                    <a:cubicBezTo>
                      <a:pt x="9" y="137"/>
                      <a:pt x="5" y="128"/>
                      <a:pt x="3" y="121"/>
                    </a:cubicBezTo>
                    <a:cubicBezTo>
                      <a:pt x="0" y="106"/>
                      <a:pt x="0" y="97"/>
                      <a:pt x="0" y="97"/>
                    </a:cubicBezTo>
                    <a:cubicBezTo>
                      <a:pt x="0" y="97"/>
                      <a:pt x="0" y="98"/>
                      <a:pt x="0" y="99"/>
                    </a:cubicBezTo>
                    <a:lnTo>
                      <a:pt x="0" y="103"/>
                    </a:lnTo>
                    <a:cubicBezTo>
                      <a:pt x="0" y="105"/>
                      <a:pt x="0" y="108"/>
                      <a:pt x="1" y="111"/>
                    </a:cubicBezTo>
                    <a:cubicBezTo>
                      <a:pt x="1" y="114"/>
                      <a:pt x="1" y="117"/>
                      <a:pt x="2" y="121"/>
                    </a:cubicBezTo>
                    <a:cubicBezTo>
                      <a:pt x="4" y="128"/>
                      <a:pt x="7" y="137"/>
                      <a:pt x="13" y="147"/>
                    </a:cubicBezTo>
                    <a:cubicBezTo>
                      <a:pt x="18" y="156"/>
                      <a:pt x="26" y="166"/>
                      <a:pt x="38" y="175"/>
                    </a:cubicBezTo>
                    <a:cubicBezTo>
                      <a:pt x="49" y="183"/>
                      <a:pt x="63" y="190"/>
                      <a:pt x="79" y="193"/>
                    </a:cubicBezTo>
                    <a:cubicBezTo>
                      <a:pt x="95" y="196"/>
                      <a:pt x="113" y="196"/>
                      <a:pt x="130" y="189"/>
                    </a:cubicBezTo>
                    <a:cubicBezTo>
                      <a:pt x="139" y="186"/>
                      <a:pt x="148" y="182"/>
                      <a:pt x="155" y="176"/>
                    </a:cubicBezTo>
                    <a:cubicBezTo>
                      <a:pt x="159" y="173"/>
                      <a:pt x="163" y="170"/>
                      <a:pt x="166" y="166"/>
                    </a:cubicBezTo>
                    <a:cubicBezTo>
                      <a:pt x="170" y="163"/>
                      <a:pt x="173" y="159"/>
                      <a:pt x="176" y="155"/>
                    </a:cubicBezTo>
                    <a:cubicBezTo>
                      <a:pt x="188" y="139"/>
                      <a:pt x="195" y="118"/>
                      <a:pt x="195" y="97"/>
                    </a:cubicBezTo>
                    <a:cubicBezTo>
                      <a:pt x="195" y="76"/>
                      <a:pt x="188" y="55"/>
                      <a:pt x="176" y="39"/>
                    </a:cubicBezTo>
                    <a:cubicBezTo>
                      <a:pt x="173" y="35"/>
                      <a:pt x="170" y="32"/>
                      <a:pt x="166" y="28"/>
                    </a:cubicBezTo>
                    <a:cubicBezTo>
                      <a:pt x="163" y="25"/>
                      <a:pt x="159" y="21"/>
                      <a:pt x="155" y="19"/>
                    </a:cubicBezTo>
                    <a:cubicBezTo>
                      <a:pt x="148" y="13"/>
                      <a:pt x="139" y="8"/>
                      <a:pt x="130" y="5"/>
                    </a:cubicBezTo>
                    <a:cubicBezTo>
                      <a:pt x="113" y="-1"/>
                      <a:pt x="95" y="-1"/>
                      <a:pt x="79" y="1"/>
                    </a:cubicBezTo>
                    <a:cubicBezTo>
                      <a:pt x="63" y="4"/>
                      <a:pt x="49" y="12"/>
                      <a:pt x="38" y="20"/>
                    </a:cubicBezTo>
                    <a:cubicBezTo>
                      <a:pt x="27" y="29"/>
                      <a:pt x="18" y="38"/>
                      <a:pt x="13" y="48"/>
                    </a:cubicBezTo>
                    <a:cubicBezTo>
                      <a:pt x="7" y="57"/>
                      <a:pt x="4" y="66"/>
                      <a:pt x="2" y="74"/>
                    </a:cubicBezTo>
                    <a:cubicBezTo>
                      <a:pt x="1" y="77"/>
                      <a:pt x="1" y="81"/>
                      <a:pt x="1" y="84"/>
                    </a:cubicBezTo>
                    <a:cubicBezTo>
                      <a:pt x="0" y="87"/>
                      <a:pt x="0" y="89"/>
                      <a:pt x="0" y="91"/>
                    </a:cubicBezTo>
                    <a:lnTo>
                      <a:pt x="0" y="96"/>
                    </a:lnTo>
                    <a:cubicBezTo>
                      <a:pt x="0" y="97"/>
                      <a:pt x="0" y="97"/>
                      <a:pt x="0" y="97"/>
                    </a:cubicBezTo>
                    <a:close/>
                  </a:path>
                </a:pathLst>
              </a:custGeom>
              <a:solidFill>
                <a:srgbClr val="455A64"/>
              </a:solidFill>
              <a:ln>
                <a:noFill/>
              </a:ln>
            </p:spPr>
            <p:txBody>
              <a:bodyPr anchorCtr="1" anchor="ctr" bIns="25200" lIns="90000" spcFirstLastPara="1" rIns="90000" wrap="square" tIns="25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2" name="Google Shape;1842;p45"/>
              <p:cNvSpPr/>
              <p:nvPr/>
            </p:nvSpPr>
            <p:spPr>
              <a:xfrm>
                <a:off x="6959084" y="3234347"/>
                <a:ext cx="30033" cy="10726"/>
              </a:xfrm>
              <a:custGeom>
                <a:rect b="b" l="l" r="r" t="t"/>
                <a:pathLst>
                  <a:path extrusionOk="0" h="10" w="28">
                    <a:moveTo>
                      <a:pt x="0" y="10"/>
                    </a:moveTo>
                    <a:cubicBezTo>
                      <a:pt x="0" y="10"/>
                      <a:pt x="2" y="9"/>
                      <a:pt x="4" y="7"/>
                    </a:cubicBezTo>
                    <a:cubicBezTo>
                      <a:pt x="6" y="6"/>
                      <a:pt x="9" y="4"/>
                      <a:pt x="14" y="3"/>
                    </a:cubicBezTo>
                    <a:cubicBezTo>
                      <a:pt x="18" y="3"/>
                      <a:pt x="22" y="4"/>
                      <a:pt x="24" y="6"/>
                    </a:cubicBezTo>
                    <a:cubicBezTo>
                      <a:pt x="27" y="7"/>
                      <a:pt x="28" y="8"/>
                      <a:pt x="28" y="8"/>
                    </a:cubicBezTo>
                    <a:cubicBezTo>
                      <a:pt x="29" y="8"/>
                      <a:pt x="28" y="6"/>
                      <a:pt x="25" y="4"/>
                    </a:cubicBezTo>
                    <a:cubicBezTo>
                      <a:pt x="23" y="2"/>
                      <a:pt x="19" y="0"/>
                      <a:pt x="13" y="0"/>
                    </a:cubicBezTo>
                    <a:cubicBezTo>
                      <a:pt x="8" y="1"/>
                      <a:pt x="4" y="3"/>
                      <a:pt x="2" y="6"/>
                    </a:cubicBezTo>
                    <a:cubicBezTo>
                      <a:pt x="0" y="8"/>
                      <a:pt x="0" y="10"/>
                      <a:pt x="0" y="10"/>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3" name="Google Shape;1843;p45"/>
              <p:cNvSpPr/>
              <p:nvPr/>
            </p:nvSpPr>
            <p:spPr>
              <a:xfrm>
                <a:off x="7190767" y="3236492"/>
                <a:ext cx="126568" cy="26815"/>
              </a:xfrm>
              <a:custGeom>
                <a:rect b="b" l="l" r="r" t="t"/>
                <a:pathLst>
                  <a:path extrusionOk="0" h="25" w="118">
                    <a:moveTo>
                      <a:pt x="0" y="0"/>
                    </a:moveTo>
                    <a:cubicBezTo>
                      <a:pt x="0" y="1"/>
                      <a:pt x="26" y="7"/>
                      <a:pt x="58" y="14"/>
                    </a:cubicBezTo>
                    <a:cubicBezTo>
                      <a:pt x="91" y="21"/>
                      <a:pt x="117" y="25"/>
                      <a:pt x="117" y="25"/>
                    </a:cubicBezTo>
                    <a:cubicBezTo>
                      <a:pt x="118" y="24"/>
                      <a:pt x="91" y="18"/>
                      <a:pt x="59" y="11"/>
                    </a:cubicBezTo>
                    <a:cubicBezTo>
                      <a:pt x="27" y="4"/>
                      <a:pt x="0" y="-1"/>
                      <a:pt x="0" y="0"/>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4" name="Google Shape;1844;p45"/>
              <p:cNvSpPr/>
              <p:nvPr/>
            </p:nvSpPr>
            <p:spPr>
              <a:xfrm>
                <a:off x="7143573" y="3188224"/>
                <a:ext cx="39687" cy="146948"/>
              </a:xfrm>
              <a:custGeom>
                <a:rect b="b" l="l" r="r" t="t"/>
                <a:pathLst>
                  <a:path extrusionOk="0" h="137" w="37">
                    <a:moveTo>
                      <a:pt x="0" y="137"/>
                    </a:moveTo>
                    <a:cubicBezTo>
                      <a:pt x="0" y="137"/>
                      <a:pt x="2" y="137"/>
                      <a:pt x="5" y="135"/>
                    </a:cubicBezTo>
                    <a:cubicBezTo>
                      <a:pt x="9" y="132"/>
                      <a:pt x="13" y="129"/>
                      <a:pt x="18" y="123"/>
                    </a:cubicBezTo>
                    <a:cubicBezTo>
                      <a:pt x="22" y="117"/>
                      <a:pt x="28" y="110"/>
                      <a:pt x="31" y="101"/>
                    </a:cubicBezTo>
                    <a:cubicBezTo>
                      <a:pt x="34" y="92"/>
                      <a:pt x="37" y="82"/>
                      <a:pt x="37" y="70"/>
                    </a:cubicBezTo>
                    <a:cubicBezTo>
                      <a:pt x="37" y="48"/>
                      <a:pt x="28" y="29"/>
                      <a:pt x="20" y="17"/>
                    </a:cubicBezTo>
                    <a:cubicBezTo>
                      <a:pt x="16" y="11"/>
                      <a:pt x="12" y="7"/>
                      <a:pt x="9" y="4"/>
                    </a:cubicBezTo>
                    <a:cubicBezTo>
                      <a:pt x="6" y="2"/>
                      <a:pt x="4" y="0"/>
                      <a:pt x="4" y="0"/>
                    </a:cubicBezTo>
                    <a:cubicBezTo>
                      <a:pt x="3" y="1"/>
                      <a:pt x="11" y="6"/>
                      <a:pt x="18" y="18"/>
                    </a:cubicBezTo>
                    <a:cubicBezTo>
                      <a:pt x="26" y="30"/>
                      <a:pt x="34" y="49"/>
                      <a:pt x="34" y="70"/>
                    </a:cubicBezTo>
                    <a:cubicBezTo>
                      <a:pt x="34" y="81"/>
                      <a:pt x="31" y="91"/>
                      <a:pt x="28" y="100"/>
                    </a:cubicBezTo>
                    <a:cubicBezTo>
                      <a:pt x="25" y="109"/>
                      <a:pt x="21" y="116"/>
                      <a:pt x="16" y="122"/>
                    </a:cubicBezTo>
                    <a:cubicBezTo>
                      <a:pt x="12" y="127"/>
                      <a:pt x="8" y="131"/>
                      <a:pt x="5" y="133"/>
                    </a:cubicBezTo>
                    <a:cubicBezTo>
                      <a:pt x="2" y="136"/>
                      <a:pt x="0" y="137"/>
                      <a:pt x="0" y="137"/>
                    </a:cubicBezTo>
                    <a:close/>
                  </a:path>
                </a:pathLst>
              </a:custGeom>
              <a:solidFill>
                <a:srgbClr val="FFFFFF"/>
              </a:solidFill>
              <a:ln>
                <a:noFill/>
              </a:ln>
            </p:spPr>
            <p:txBody>
              <a:bodyPr anchorCtr="1" anchor="ctr" bIns="4300" lIns="90000" spcFirstLastPara="1" rIns="90000" wrap="square" tIns="4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5" name="Google Shape;1845;p45"/>
              <p:cNvSpPr/>
              <p:nvPr/>
            </p:nvSpPr>
            <p:spPr>
              <a:xfrm>
                <a:off x="7097450" y="3339463"/>
                <a:ext cx="35396" cy="12871"/>
              </a:xfrm>
              <a:custGeom>
                <a:rect b="b" l="l" r="r" t="t"/>
                <a:pathLst>
                  <a:path extrusionOk="0" h="12" w="33">
                    <a:moveTo>
                      <a:pt x="0" y="11"/>
                    </a:moveTo>
                    <a:cubicBezTo>
                      <a:pt x="0" y="12"/>
                      <a:pt x="8" y="12"/>
                      <a:pt x="18" y="9"/>
                    </a:cubicBezTo>
                    <a:cubicBezTo>
                      <a:pt x="27" y="7"/>
                      <a:pt x="34" y="1"/>
                      <a:pt x="33" y="0"/>
                    </a:cubicBezTo>
                    <a:cubicBezTo>
                      <a:pt x="33" y="0"/>
                      <a:pt x="26" y="3"/>
                      <a:pt x="17" y="6"/>
                    </a:cubicBezTo>
                    <a:cubicBezTo>
                      <a:pt x="7" y="9"/>
                      <a:pt x="0" y="10"/>
                      <a:pt x="0" y="11"/>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6" name="Google Shape;1846;p45"/>
              <p:cNvSpPr/>
              <p:nvPr/>
            </p:nvSpPr>
            <p:spPr>
              <a:xfrm>
                <a:off x="6853968" y="3167845"/>
                <a:ext cx="95462" cy="69720"/>
              </a:xfrm>
              <a:custGeom>
                <a:rect b="b" l="l" r="r" t="t"/>
                <a:pathLst>
                  <a:path extrusionOk="0" h="65" w="89">
                    <a:moveTo>
                      <a:pt x="0" y="0"/>
                    </a:moveTo>
                    <a:cubicBezTo>
                      <a:pt x="0" y="0"/>
                      <a:pt x="7" y="1"/>
                      <a:pt x="17" y="3"/>
                    </a:cubicBezTo>
                    <a:cubicBezTo>
                      <a:pt x="27" y="5"/>
                      <a:pt x="41" y="10"/>
                      <a:pt x="54" y="19"/>
                    </a:cubicBezTo>
                    <a:cubicBezTo>
                      <a:pt x="67" y="29"/>
                      <a:pt x="76" y="40"/>
                      <a:pt x="81" y="49"/>
                    </a:cubicBezTo>
                    <a:cubicBezTo>
                      <a:pt x="86" y="59"/>
                      <a:pt x="88" y="65"/>
                      <a:pt x="89" y="65"/>
                    </a:cubicBezTo>
                    <a:cubicBezTo>
                      <a:pt x="89" y="65"/>
                      <a:pt x="89" y="63"/>
                      <a:pt x="88" y="60"/>
                    </a:cubicBezTo>
                    <a:cubicBezTo>
                      <a:pt x="87" y="57"/>
                      <a:pt x="85" y="53"/>
                      <a:pt x="83" y="48"/>
                    </a:cubicBezTo>
                    <a:cubicBezTo>
                      <a:pt x="78" y="39"/>
                      <a:pt x="69" y="27"/>
                      <a:pt x="56" y="17"/>
                    </a:cubicBezTo>
                    <a:cubicBezTo>
                      <a:pt x="43" y="7"/>
                      <a:pt x="28" y="2"/>
                      <a:pt x="18" y="1"/>
                    </a:cubicBezTo>
                    <a:cubicBezTo>
                      <a:pt x="12" y="0"/>
                      <a:pt x="8" y="0"/>
                      <a:pt x="5" y="0"/>
                    </a:cubicBezTo>
                    <a:cubicBezTo>
                      <a:pt x="2" y="0"/>
                      <a:pt x="1" y="0"/>
                      <a:pt x="1" y="0"/>
                    </a:cubicBezTo>
                    <a:lnTo>
                      <a:pt x="0" y="0"/>
                    </a:ln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7" name="Google Shape;1847;p45"/>
              <p:cNvSpPr/>
              <p:nvPr/>
            </p:nvSpPr>
            <p:spPr>
              <a:xfrm>
                <a:off x="6942994" y="3252581"/>
                <a:ext cx="7508" cy="33251"/>
              </a:xfrm>
              <a:custGeom>
                <a:rect b="b" l="l" r="r" t="t"/>
                <a:pathLst>
                  <a:path extrusionOk="0" h="31" w="7">
                    <a:moveTo>
                      <a:pt x="1" y="31"/>
                    </a:moveTo>
                    <a:cubicBezTo>
                      <a:pt x="1" y="32"/>
                      <a:pt x="5" y="25"/>
                      <a:pt x="7" y="16"/>
                    </a:cubicBezTo>
                    <a:cubicBezTo>
                      <a:pt x="9" y="7"/>
                      <a:pt x="7" y="0"/>
                      <a:pt x="6" y="0"/>
                    </a:cubicBezTo>
                    <a:cubicBezTo>
                      <a:pt x="5" y="0"/>
                      <a:pt x="6" y="7"/>
                      <a:pt x="4" y="16"/>
                    </a:cubicBezTo>
                    <a:cubicBezTo>
                      <a:pt x="2" y="24"/>
                      <a:pt x="0" y="31"/>
                      <a:pt x="0" y="31"/>
                    </a:cubicBezTo>
                    <a:lnTo>
                      <a:pt x="1" y="31"/>
                    </a:ln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8" name="Google Shape;1848;p45"/>
              <p:cNvSpPr/>
              <p:nvPr/>
            </p:nvSpPr>
            <p:spPr>
              <a:xfrm>
                <a:off x="7176823" y="3417764"/>
                <a:ext cx="126568" cy="612463"/>
              </a:xfrm>
              <a:custGeom>
                <a:rect b="b" l="l" r="r" t="t"/>
                <a:pathLst>
                  <a:path extrusionOk="0" h="571" w="118">
                    <a:moveTo>
                      <a:pt x="1" y="571"/>
                    </a:moveTo>
                    <a:cubicBezTo>
                      <a:pt x="2" y="572"/>
                      <a:pt x="9" y="566"/>
                      <a:pt x="17" y="553"/>
                    </a:cubicBezTo>
                    <a:cubicBezTo>
                      <a:pt x="26" y="541"/>
                      <a:pt x="37" y="521"/>
                      <a:pt x="46" y="495"/>
                    </a:cubicBezTo>
                    <a:cubicBezTo>
                      <a:pt x="55" y="469"/>
                      <a:pt x="63" y="438"/>
                      <a:pt x="67" y="402"/>
                    </a:cubicBezTo>
                    <a:cubicBezTo>
                      <a:pt x="72" y="367"/>
                      <a:pt x="74" y="327"/>
                      <a:pt x="75" y="286"/>
                    </a:cubicBezTo>
                    <a:cubicBezTo>
                      <a:pt x="76" y="246"/>
                      <a:pt x="77" y="207"/>
                      <a:pt x="80" y="173"/>
                    </a:cubicBezTo>
                    <a:cubicBezTo>
                      <a:pt x="83" y="138"/>
                      <a:pt x="88" y="107"/>
                      <a:pt x="94" y="82"/>
                    </a:cubicBezTo>
                    <a:cubicBezTo>
                      <a:pt x="105" y="32"/>
                      <a:pt x="121" y="2"/>
                      <a:pt x="117" y="0"/>
                    </a:cubicBezTo>
                    <a:cubicBezTo>
                      <a:pt x="115" y="-1"/>
                      <a:pt x="109" y="5"/>
                      <a:pt x="101" y="18"/>
                    </a:cubicBezTo>
                    <a:cubicBezTo>
                      <a:pt x="92" y="31"/>
                      <a:pt x="82" y="50"/>
                      <a:pt x="73" y="76"/>
                    </a:cubicBezTo>
                    <a:cubicBezTo>
                      <a:pt x="64" y="102"/>
                      <a:pt x="57" y="135"/>
                      <a:pt x="53" y="170"/>
                    </a:cubicBezTo>
                    <a:cubicBezTo>
                      <a:pt x="48" y="206"/>
                      <a:pt x="46" y="245"/>
                      <a:pt x="45" y="285"/>
                    </a:cubicBezTo>
                    <a:cubicBezTo>
                      <a:pt x="44" y="326"/>
                      <a:pt x="43" y="364"/>
                      <a:pt x="39" y="399"/>
                    </a:cubicBezTo>
                    <a:cubicBezTo>
                      <a:pt x="36" y="433"/>
                      <a:pt x="31" y="464"/>
                      <a:pt x="25" y="489"/>
                    </a:cubicBezTo>
                    <a:cubicBezTo>
                      <a:pt x="13" y="540"/>
                      <a:pt x="-3" y="568"/>
                      <a:pt x="1" y="571"/>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9" name="Google Shape;1849;p45"/>
              <p:cNvSpPr/>
              <p:nvPr/>
            </p:nvSpPr>
            <p:spPr>
              <a:xfrm>
                <a:off x="7311972" y="3379150"/>
                <a:ext cx="74010" cy="70793"/>
              </a:xfrm>
              <a:custGeom>
                <a:rect b="b" l="l" r="r" t="t"/>
                <a:pathLst>
                  <a:path extrusionOk="0" h="66" w="69">
                    <a:moveTo>
                      <a:pt x="55" y="8"/>
                    </a:moveTo>
                    <a:cubicBezTo>
                      <a:pt x="55" y="8"/>
                      <a:pt x="57" y="10"/>
                      <a:pt x="59" y="13"/>
                    </a:cubicBezTo>
                    <a:cubicBezTo>
                      <a:pt x="62" y="16"/>
                      <a:pt x="65" y="22"/>
                      <a:pt x="66" y="29"/>
                    </a:cubicBezTo>
                    <a:cubicBezTo>
                      <a:pt x="67" y="37"/>
                      <a:pt x="64" y="46"/>
                      <a:pt x="57" y="53"/>
                    </a:cubicBezTo>
                    <a:cubicBezTo>
                      <a:pt x="50" y="60"/>
                      <a:pt x="39" y="64"/>
                      <a:pt x="28" y="61"/>
                    </a:cubicBezTo>
                    <a:cubicBezTo>
                      <a:pt x="17" y="59"/>
                      <a:pt x="8" y="50"/>
                      <a:pt x="5" y="41"/>
                    </a:cubicBezTo>
                    <a:cubicBezTo>
                      <a:pt x="1" y="32"/>
                      <a:pt x="2" y="22"/>
                      <a:pt x="5" y="15"/>
                    </a:cubicBezTo>
                    <a:cubicBezTo>
                      <a:pt x="7" y="8"/>
                      <a:pt x="12" y="4"/>
                      <a:pt x="15" y="2"/>
                    </a:cubicBezTo>
                    <a:cubicBezTo>
                      <a:pt x="19" y="0"/>
                      <a:pt x="22" y="0"/>
                      <a:pt x="22" y="0"/>
                    </a:cubicBezTo>
                    <a:cubicBezTo>
                      <a:pt x="22" y="0"/>
                      <a:pt x="21" y="0"/>
                      <a:pt x="20" y="0"/>
                    </a:cubicBezTo>
                    <a:cubicBezTo>
                      <a:pt x="19" y="0"/>
                      <a:pt x="17" y="0"/>
                      <a:pt x="15" y="1"/>
                    </a:cubicBezTo>
                    <a:cubicBezTo>
                      <a:pt x="11" y="2"/>
                      <a:pt x="6" y="7"/>
                      <a:pt x="3" y="15"/>
                    </a:cubicBezTo>
                    <a:cubicBezTo>
                      <a:pt x="0" y="22"/>
                      <a:pt x="-2" y="32"/>
                      <a:pt x="2" y="42"/>
                    </a:cubicBezTo>
                    <a:cubicBezTo>
                      <a:pt x="6" y="52"/>
                      <a:pt x="15" y="61"/>
                      <a:pt x="27" y="64"/>
                    </a:cubicBezTo>
                    <a:cubicBezTo>
                      <a:pt x="33" y="66"/>
                      <a:pt x="40" y="66"/>
                      <a:pt x="45" y="64"/>
                    </a:cubicBezTo>
                    <a:cubicBezTo>
                      <a:pt x="51" y="62"/>
                      <a:pt x="56" y="59"/>
                      <a:pt x="59" y="55"/>
                    </a:cubicBezTo>
                    <a:cubicBezTo>
                      <a:pt x="63" y="51"/>
                      <a:pt x="66" y="47"/>
                      <a:pt x="67" y="42"/>
                    </a:cubicBezTo>
                    <a:cubicBezTo>
                      <a:pt x="68" y="38"/>
                      <a:pt x="69" y="33"/>
                      <a:pt x="68" y="29"/>
                    </a:cubicBezTo>
                    <a:cubicBezTo>
                      <a:pt x="67" y="21"/>
                      <a:pt x="63" y="17"/>
                      <a:pt x="60" y="13"/>
                    </a:cubicBezTo>
                    <a:cubicBezTo>
                      <a:pt x="57" y="10"/>
                      <a:pt x="55" y="8"/>
                      <a:pt x="55" y="8"/>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0" name="Google Shape;1850;p45"/>
              <p:cNvSpPr/>
              <p:nvPr/>
            </p:nvSpPr>
            <p:spPr>
              <a:xfrm>
                <a:off x="7605867" y="3220403"/>
                <a:ext cx="381849" cy="633915"/>
              </a:xfrm>
              <a:custGeom>
                <a:rect b="b" l="l" r="r" t="t"/>
                <a:pathLst>
                  <a:path extrusionOk="0" h="591" w="356">
                    <a:moveTo>
                      <a:pt x="293" y="378"/>
                    </a:moveTo>
                    <a:lnTo>
                      <a:pt x="286" y="280"/>
                    </a:lnTo>
                    <a:lnTo>
                      <a:pt x="266" y="157"/>
                    </a:lnTo>
                    <a:lnTo>
                      <a:pt x="235" y="56"/>
                    </a:lnTo>
                    <a:cubicBezTo>
                      <a:pt x="235" y="56"/>
                      <a:pt x="228" y="47"/>
                      <a:pt x="216" y="56"/>
                    </a:cubicBezTo>
                    <a:cubicBezTo>
                      <a:pt x="204" y="65"/>
                      <a:pt x="221" y="120"/>
                      <a:pt x="221" y="120"/>
                    </a:cubicBezTo>
                    <a:lnTo>
                      <a:pt x="228" y="162"/>
                    </a:lnTo>
                    <a:cubicBezTo>
                      <a:pt x="228" y="162"/>
                      <a:pt x="224" y="196"/>
                      <a:pt x="221" y="193"/>
                    </a:cubicBezTo>
                    <a:cubicBezTo>
                      <a:pt x="218" y="191"/>
                      <a:pt x="204" y="134"/>
                      <a:pt x="204" y="134"/>
                    </a:cubicBezTo>
                    <a:lnTo>
                      <a:pt x="167" y="14"/>
                    </a:lnTo>
                    <a:cubicBezTo>
                      <a:pt x="167" y="14"/>
                      <a:pt x="160" y="1"/>
                      <a:pt x="145" y="8"/>
                    </a:cubicBezTo>
                    <a:cubicBezTo>
                      <a:pt x="137" y="11"/>
                      <a:pt x="133" y="24"/>
                      <a:pt x="136" y="42"/>
                    </a:cubicBezTo>
                    <a:cubicBezTo>
                      <a:pt x="139" y="60"/>
                      <a:pt x="150" y="90"/>
                      <a:pt x="152" y="100"/>
                    </a:cubicBezTo>
                    <a:cubicBezTo>
                      <a:pt x="154" y="110"/>
                      <a:pt x="167" y="169"/>
                      <a:pt x="167" y="169"/>
                    </a:cubicBezTo>
                    <a:lnTo>
                      <a:pt x="111" y="37"/>
                    </a:lnTo>
                    <a:cubicBezTo>
                      <a:pt x="111" y="37"/>
                      <a:pt x="98" y="-7"/>
                      <a:pt x="80" y="1"/>
                    </a:cubicBezTo>
                    <a:cubicBezTo>
                      <a:pt x="62" y="10"/>
                      <a:pt x="78" y="40"/>
                      <a:pt x="81" y="54"/>
                    </a:cubicBezTo>
                    <a:cubicBezTo>
                      <a:pt x="83" y="68"/>
                      <a:pt x="121" y="159"/>
                      <a:pt x="121" y="185"/>
                    </a:cubicBezTo>
                    <a:cubicBezTo>
                      <a:pt x="122" y="212"/>
                      <a:pt x="116" y="198"/>
                      <a:pt x="116" y="198"/>
                    </a:cubicBezTo>
                    <a:cubicBezTo>
                      <a:pt x="116" y="198"/>
                      <a:pt x="100" y="156"/>
                      <a:pt x="88" y="123"/>
                    </a:cubicBezTo>
                    <a:cubicBezTo>
                      <a:pt x="76" y="91"/>
                      <a:pt x="61" y="72"/>
                      <a:pt x="46" y="71"/>
                    </a:cubicBezTo>
                    <a:cubicBezTo>
                      <a:pt x="31" y="71"/>
                      <a:pt x="59" y="147"/>
                      <a:pt x="59" y="147"/>
                    </a:cubicBezTo>
                    <a:lnTo>
                      <a:pt x="96" y="254"/>
                    </a:lnTo>
                    <a:lnTo>
                      <a:pt x="94" y="289"/>
                    </a:lnTo>
                    <a:lnTo>
                      <a:pt x="66" y="261"/>
                    </a:lnTo>
                    <a:cubicBezTo>
                      <a:pt x="66" y="261"/>
                      <a:pt x="61" y="219"/>
                      <a:pt x="33" y="205"/>
                    </a:cubicBezTo>
                    <a:cubicBezTo>
                      <a:pt x="5" y="190"/>
                      <a:pt x="0" y="211"/>
                      <a:pt x="0" y="211"/>
                    </a:cubicBezTo>
                    <a:lnTo>
                      <a:pt x="66" y="365"/>
                    </a:lnTo>
                    <a:cubicBezTo>
                      <a:pt x="80" y="390"/>
                      <a:pt x="159" y="432"/>
                      <a:pt x="159" y="432"/>
                    </a:cubicBezTo>
                    <a:lnTo>
                      <a:pt x="190" y="591"/>
                    </a:lnTo>
                    <a:lnTo>
                      <a:pt x="356" y="563"/>
                    </a:lnTo>
                    <a:lnTo>
                      <a:pt x="293" y="378"/>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1" name="Google Shape;1851;p45"/>
              <p:cNvSpPr/>
              <p:nvPr/>
            </p:nvSpPr>
            <p:spPr>
              <a:xfrm>
                <a:off x="7675587" y="3500356"/>
                <a:ext cx="176981" cy="70793"/>
              </a:xfrm>
              <a:custGeom>
                <a:rect b="b" l="l" r="r" t="t"/>
                <a:pathLst>
                  <a:path extrusionOk="0" h="66" w="165">
                    <a:moveTo>
                      <a:pt x="165" y="66"/>
                    </a:moveTo>
                    <a:cubicBezTo>
                      <a:pt x="164" y="66"/>
                      <a:pt x="155" y="59"/>
                      <a:pt x="141" y="50"/>
                    </a:cubicBezTo>
                    <a:cubicBezTo>
                      <a:pt x="126" y="40"/>
                      <a:pt x="104" y="27"/>
                      <a:pt x="78" y="31"/>
                    </a:cubicBezTo>
                    <a:cubicBezTo>
                      <a:pt x="66" y="33"/>
                      <a:pt x="56" y="38"/>
                      <a:pt x="49" y="45"/>
                    </a:cubicBezTo>
                    <a:lnTo>
                      <a:pt x="47" y="48"/>
                    </a:lnTo>
                    <a:lnTo>
                      <a:pt x="44" y="45"/>
                    </a:lnTo>
                    <a:cubicBezTo>
                      <a:pt x="32" y="32"/>
                      <a:pt x="19" y="22"/>
                      <a:pt x="12" y="14"/>
                    </a:cubicBezTo>
                    <a:cubicBezTo>
                      <a:pt x="4" y="6"/>
                      <a:pt x="0" y="0"/>
                      <a:pt x="0" y="0"/>
                    </a:cubicBezTo>
                    <a:cubicBezTo>
                      <a:pt x="1" y="-1"/>
                      <a:pt x="6" y="3"/>
                      <a:pt x="15" y="10"/>
                    </a:cubicBezTo>
                    <a:cubicBezTo>
                      <a:pt x="23" y="18"/>
                      <a:pt x="36" y="27"/>
                      <a:pt x="50" y="41"/>
                    </a:cubicBezTo>
                    <a:lnTo>
                      <a:pt x="44" y="41"/>
                    </a:lnTo>
                    <a:cubicBezTo>
                      <a:pt x="52" y="32"/>
                      <a:pt x="64" y="26"/>
                      <a:pt x="77" y="24"/>
                    </a:cubicBezTo>
                    <a:cubicBezTo>
                      <a:pt x="91" y="22"/>
                      <a:pt x="105" y="25"/>
                      <a:pt x="116" y="29"/>
                    </a:cubicBezTo>
                    <a:cubicBezTo>
                      <a:pt x="127" y="34"/>
                      <a:pt x="136" y="40"/>
                      <a:pt x="144" y="45"/>
                    </a:cubicBezTo>
                    <a:cubicBezTo>
                      <a:pt x="158" y="56"/>
                      <a:pt x="165" y="65"/>
                      <a:pt x="165" y="65"/>
                    </a:cubicBezTo>
                    <a:lnTo>
                      <a:pt x="165" y="66"/>
                    </a:lnTo>
                    <a:close/>
                  </a:path>
                </a:pathLst>
              </a:custGeom>
              <a:solidFill>
                <a:srgbClr val="EB996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2" name="Google Shape;1852;p45"/>
              <p:cNvSpPr/>
              <p:nvPr/>
            </p:nvSpPr>
            <p:spPr>
              <a:xfrm>
                <a:off x="7782848" y="3641941"/>
                <a:ext cx="337872" cy="592083"/>
              </a:xfrm>
              <a:custGeom>
                <a:rect b="b" l="l" r="r" t="t"/>
                <a:pathLst>
                  <a:path extrusionOk="0" h="552" w="315">
                    <a:moveTo>
                      <a:pt x="88" y="552"/>
                    </a:moveTo>
                    <a:lnTo>
                      <a:pt x="0" y="59"/>
                    </a:lnTo>
                    <a:lnTo>
                      <a:pt x="134" y="0"/>
                    </a:lnTo>
                    <a:lnTo>
                      <a:pt x="315" y="544"/>
                    </a:lnTo>
                    <a:lnTo>
                      <a:pt x="88" y="552"/>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3" name="Google Shape;1853;p45"/>
              <p:cNvSpPr/>
              <p:nvPr/>
            </p:nvSpPr>
            <p:spPr>
              <a:xfrm>
                <a:off x="7776412" y="3684846"/>
                <a:ext cx="114769" cy="553469"/>
              </a:xfrm>
              <a:custGeom>
                <a:rect b="b" l="l" r="r" t="t"/>
                <a:pathLst>
                  <a:path extrusionOk="0" h="516" w="107">
                    <a:moveTo>
                      <a:pt x="107" y="516"/>
                    </a:moveTo>
                    <a:cubicBezTo>
                      <a:pt x="107" y="516"/>
                      <a:pt x="105" y="509"/>
                      <a:pt x="101" y="496"/>
                    </a:cubicBezTo>
                    <a:cubicBezTo>
                      <a:pt x="98" y="483"/>
                      <a:pt x="93" y="465"/>
                      <a:pt x="88" y="441"/>
                    </a:cubicBezTo>
                    <a:cubicBezTo>
                      <a:pt x="77" y="395"/>
                      <a:pt x="63" y="331"/>
                      <a:pt x="48" y="259"/>
                    </a:cubicBezTo>
                    <a:cubicBezTo>
                      <a:pt x="34" y="188"/>
                      <a:pt x="21" y="123"/>
                      <a:pt x="13" y="76"/>
                    </a:cubicBezTo>
                    <a:cubicBezTo>
                      <a:pt x="9" y="53"/>
                      <a:pt x="6" y="34"/>
                      <a:pt x="3" y="20"/>
                    </a:cubicBezTo>
                    <a:cubicBezTo>
                      <a:pt x="1" y="7"/>
                      <a:pt x="0" y="0"/>
                      <a:pt x="0" y="0"/>
                    </a:cubicBezTo>
                    <a:cubicBezTo>
                      <a:pt x="1" y="0"/>
                      <a:pt x="3" y="7"/>
                      <a:pt x="5" y="20"/>
                    </a:cubicBezTo>
                    <a:cubicBezTo>
                      <a:pt x="8" y="34"/>
                      <a:pt x="12" y="53"/>
                      <a:pt x="17" y="75"/>
                    </a:cubicBezTo>
                    <a:cubicBezTo>
                      <a:pt x="27" y="123"/>
                      <a:pt x="40" y="187"/>
                      <a:pt x="54" y="258"/>
                    </a:cubicBezTo>
                    <a:cubicBezTo>
                      <a:pt x="69" y="329"/>
                      <a:pt x="82" y="393"/>
                      <a:pt x="92" y="441"/>
                    </a:cubicBezTo>
                    <a:cubicBezTo>
                      <a:pt x="97" y="463"/>
                      <a:pt x="100" y="482"/>
                      <a:pt x="103" y="496"/>
                    </a:cubicBezTo>
                    <a:cubicBezTo>
                      <a:pt x="106" y="509"/>
                      <a:pt x="107" y="516"/>
                      <a:pt x="107" y="516"/>
                    </a:cubicBezTo>
                    <a:close/>
                  </a:path>
                </a:pathLst>
              </a:custGeom>
              <a:solidFill>
                <a:srgbClr val="EB996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54" name="Google Shape;1854;p45"/>
            <p:cNvGrpSpPr/>
            <p:nvPr/>
          </p:nvGrpSpPr>
          <p:grpSpPr>
            <a:xfrm>
              <a:off x="5428469" y="729788"/>
              <a:ext cx="2390848" cy="1904966"/>
              <a:chOff x="5428469" y="729788"/>
              <a:chExt cx="2390848" cy="1904966"/>
            </a:xfrm>
          </p:grpSpPr>
          <p:sp>
            <p:nvSpPr>
              <p:cNvPr id="1855" name="Google Shape;1855;p45"/>
              <p:cNvSpPr/>
              <p:nvPr/>
            </p:nvSpPr>
            <p:spPr>
              <a:xfrm>
                <a:off x="7265850" y="1084824"/>
                <a:ext cx="102971" cy="364689"/>
              </a:xfrm>
              <a:custGeom>
                <a:rect b="b" l="l" r="r" t="t"/>
                <a:pathLst>
                  <a:path extrusionOk="0" h="340" w="96">
                    <a:moveTo>
                      <a:pt x="5" y="340"/>
                    </a:moveTo>
                    <a:cubicBezTo>
                      <a:pt x="-26" y="151"/>
                      <a:pt x="79" y="0"/>
                      <a:pt x="79" y="0"/>
                    </a:cubicBezTo>
                    <a:cubicBezTo>
                      <a:pt x="143" y="145"/>
                      <a:pt x="5" y="340"/>
                      <a:pt x="5" y="340"/>
                    </a:cubicBezTo>
                    <a:close/>
                  </a:path>
                </a:pathLst>
              </a:custGeom>
              <a:solidFill>
                <a:srgbClr val="E0E0E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6" name="Google Shape;1856;p45"/>
              <p:cNvSpPr/>
              <p:nvPr/>
            </p:nvSpPr>
            <p:spPr>
              <a:xfrm>
                <a:off x="5430614" y="1017249"/>
                <a:ext cx="2388702" cy="1465192"/>
              </a:xfrm>
              <a:custGeom>
                <a:rect b="b" l="l" r="r" t="t"/>
                <a:pathLst>
                  <a:path extrusionOk="0" h="1366" w="2227">
                    <a:moveTo>
                      <a:pt x="2026" y="493"/>
                    </a:moveTo>
                    <a:cubicBezTo>
                      <a:pt x="1997" y="493"/>
                      <a:pt x="1970" y="499"/>
                      <a:pt x="1945" y="509"/>
                    </a:cubicBezTo>
                    <a:cubicBezTo>
                      <a:pt x="1932" y="515"/>
                      <a:pt x="1919" y="518"/>
                      <a:pt x="1905" y="518"/>
                    </a:cubicBezTo>
                    <a:lnTo>
                      <a:pt x="1852" y="515"/>
                    </a:lnTo>
                    <a:lnTo>
                      <a:pt x="1849" y="70"/>
                    </a:lnTo>
                    <a:cubicBezTo>
                      <a:pt x="1849" y="31"/>
                      <a:pt x="1816" y="0"/>
                      <a:pt x="1775" y="0"/>
                    </a:cubicBezTo>
                    <a:lnTo>
                      <a:pt x="1716" y="0"/>
                    </a:lnTo>
                    <a:lnTo>
                      <a:pt x="453" y="0"/>
                    </a:lnTo>
                    <a:cubicBezTo>
                      <a:pt x="414" y="0"/>
                      <a:pt x="382" y="31"/>
                      <a:pt x="382" y="70"/>
                    </a:cubicBezTo>
                    <a:lnTo>
                      <a:pt x="382" y="512"/>
                    </a:lnTo>
                    <a:lnTo>
                      <a:pt x="350" y="512"/>
                    </a:lnTo>
                    <a:cubicBezTo>
                      <a:pt x="335" y="512"/>
                      <a:pt x="321" y="508"/>
                      <a:pt x="308" y="502"/>
                    </a:cubicBezTo>
                    <a:cubicBezTo>
                      <a:pt x="274" y="486"/>
                      <a:pt x="212" y="465"/>
                      <a:pt x="170" y="472"/>
                    </a:cubicBezTo>
                    <a:cubicBezTo>
                      <a:pt x="85" y="486"/>
                      <a:pt x="0" y="571"/>
                      <a:pt x="0" y="654"/>
                    </a:cubicBezTo>
                    <a:cubicBezTo>
                      <a:pt x="0" y="795"/>
                      <a:pt x="110" y="882"/>
                      <a:pt x="224" y="882"/>
                    </a:cubicBezTo>
                    <a:cubicBezTo>
                      <a:pt x="252" y="882"/>
                      <a:pt x="278" y="877"/>
                      <a:pt x="302" y="866"/>
                    </a:cubicBezTo>
                    <a:cubicBezTo>
                      <a:pt x="314" y="861"/>
                      <a:pt x="323" y="858"/>
                      <a:pt x="337" y="858"/>
                    </a:cubicBezTo>
                    <a:lnTo>
                      <a:pt x="382" y="858"/>
                    </a:lnTo>
                    <a:lnTo>
                      <a:pt x="382" y="1295"/>
                    </a:lnTo>
                    <a:cubicBezTo>
                      <a:pt x="382" y="1334"/>
                      <a:pt x="414" y="1366"/>
                      <a:pt x="453" y="1366"/>
                    </a:cubicBezTo>
                    <a:lnTo>
                      <a:pt x="1772" y="1366"/>
                    </a:lnTo>
                    <a:cubicBezTo>
                      <a:pt x="1813" y="1366"/>
                      <a:pt x="1847" y="1334"/>
                      <a:pt x="1847" y="1295"/>
                    </a:cubicBezTo>
                    <a:lnTo>
                      <a:pt x="1849" y="840"/>
                    </a:lnTo>
                    <a:lnTo>
                      <a:pt x="1895" y="844"/>
                    </a:lnTo>
                    <a:cubicBezTo>
                      <a:pt x="1911" y="844"/>
                      <a:pt x="1925" y="847"/>
                      <a:pt x="1939" y="854"/>
                    </a:cubicBezTo>
                    <a:cubicBezTo>
                      <a:pt x="1975" y="870"/>
                      <a:pt x="2016" y="877"/>
                      <a:pt x="2060" y="870"/>
                    </a:cubicBezTo>
                    <a:cubicBezTo>
                      <a:pt x="2147" y="856"/>
                      <a:pt x="2215" y="787"/>
                      <a:pt x="2225" y="704"/>
                    </a:cubicBezTo>
                    <a:cubicBezTo>
                      <a:pt x="2238" y="590"/>
                      <a:pt x="2144" y="493"/>
                      <a:pt x="2026" y="49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7" name="Google Shape;1857;p45"/>
              <p:cNvSpPr/>
              <p:nvPr/>
            </p:nvSpPr>
            <p:spPr>
              <a:xfrm>
                <a:off x="5428469" y="1016177"/>
                <a:ext cx="2390848" cy="1468410"/>
              </a:xfrm>
              <a:custGeom>
                <a:rect b="b" l="l" r="r" t="t"/>
                <a:pathLst>
                  <a:path extrusionOk="0" h="1369" w="2229">
                    <a:moveTo>
                      <a:pt x="2028" y="494"/>
                    </a:moveTo>
                    <a:cubicBezTo>
                      <a:pt x="2028" y="494"/>
                      <a:pt x="2032" y="494"/>
                      <a:pt x="2041" y="495"/>
                    </a:cubicBezTo>
                    <a:cubicBezTo>
                      <a:pt x="2044" y="495"/>
                      <a:pt x="2046" y="495"/>
                      <a:pt x="2049" y="495"/>
                    </a:cubicBezTo>
                    <a:cubicBezTo>
                      <a:pt x="2052" y="495"/>
                      <a:pt x="2055" y="496"/>
                      <a:pt x="2058" y="496"/>
                    </a:cubicBezTo>
                    <a:lnTo>
                      <a:pt x="2069" y="498"/>
                    </a:lnTo>
                    <a:cubicBezTo>
                      <a:pt x="2073" y="499"/>
                      <a:pt x="2077" y="500"/>
                      <a:pt x="2081" y="501"/>
                    </a:cubicBezTo>
                    <a:cubicBezTo>
                      <a:pt x="2098" y="505"/>
                      <a:pt x="2119" y="513"/>
                      <a:pt x="2141" y="527"/>
                    </a:cubicBezTo>
                    <a:cubicBezTo>
                      <a:pt x="2163" y="541"/>
                      <a:pt x="2186" y="562"/>
                      <a:pt x="2203" y="591"/>
                    </a:cubicBezTo>
                    <a:cubicBezTo>
                      <a:pt x="2207" y="599"/>
                      <a:pt x="2212" y="606"/>
                      <a:pt x="2215" y="615"/>
                    </a:cubicBezTo>
                    <a:cubicBezTo>
                      <a:pt x="2219" y="623"/>
                      <a:pt x="2222" y="632"/>
                      <a:pt x="2224" y="641"/>
                    </a:cubicBezTo>
                    <a:cubicBezTo>
                      <a:pt x="2226" y="646"/>
                      <a:pt x="2225" y="651"/>
                      <a:pt x="2226" y="655"/>
                    </a:cubicBezTo>
                    <a:lnTo>
                      <a:pt x="2228" y="663"/>
                    </a:lnTo>
                    <a:cubicBezTo>
                      <a:pt x="2228" y="665"/>
                      <a:pt x="2228" y="667"/>
                      <a:pt x="2228" y="670"/>
                    </a:cubicBezTo>
                    <a:cubicBezTo>
                      <a:pt x="2228" y="675"/>
                      <a:pt x="2229" y="680"/>
                      <a:pt x="2229" y="685"/>
                    </a:cubicBezTo>
                    <a:lnTo>
                      <a:pt x="2228" y="701"/>
                    </a:lnTo>
                    <a:cubicBezTo>
                      <a:pt x="2226" y="721"/>
                      <a:pt x="2221" y="743"/>
                      <a:pt x="2211" y="763"/>
                    </a:cubicBezTo>
                    <a:cubicBezTo>
                      <a:pt x="2201" y="784"/>
                      <a:pt x="2187" y="803"/>
                      <a:pt x="2169" y="820"/>
                    </a:cubicBezTo>
                    <a:cubicBezTo>
                      <a:pt x="2133" y="854"/>
                      <a:pt x="2081" y="875"/>
                      <a:pt x="2024" y="875"/>
                    </a:cubicBezTo>
                    <a:cubicBezTo>
                      <a:pt x="1996" y="874"/>
                      <a:pt x="1967" y="868"/>
                      <a:pt x="1940" y="856"/>
                    </a:cubicBezTo>
                    <a:cubicBezTo>
                      <a:pt x="1927" y="849"/>
                      <a:pt x="1912" y="846"/>
                      <a:pt x="1897" y="846"/>
                    </a:cubicBezTo>
                    <a:cubicBezTo>
                      <a:pt x="1882" y="845"/>
                      <a:pt x="1867" y="844"/>
                      <a:pt x="1851" y="843"/>
                    </a:cubicBezTo>
                    <a:lnTo>
                      <a:pt x="1852" y="842"/>
                    </a:lnTo>
                    <a:cubicBezTo>
                      <a:pt x="1852" y="914"/>
                      <a:pt x="1852" y="991"/>
                      <a:pt x="1851" y="1072"/>
                    </a:cubicBezTo>
                    <a:cubicBezTo>
                      <a:pt x="1851" y="1113"/>
                      <a:pt x="1851" y="1154"/>
                      <a:pt x="1851" y="1197"/>
                    </a:cubicBezTo>
                    <a:cubicBezTo>
                      <a:pt x="1851" y="1218"/>
                      <a:pt x="1850" y="1240"/>
                      <a:pt x="1850" y="1262"/>
                    </a:cubicBezTo>
                    <a:cubicBezTo>
                      <a:pt x="1850" y="1273"/>
                      <a:pt x="1850" y="1284"/>
                      <a:pt x="1850" y="1295"/>
                    </a:cubicBezTo>
                    <a:cubicBezTo>
                      <a:pt x="1850" y="1306"/>
                      <a:pt x="1848" y="1318"/>
                      <a:pt x="1843" y="1328"/>
                    </a:cubicBezTo>
                    <a:cubicBezTo>
                      <a:pt x="1833" y="1348"/>
                      <a:pt x="1812" y="1363"/>
                      <a:pt x="1789" y="1367"/>
                    </a:cubicBezTo>
                    <a:cubicBezTo>
                      <a:pt x="1777" y="1369"/>
                      <a:pt x="1766" y="1368"/>
                      <a:pt x="1754" y="1368"/>
                    </a:cubicBezTo>
                    <a:cubicBezTo>
                      <a:pt x="1743" y="1368"/>
                      <a:pt x="1731" y="1368"/>
                      <a:pt x="1719" y="1368"/>
                    </a:cubicBezTo>
                    <a:cubicBezTo>
                      <a:pt x="1674" y="1368"/>
                      <a:pt x="1626" y="1368"/>
                      <a:pt x="1578" y="1368"/>
                    </a:cubicBezTo>
                    <a:cubicBezTo>
                      <a:pt x="1481" y="1368"/>
                      <a:pt x="1381" y="1368"/>
                      <a:pt x="1277" y="1368"/>
                    </a:cubicBezTo>
                    <a:cubicBezTo>
                      <a:pt x="1071" y="1368"/>
                      <a:pt x="851" y="1368"/>
                      <a:pt x="622" y="1368"/>
                    </a:cubicBezTo>
                    <a:cubicBezTo>
                      <a:pt x="593" y="1368"/>
                      <a:pt x="564" y="1368"/>
                      <a:pt x="535" y="1368"/>
                    </a:cubicBezTo>
                    <a:cubicBezTo>
                      <a:pt x="521" y="1368"/>
                      <a:pt x="506" y="1368"/>
                      <a:pt x="491" y="1368"/>
                    </a:cubicBezTo>
                    <a:lnTo>
                      <a:pt x="470" y="1368"/>
                    </a:lnTo>
                    <a:cubicBezTo>
                      <a:pt x="462" y="1368"/>
                      <a:pt x="455" y="1369"/>
                      <a:pt x="448" y="1368"/>
                    </a:cubicBezTo>
                    <a:cubicBezTo>
                      <a:pt x="433" y="1366"/>
                      <a:pt x="418" y="1360"/>
                      <a:pt x="407" y="1350"/>
                    </a:cubicBezTo>
                    <a:cubicBezTo>
                      <a:pt x="395" y="1341"/>
                      <a:pt x="387" y="1327"/>
                      <a:pt x="384" y="1312"/>
                    </a:cubicBezTo>
                    <a:cubicBezTo>
                      <a:pt x="382" y="1305"/>
                      <a:pt x="382" y="1297"/>
                      <a:pt x="382" y="1290"/>
                    </a:cubicBezTo>
                    <a:lnTo>
                      <a:pt x="382" y="1267"/>
                    </a:lnTo>
                    <a:cubicBezTo>
                      <a:pt x="382" y="1253"/>
                      <a:pt x="382" y="1238"/>
                      <a:pt x="382" y="1223"/>
                    </a:cubicBezTo>
                    <a:cubicBezTo>
                      <a:pt x="382" y="1104"/>
                      <a:pt x="382" y="982"/>
                      <a:pt x="382" y="859"/>
                    </a:cubicBezTo>
                    <a:lnTo>
                      <a:pt x="384" y="861"/>
                    </a:lnTo>
                    <a:lnTo>
                      <a:pt x="337" y="861"/>
                    </a:lnTo>
                    <a:cubicBezTo>
                      <a:pt x="330" y="861"/>
                      <a:pt x="322" y="863"/>
                      <a:pt x="315" y="865"/>
                    </a:cubicBezTo>
                    <a:cubicBezTo>
                      <a:pt x="308" y="868"/>
                      <a:pt x="300" y="871"/>
                      <a:pt x="293" y="874"/>
                    </a:cubicBezTo>
                    <a:cubicBezTo>
                      <a:pt x="277" y="879"/>
                      <a:pt x="261" y="883"/>
                      <a:pt x="245" y="885"/>
                    </a:cubicBezTo>
                    <a:cubicBezTo>
                      <a:pt x="237" y="885"/>
                      <a:pt x="229" y="886"/>
                      <a:pt x="220" y="885"/>
                    </a:cubicBezTo>
                    <a:cubicBezTo>
                      <a:pt x="212" y="885"/>
                      <a:pt x="204" y="885"/>
                      <a:pt x="196" y="883"/>
                    </a:cubicBezTo>
                    <a:cubicBezTo>
                      <a:pt x="125" y="874"/>
                      <a:pt x="61" y="830"/>
                      <a:pt x="28" y="768"/>
                    </a:cubicBezTo>
                    <a:cubicBezTo>
                      <a:pt x="11" y="738"/>
                      <a:pt x="2" y="703"/>
                      <a:pt x="1" y="669"/>
                    </a:cubicBezTo>
                    <a:cubicBezTo>
                      <a:pt x="-1" y="652"/>
                      <a:pt x="1" y="634"/>
                      <a:pt x="6" y="618"/>
                    </a:cubicBezTo>
                    <a:cubicBezTo>
                      <a:pt x="8" y="609"/>
                      <a:pt x="11" y="601"/>
                      <a:pt x="15" y="593"/>
                    </a:cubicBezTo>
                    <a:cubicBezTo>
                      <a:pt x="19" y="586"/>
                      <a:pt x="22" y="578"/>
                      <a:pt x="27" y="571"/>
                    </a:cubicBezTo>
                    <a:cubicBezTo>
                      <a:pt x="32" y="564"/>
                      <a:pt x="37" y="557"/>
                      <a:pt x="42" y="550"/>
                    </a:cubicBezTo>
                    <a:cubicBezTo>
                      <a:pt x="48" y="544"/>
                      <a:pt x="53" y="537"/>
                      <a:pt x="60" y="532"/>
                    </a:cubicBezTo>
                    <a:cubicBezTo>
                      <a:pt x="72" y="520"/>
                      <a:pt x="85" y="509"/>
                      <a:pt x="99" y="500"/>
                    </a:cubicBezTo>
                    <a:cubicBezTo>
                      <a:pt x="114" y="491"/>
                      <a:pt x="129" y="484"/>
                      <a:pt x="145" y="478"/>
                    </a:cubicBezTo>
                    <a:cubicBezTo>
                      <a:pt x="161" y="473"/>
                      <a:pt x="178" y="470"/>
                      <a:pt x="194" y="470"/>
                    </a:cubicBezTo>
                    <a:cubicBezTo>
                      <a:pt x="228" y="471"/>
                      <a:pt x="260" y="481"/>
                      <a:pt x="291" y="493"/>
                    </a:cubicBezTo>
                    <a:cubicBezTo>
                      <a:pt x="298" y="496"/>
                      <a:pt x="306" y="499"/>
                      <a:pt x="313" y="503"/>
                    </a:cubicBezTo>
                    <a:cubicBezTo>
                      <a:pt x="320" y="506"/>
                      <a:pt x="328" y="508"/>
                      <a:pt x="336" y="510"/>
                    </a:cubicBezTo>
                    <a:cubicBezTo>
                      <a:pt x="344" y="511"/>
                      <a:pt x="351" y="511"/>
                      <a:pt x="360" y="511"/>
                    </a:cubicBezTo>
                    <a:cubicBezTo>
                      <a:pt x="368" y="511"/>
                      <a:pt x="376" y="511"/>
                      <a:pt x="384" y="511"/>
                    </a:cubicBezTo>
                    <a:lnTo>
                      <a:pt x="382" y="513"/>
                    </a:lnTo>
                    <a:cubicBezTo>
                      <a:pt x="382" y="368"/>
                      <a:pt x="382" y="227"/>
                      <a:pt x="382" y="89"/>
                    </a:cubicBezTo>
                    <a:cubicBezTo>
                      <a:pt x="382" y="81"/>
                      <a:pt x="382" y="72"/>
                      <a:pt x="382" y="64"/>
                    </a:cubicBezTo>
                    <a:cubicBezTo>
                      <a:pt x="383" y="55"/>
                      <a:pt x="386" y="46"/>
                      <a:pt x="390" y="39"/>
                    </a:cubicBezTo>
                    <a:cubicBezTo>
                      <a:pt x="398" y="23"/>
                      <a:pt x="412" y="11"/>
                      <a:pt x="428" y="5"/>
                    </a:cubicBezTo>
                    <a:cubicBezTo>
                      <a:pt x="436" y="2"/>
                      <a:pt x="445" y="0"/>
                      <a:pt x="453" y="0"/>
                    </a:cubicBezTo>
                    <a:cubicBezTo>
                      <a:pt x="462" y="-1"/>
                      <a:pt x="470" y="0"/>
                      <a:pt x="478" y="0"/>
                    </a:cubicBezTo>
                    <a:lnTo>
                      <a:pt x="528" y="0"/>
                    </a:lnTo>
                    <a:cubicBezTo>
                      <a:pt x="595" y="0"/>
                      <a:pt x="660" y="0"/>
                      <a:pt x="724" y="0"/>
                    </a:cubicBezTo>
                    <a:cubicBezTo>
                      <a:pt x="979" y="0"/>
                      <a:pt x="1214" y="0"/>
                      <a:pt x="1424" y="0"/>
                    </a:cubicBezTo>
                    <a:cubicBezTo>
                      <a:pt x="1529" y="0"/>
                      <a:pt x="1628" y="0"/>
                      <a:pt x="1718" y="0"/>
                    </a:cubicBezTo>
                    <a:cubicBezTo>
                      <a:pt x="1730" y="0"/>
                      <a:pt x="1741" y="0"/>
                      <a:pt x="1752" y="0"/>
                    </a:cubicBezTo>
                    <a:lnTo>
                      <a:pt x="1769" y="0"/>
                    </a:lnTo>
                    <a:cubicBezTo>
                      <a:pt x="1775" y="0"/>
                      <a:pt x="1780" y="0"/>
                      <a:pt x="1786" y="1"/>
                    </a:cubicBezTo>
                    <a:cubicBezTo>
                      <a:pt x="1808" y="3"/>
                      <a:pt x="1829" y="15"/>
                      <a:pt x="1840" y="33"/>
                    </a:cubicBezTo>
                    <a:cubicBezTo>
                      <a:pt x="1846" y="42"/>
                      <a:pt x="1850" y="52"/>
                      <a:pt x="1852" y="63"/>
                    </a:cubicBezTo>
                    <a:cubicBezTo>
                      <a:pt x="1853" y="73"/>
                      <a:pt x="1852" y="83"/>
                      <a:pt x="1852" y="94"/>
                    </a:cubicBezTo>
                    <a:cubicBezTo>
                      <a:pt x="1852" y="114"/>
                      <a:pt x="1853" y="133"/>
                      <a:pt x="1853" y="153"/>
                    </a:cubicBezTo>
                    <a:cubicBezTo>
                      <a:pt x="1853" y="306"/>
                      <a:pt x="1854" y="429"/>
                      <a:pt x="1854" y="516"/>
                    </a:cubicBezTo>
                    <a:lnTo>
                      <a:pt x="1854" y="516"/>
                    </a:lnTo>
                    <a:cubicBezTo>
                      <a:pt x="1869" y="517"/>
                      <a:pt x="1883" y="517"/>
                      <a:pt x="1896" y="518"/>
                    </a:cubicBezTo>
                    <a:cubicBezTo>
                      <a:pt x="1909" y="520"/>
                      <a:pt x="1921" y="518"/>
                      <a:pt x="1932" y="516"/>
                    </a:cubicBezTo>
                    <a:cubicBezTo>
                      <a:pt x="1943" y="513"/>
                      <a:pt x="1952" y="508"/>
                      <a:pt x="1961" y="505"/>
                    </a:cubicBezTo>
                    <a:cubicBezTo>
                      <a:pt x="1970" y="502"/>
                      <a:pt x="1978" y="500"/>
                      <a:pt x="1985" y="499"/>
                    </a:cubicBezTo>
                    <a:cubicBezTo>
                      <a:pt x="1999" y="496"/>
                      <a:pt x="2010" y="495"/>
                      <a:pt x="2017" y="495"/>
                    </a:cubicBezTo>
                    <a:cubicBezTo>
                      <a:pt x="2024" y="495"/>
                      <a:pt x="2028" y="495"/>
                      <a:pt x="2028" y="495"/>
                    </a:cubicBezTo>
                    <a:cubicBezTo>
                      <a:pt x="2027" y="495"/>
                      <a:pt x="2024" y="495"/>
                      <a:pt x="2017" y="495"/>
                    </a:cubicBezTo>
                    <a:cubicBezTo>
                      <a:pt x="2010" y="496"/>
                      <a:pt x="1999" y="497"/>
                      <a:pt x="1985" y="500"/>
                    </a:cubicBezTo>
                    <a:cubicBezTo>
                      <a:pt x="1978" y="501"/>
                      <a:pt x="1970" y="503"/>
                      <a:pt x="1961" y="506"/>
                    </a:cubicBezTo>
                    <a:cubicBezTo>
                      <a:pt x="1952" y="509"/>
                      <a:pt x="1943" y="514"/>
                      <a:pt x="1932" y="516"/>
                    </a:cubicBezTo>
                    <a:cubicBezTo>
                      <a:pt x="1922" y="519"/>
                      <a:pt x="1909" y="521"/>
                      <a:pt x="1896" y="519"/>
                    </a:cubicBezTo>
                    <a:cubicBezTo>
                      <a:pt x="1883" y="518"/>
                      <a:pt x="1869" y="518"/>
                      <a:pt x="1854" y="517"/>
                    </a:cubicBezTo>
                    <a:lnTo>
                      <a:pt x="1853" y="517"/>
                    </a:lnTo>
                    <a:lnTo>
                      <a:pt x="1853" y="516"/>
                    </a:lnTo>
                    <a:cubicBezTo>
                      <a:pt x="1853" y="429"/>
                      <a:pt x="1852" y="306"/>
                      <a:pt x="1851" y="153"/>
                    </a:cubicBezTo>
                    <a:cubicBezTo>
                      <a:pt x="1851" y="133"/>
                      <a:pt x="1851" y="114"/>
                      <a:pt x="1850" y="94"/>
                    </a:cubicBezTo>
                    <a:cubicBezTo>
                      <a:pt x="1850" y="84"/>
                      <a:pt x="1851" y="73"/>
                      <a:pt x="1850" y="63"/>
                    </a:cubicBezTo>
                    <a:cubicBezTo>
                      <a:pt x="1848" y="53"/>
                      <a:pt x="1845" y="43"/>
                      <a:pt x="1839" y="35"/>
                    </a:cubicBezTo>
                    <a:cubicBezTo>
                      <a:pt x="1827" y="17"/>
                      <a:pt x="1807" y="6"/>
                      <a:pt x="1786" y="3"/>
                    </a:cubicBezTo>
                    <a:cubicBezTo>
                      <a:pt x="1780" y="3"/>
                      <a:pt x="1775" y="3"/>
                      <a:pt x="1769" y="3"/>
                    </a:cubicBezTo>
                    <a:cubicBezTo>
                      <a:pt x="1764" y="3"/>
                      <a:pt x="1758" y="3"/>
                      <a:pt x="1753" y="3"/>
                    </a:cubicBezTo>
                    <a:cubicBezTo>
                      <a:pt x="1741" y="3"/>
                      <a:pt x="1730" y="3"/>
                      <a:pt x="1719" y="3"/>
                    </a:cubicBezTo>
                    <a:cubicBezTo>
                      <a:pt x="1628" y="3"/>
                      <a:pt x="1529" y="3"/>
                      <a:pt x="1425" y="3"/>
                    </a:cubicBezTo>
                    <a:cubicBezTo>
                      <a:pt x="1215" y="3"/>
                      <a:pt x="979" y="3"/>
                      <a:pt x="724" y="3"/>
                    </a:cubicBezTo>
                    <a:cubicBezTo>
                      <a:pt x="660" y="3"/>
                      <a:pt x="595" y="3"/>
                      <a:pt x="529" y="3"/>
                    </a:cubicBezTo>
                    <a:cubicBezTo>
                      <a:pt x="512" y="3"/>
                      <a:pt x="495" y="3"/>
                      <a:pt x="479" y="3"/>
                    </a:cubicBezTo>
                    <a:cubicBezTo>
                      <a:pt x="462" y="4"/>
                      <a:pt x="445" y="2"/>
                      <a:pt x="430" y="8"/>
                    </a:cubicBezTo>
                    <a:cubicBezTo>
                      <a:pt x="414" y="14"/>
                      <a:pt x="401" y="26"/>
                      <a:pt x="393" y="41"/>
                    </a:cubicBezTo>
                    <a:cubicBezTo>
                      <a:pt x="390" y="48"/>
                      <a:pt x="387" y="56"/>
                      <a:pt x="386" y="64"/>
                    </a:cubicBezTo>
                    <a:cubicBezTo>
                      <a:pt x="385" y="72"/>
                      <a:pt x="386" y="81"/>
                      <a:pt x="386" y="90"/>
                    </a:cubicBezTo>
                    <a:cubicBezTo>
                      <a:pt x="386" y="227"/>
                      <a:pt x="386" y="368"/>
                      <a:pt x="386" y="513"/>
                    </a:cubicBezTo>
                    <a:lnTo>
                      <a:pt x="386" y="515"/>
                    </a:lnTo>
                    <a:lnTo>
                      <a:pt x="384" y="515"/>
                    </a:lnTo>
                    <a:cubicBezTo>
                      <a:pt x="376" y="515"/>
                      <a:pt x="368" y="515"/>
                      <a:pt x="360" y="515"/>
                    </a:cubicBezTo>
                    <a:cubicBezTo>
                      <a:pt x="352" y="515"/>
                      <a:pt x="343" y="516"/>
                      <a:pt x="335" y="514"/>
                    </a:cubicBezTo>
                    <a:cubicBezTo>
                      <a:pt x="327" y="513"/>
                      <a:pt x="319" y="510"/>
                      <a:pt x="312" y="506"/>
                    </a:cubicBezTo>
                    <a:cubicBezTo>
                      <a:pt x="304" y="503"/>
                      <a:pt x="297" y="499"/>
                      <a:pt x="289" y="497"/>
                    </a:cubicBezTo>
                    <a:cubicBezTo>
                      <a:pt x="259" y="485"/>
                      <a:pt x="227" y="475"/>
                      <a:pt x="194" y="474"/>
                    </a:cubicBezTo>
                    <a:cubicBezTo>
                      <a:pt x="178" y="474"/>
                      <a:pt x="162" y="477"/>
                      <a:pt x="146" y="482"/>
                    </a:cubicBezTo>
                    <a:cubicBezTo>
                      <a:pt x="131" y="488"/>
                      <a:pt x="115" y="495"/>
                      <a:pt x="102" y="504"/>
                    </a:cubicBezTo>
                    <a:cubicBezTo>
                      <a:pt x="88" y="512"/>
                      <a:pt x="74" y="523"/>
                      <a:pt x="62" y="535"/>
                    </a:cubicBezTo>
                    <a:cubicBezTo>
                      <a:pt x="56" y="540"/>
                      <a:pt x="51" y="547"/>
                      <a:pt x="45" y="553"/>
                    </a:cubicBezTo>
                    <a:cubicBezTo>
                      <a:pt x="40" y="560"/>
                      <a:pt x="35" y="566"/>
                      <a:pt x="31" y="573"/>
                    </a:cubicBezTo>
                    <a:cubicBezTo>
                      <a:pt x="26" y="580"/>
                      <a:pt x="22" y="588"/>
                      <a:pt x="18" y="595"/>
                    </a:cubicBezTo>
                    <a:cubicBezTo>
                      <a:pt x="15" y="603"/>
                      <a:pt x="12" y="611"/>
                      <a:pt x="10" y="619"/>
                    </a:cubicBezTo>
                    <a:cubicBezTo>
                      <a:pt x="5" y="635"/>
                      <a:pt x="3" y="652"/>
                      <a:pt x="5" y="669"/>
                    </a:cubicBezTo>
                    <a:cubicBezTo>
                      <a:pt x="6" y="703"/>
                      <a:pt x="15" y="737"/>
                      <a:pt x="31" y="767"/>
                    </a:cubicBezTo>
                    <a:cubicBezTo>
                      <a:pt x="63" y="828"/>
                      <a:pt x="127" y="871"/>
                      <a:pt x="196" y="880"/>
                    </a:cubicBezTo>
                    <a:cubicBezTo>
                      <a:pt x="204" y="881"/>
                      <a:pt x="212" y="881"/>
                      <a:pt x="220" y="882"/>
                    </a:cubicBezTo>
                    <a:cubicBezTo>
                      <a:pt x="228" y="882"/>
                      <a:pt x="237" y="882"/>
                      <a:pt x="245" y="881"/>
                    </a:cubicBezTo>
                    <a:cubicBezTo>
                      <a:pt x="261" y="879"/>
                      <a:pt x="276" y="876"/>
                      <a:pt x="291" y="871"/>
                    </a:cubicBezTo>
                    <a:cubicBezTo>
                      <a:pt x="299" y="868"/>
                      <a:pt x="306" y="865"/>
                      <a:pt x="314" y="862"/>
                    </a:cubicBezTo>
                    <a:cubicBezTo>
                      <a:pt x="321" y="859"/>
                      <a:pt x="329" y="857"/>
                      <a:pt x="337" y="857"/>
                    </a:cubicBezTo>
                    <a:lnTo>
                      <a:pt x="386" y="857"/>
                    </a:lnTo>
                    <a:lnTo>
                      <a:pt x="386" y="859"/>
                    </a:lnTo>
                    <a:cubicBezTo>
                      <a:pt x="386" y="982"/>
                      <a:pt x="386" y="1104"/>
                      <a:pt x="386" y="1223"/>
                    </a:cubicBezTo>
                    <a:lnTo>
                      <a:pt x="386" y="1290"/>
                    </a:lnTo>
                    <a:cubicBezTo>
                      <a:pt x="386" y="1297"/>
                      <a:pt x="386" y="1304"/>
                      <a:pt x="387" y="1312"/>
                    </a:cubicBezTo>
                    <a:cubicBezTo>
                      <a:pt x="391" y="1326"/>
                      <a:pt x="398" y="1338"/>
                      <a:pt x="409" y="1348"/>
                    </a:cubicBezTo>
                    <a:cubicBezTo>
                      <a:pt x="420" y="1357"/>
                      <a:pt x="434" y="1363"/>
                      <a:pt x="448" y="1365"/>
                    </a:cubicBezTo>
                    <a:cubicBezTo>
                      <a:pt x="455" y="1365"/>
                      <a:pt x="462" y="1365"/>
                      <a:pt x="470" y="1365"/>
                    </a:cubicBezTo>
                    <a:lnTo>
                      <a:pt x="492" y="1365"/>
                    </a:lnTo>
                    <a:cubicBezTo>
                      <a:pt x="506" y="1365"/>
                      <a:pt x="521" y="1365"/>
                      <a:pt x="535" y="1365"/>
                    </a:cubicBezTo>
                    <a:cubicBezTo>
                      <a:pt x="564" y="1365"/>
                      <a:pt x="593" y="1365"/>
                      <a:pt x="622" y="1365"/>
                    </a:cubicBezTo>
                    <a:cubicBezTo>
                      <a:pt x="851" y="1365"/>
                      <a:pt x="1071" y="1365"/>
                      <a:pt x="1278" y="1365"/>
                    </a:cubicBezTo>
                    <a:cubicBezTo>
                      <a:pt x="1381" y="1365"/>
                      <a:pt x="1481" y="1365"/>
                      <a:pt x="1578" y="1365"/>
                    </a:cubicBezTo>
                    <a:cubicBezTo>
                      <a:pt x="1627" y="1365"/>
                      <a:pt x="1674" y="1365"/>
                      <a:pt x="1720" y="1365"/>
                    </a:cubicBezTo>
                    <a:cubicBezTo>
                      <a:pt x="1731" y="1365"/>
                      <a:pt x="1743" y="1365"/>
                      <a:pt x="1754" y="1365"/>
                    </a:cubicBezTo>
                    <a:cubicBezTo>
                      <a:pt x="1766" y="1365"/>
                      <a:pt x="1777" y="1366"/>
                      <a:pt x="1788" y="1364"/>
                    </a:cubicBezTo>
                    <a:cubicBezTo>
                      <a:pt x="1810" y="1360"/>
                      <a:pt x="1830" y="1346"/>
                      <a:pt x="1840" y="1326"/>
                    </a:cubicBezTo>
                    <a:cubicBezTo>
                      <a:pt x="1845" y="1317"/>
                      <a:pt x="1848" y="1306"/>
                      <a:pt x="1847" y="1295"/>
                    </a:cubicBezTo>
                    <a:cubicBezTo>
                      <a:pt x="1847" y="1284"/>
                      <a:pt x="1847" y="1273"/>
                      <a:pt x="1848" y="1262"/>
                    </a:cubicBezTo>
                    <a:cubicBezTo>
                      <a:pt x="1848" y="1240"/>
                      <a:pt x="1848" y="1218"/>
                      <a:pt x="1848" y="1197"/>
                    </a:cubicBezTo>
                    <a:cubicBezTo>
                      <a:pt x="1848" y="1154"/>
                      <a:pt x="1848" y="1113"/>
                      <a:pt x="1849" y="1072"/>
                    </a:cubicBezTo>
                    <a:cubicBezTo>
                      <a:pt x="1849" y="991"/>
                      <a:pt x="1850" y="914"/>
                      <a:pt x="1850" y="842"/>
                    </a:cubicBezTo>
                    <a:lnTo>
                      <a:pt x="1850" y="840"/>
                    </a:lnTo>
                    <a:lnTo>
                      <a:pt x="1851" y="840"/>
                    </a:lnTo>
                    <a:cubicBezTo>
                      <a:pt x="1867" y="841"/>
                      <a:pt x="1882" y="843"/>
                      <a:pt x="1897" y="844"/>
                    </a:cubicBezTo>
                    <a:cubicBezTo>
                      <a:pt x="1913" y="844"/>
                      <a:pt x="1928" y="847"/>
                      <a:pt x="1941" y="854"/>
                    </a:cubicBezTo>
                    <a:cubicBezTo>
                      <a:pt x="1968" y="866"/>
                      <a:pt x="1997" y="872"/>
                      <a:pt x="2025" y="872"/>
                    </a:cubicBezTo>
                    <a:cubicBezTo>
                      <a:pt x="2080" y="873"/>
                      <a:pt x="2132" y="852"/>
                      <a:pt x="2167" y="819"/>
                    </a:cubicBezTo>
                    <a:cubicBezTo>
                      <a:pt x="2185" y="802"/>
                      <a:pt x="2200" y="783"/>
                      <a:pt x="2209" y="763"/>
                    </a:cubicBezTo>
                    <a:cubicBezTo>
                      <a:pt x="2219" y="742"/>
                      <a:pt x="2225" y="721"/>
                      <a:pt x="2227" y="700"/>
                    </a:cubicBezTo>
                    <a:cubicBezTo>
                      <a:pt x="2227" y="695"/>
                      <a:pt x="2227" y="690"/>
                      <a:pt x="2227" y="685"/>
                    </a:cubicBezTo>
                    <a:cubicBezTo>
                      <a:pt x="2227" y="680"/>
                      <a:pt x="2227" y="675"/>
                      <a:pt x="2227" y="670"/>
                    </a:cubicBezTo>
                    <a:cubicBezTo>
                      <a:pt x="2227" y="668"/>
                      <a:pt x="2227" y="665"/>
                      <a:pt x="2226" y="663"/>
                    </a:cubicBezTo>
                    <a:lnTo>
                      <a:pt x="2225" y="656"/>
                    </a:lnTo>
                    <a:cubicBezTo>
                      <a:pt x="2224" y="651"/>
                      <a:pt x="2224" y="646"/>
                      <a:pt x="2222" y="641"/>
                    </a:cubicBezTo>
                    <a:cubicBezTo>
                      <a:pt x="2220" y="632"/>
                      <a:pt x="2218" y="623"/>
                      <a:pt x="2214" y="615"/>
                    </a:cubicBezTo>
                    <a:cubicBezTo>
                      <a:pt x="2211" y="607"/>
                      <a:pt x="2206" y="599"/>
                      <a:pt x="2202" y="592"/>
                    </a:cubicBezTo>
                    <a:cubicBezTo>
                      <a:pt x="2185" y="563"/>
                      <a:pt x="2162" y="542"/>
                      <a:pt x="2140" y="528"/>
                    </a:cubicBezTo>
                    <a:cubicBezTo>
                      <a:pt x="2119" y="514"/>
                      <a:pt x="2098" y="506"/>
                      <a:pt x="2081" y="502"/>
                    </a:cubicBezTo>
                    <a:cubicBezTo>
                      <a:pt x="2077" y="501"/>
                      <a:pt x="2073" y="499"/>
                      <a:pt x="2069" y="499"/>
                    </a:cubicBezTo>
                    <a:cubicBezTo>
                      <a:pt x="2065" y="498"/>
                      <a:pt x="2061" y="498"/>
                      <a:pt x="2058" y="497"/>
                    </a:cubicBezTo>
                    <a:cubicBezTo>
                      <a:pt x="2055" y="497"/>
                      <a:pt x="2052" y="496"/>
                      <a:pt x="2049" y="496"/>
                    </a:cubicBezTo>
                    <a:lnTo>
                      <a:pt x="2042" y="495"/>
                    </a:lnTo>
                    <a:cubicBezTo>
                      <a:pt x="2033" y="495"/>
                      <a:pt x="2028" y="494"/>
                      <a:pt x="2028" y="494"/>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58" name="Google Shape;1858;p45"/>
              <p:cNvSpPr/>
              <p:nvPr/>
            </p:nvSpPr>
            <p:spPr>
              <a:xfrm>
                <a:off x="7124266" y="2193909"/>
                <a:ext cx="188779" cy="440845"/>
              </a:xfrm>
              <a:custGeom>
                <a:rect b="b" l="l" r="r" t="t"/>
                <a:pathLst>
                  <a:path extrusionOk="0" h="411" w="176">
                    <a:moveTo>
                      <a:pt x="165" y="144"/>
                    </a:moveTo>
                    <a:cubicBezTo>
                      <a:pt x="160" y="131"/>
                      <a:pt x="146" y="94"/>
                      <a:pt x="137" y="85"/>
                    </a:cubicBezTo>
                    <a:cubicBezTo>
                      <a:pt x="93" y="45"/>
                      <a:pt x="49" y="35"/>
                      <a:pt x="0" y="0"/>
                    </a:cubicBezTo>
                    <a:lnTo>
                      <a:pt x="10" y="395"/>
                    </a:lnTo>
                    <a:cubicBezTo>
                      <a:pt x="25" y="416"/>
                      <a:pt x="55" y="414"/>
                      <a:pt x="80" y="405"/>
                    </a:cubicBezTo>
                    <a:cubicBezTo>
                      <a:pt x="104" y="397"/>
                      <a:pt x="121" y="375"/>
                      <a:pt x="134" y="353"/>
                    </a:cubicBezTo>
                    <a:cubicBezTo>
                      <a:pt x="161" y="304"/>
                      <a:pt x="172" y="265"/>
                      <a:pt x="175" y="209"/>
                    </a:cubicBezTo>
                    <a:cubicBezTo>
                      <a:pt x="176" y="193"/>
                      <a:pt x="171" y="158"/>
                      <a:pt x="165" y="14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9" name="Google Shape;1859;p45"/>
              <p:cNvSpPr/>
              <p:nvPr/>
            </p:nvSpPr>
            <p:spPr>
              <a:xfrm>
                <a:off x="5841424" y="1795969"/>
                <a:ext cx="1349343" cy="838785"/>
              </a:xfrm>
              <a:custGeom>
                <a:rect b="b" l="l" r="r" t="t"/>
                <a:pathLst>
                  <a:path extrusionOk="0" h="782" w="1258">
                    <a:moveTo>
                      <a:pt x="980" y="113"/>
                    </a:moveTo>
                    <a:cubicBezTo>
                      <a:pt x="933" y="85"/>
                      <a:pt x="780" y="57"/>
                      <a:pt x="745" y="54"/>
                    </a:cubicBezTo>
                    <a:lnTo>
                      <a:pt x="702" y="19"/>
                    </a:lnTo>
                    <a:lnTo>
                      <a:pt x="398" y="0"/>
                    </a:lnTo>
                    <a:lnTo>
                      <a:pt x="354" y="62"/>
                    </a:lnTo>
                    <a:lnTo>
                      <a:pt x="198" y="103"/>
                    </a:lnTo>
                    <a:cubicBezTo>
                      <a:pt x="157" y="114"/>
                      <a:pt x="121" y="137"/>
                      <a:pt x="93" y="169"/>
                    </a:cubicBezTo>
                    <a:lnTo>
                      <a:pt x="0" y="242"/>
                    </a:lnTo>
                    <a:lnTo>
                      <a:pt x="0" y="558"/>
                    </a:lnTo>
                    <a:cubicBezTo>
                      <a:pt x="1" y="606"/>
                      <a:pt x="25" y="639"/>
                      <a:pt x="74" y="639"/>
                    </a:cubicBezTo>
                    <a:lnTo>
                      <a:pt x="1007" y="636"/>
                    </a:lnTo>
                    <a:cubicBezTo>
                      <a:pt x="1064" y="737"/>
                      <a:pt x="1136" y="790"/>
                      <a:pt x="1258" y="781"/>
                    </a:cubicBezTo>
                    <a:lnTo>
                      <a:pt x="1240" y="374"/>
                    </a:lnTo>
                    <a:cubicBezTo>
                      <a:pt x="1240" y="374"/>
                      <a:pt x="1046" y="154"/>
                      <a:pt x="980" y="1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0" name="Google Shape;1860;p45"/>
              <p:cNvSpPr/>
              <p:nvPr/>
            </p:nvSpPr>
            <p:spPr>
              <a:xfrm>
                <a:off x="6921542" y="2080212"/>
                <a:ext cx="9653" cy="397940"/>
              </a:xfrm>
              <a:custGeom>
                <a:rect b="b" l="l" r="r" t="t"/>
                <a:pathLst>
                  <a:path extrusionOk="0" h="371" w="9">
                    <a:moveTo>
                      <a:pt x="2" y="0"/>
                    </a:moveTo>
                    <a:cubicBezTo>
                      <a:pt x="2" y="0"/>
                      <a:pt x="2" y="1"/>
                      <a:pt x="3" y="4"/>
                    </a:cubicBezTo>
                    <a:cubicBezTo>
                      <a:pt x="3" y="7"/>
                      <a:pt x="3" y="10"/>
                      <a:pt x="4" y="14"/>
                    </a:cubicBezTo>
                    <a:cubicBezTo>
                      <a:pt x="5" y="24"/>
                      <a:pt x="6" y="37"/>
                      <a:pt x="7" y="54"/>
                    </a:cubicBezTo>
                    <a:cubicBezTo>
                      <a:pt x="9" y="88"/>
                      <a:pt x="10" y="134"/>
                      <a:pt x="9" y="186"/>
                    </a:cubicBezTo>
                    <a:cubicBezTo>
                      <a:pt x="9" y="237"/>
                      <a:pt x="6" y="283"/>
                      <a:pt x="4" y="317"/>
                    </a:cubicBezTo>
                    <a:cubicBezTo>
                      <a:pt x="3" y="333"/>
                      <a:pt x="2" y="347"/>
                      <a:pt x="1" y="357"/>
                    </a:cubicBezTo>
                    <a:lnTo>
                      <a:pt x="0" y="367"/>
                    </a:lnTo>
                    <a:cubicBezTo>
                      <a:pt x="0" y="370"/>
                      <a:pt x="0" y="371"/>
                      <a:pt x="0" y="371"/>
                    </a:cubicBezTo>
                    <a:cubicBezTo>
                      <a:pt x="0" y="371"/>
                      <a:pt x="0" y="370"/>
                      <a:pt x="0" y="367"/>
                    </a:cubicBezTo>
                    <a:cubicBezTo>
                      <a:pt x="0" y="364"/>
                      <a:pt x="0" y="361"/>
                      <a:pt x="0" y="357"/>
                    </a:cubicBezTo>
                    <a:cubicBezTo>
                      <a:pt x="0" y="347"/>
                      <a:pt x="1" y="333"/>
                      <a:pt x="1" y="317"/>
                    </a:cubicBezTo>
                    <a:cubicBezTo>
                      <a:pt x="3" y="283"/>
                      <a:pt x="5" y="237"/>
                      <a:pt x="6" y="185"/>
                    </a:cubicBezTo>
                    <a:cubicBezTo>
                      <a:pt x="6" y="134"/>
                      <a:pt x="5" y="88"/>
                      <a:pt x="4" y="54"/>
                    </a:cubicBezTo>
                    <a:cubicBezTo>
                      <a:pt x="3" y="38"/>
                      <a:pt x="3" y="25"/>
                      <a:pt x="2" y="14"/>
                    </a:cubicBezTo>
                    <a:cubicBezTo>
                      <a:pt x="2" y="10"/>
                      <a:pt x="2" y="7"/>
                      <a:pt x="2" y="4"/>
                    </a:cubicBezTo>
                    <a:cubicBezTo>
                      <a:pt x="2" y="1"/>
                      <a:pt x="2" y="0"/>
                      <a:pt x="2"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1" name="Google Shape;1861;p45"/>
              <p:cNvSpPr/>
              <p:nvPr/>
            </p:nvSpPr>
            <p:spPr>
              <a:xfrm>
                <a:off x="6002315" y="2050179"/>
                <a:ext cx="94390" cy="334656"/>
              </a:xfrm>
              <a:custGeom>
                <a:rect b="b" l="l" r="r" t="t"/>
                <a:pathLst>
                  <a:path extrusionOk="0" h="312" w="88">
                    <a:moveTo>
                      <a:pt x="88" y="312"/>
                    </a:moveTo>
                    <a:cubicBezTo>
                      <a:pt x="87" y="312"/>
                      <a:pt x="66" y="242"/>
                      <a:pt x="42" y="156"/>
                    </a:cubicBezTo>
                    <a:cubicBezTo>
                      <a:pt x="18" y="70"/>
                      <a:pt x="-1" y="0"/>
                      <a:pt x="0" y="0"/>
                    </a:cubicBezTo>
                    <a:cubicBezTo>
                      <a:pt x="1" y="0"/>
                      <a:pt x="22" y="69"/>
                      <a:pt x="46" y="155"/>
                    </a:cubicBezTo>
                    <a:cubicBezTo>
                      <a:pt x="70" y="241"/>
                      <a:pt x="89" y="311"/>
                      <a:pt x="88" y="31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2" name="Google Shape;1862;p45"/>
              <p:cNvSpPr/>
              <p:nvPr/>
            </p:nvSpPr>
            <p:spPr>
              <a:xfrm>
                <a:off x="6221128" y="1857108"/>
                <a:ext cx="306766" cy="223104"/>
              </a:xfrm>
              <a:custGeom>
                <a:rect b="b" l="l" r="r" t="t"/>
                <a:pathLst>
                  <a:path extrusionOk="0" h="208" w="286">
                    <a:moveTo>
                      <a:pt x="286" y="183"/>
                    </a:moveTo>
                    <a:cubicBezTo>
                      <a:pt x="286" y="183"/>
                      <a:pt x="285" y="183"/>
                      <a:pt x="284" y="182"/>
                    </a:cubicBezTo>
                    <a:cubicBezTo>
                      <a:pt x="282" y="181"/>
                      <a:pt x="280" y="180"/>
                      <a:pt x="278" y="179"/>
                    </a:cubicBezTo>
                    <a:cubicBezTo>
                      <a:pt x="273" y="177"/>
                      <a:pt x="266" y="173"/>
                      <a:pt x="256" y="167"/>
                    </a:cubicBezTo>
                    <a:cubicBezTo>
                      <a:pt x="238" y="157"/>
                      <a:pt x="213" y="140"/>
                      <a:pt x="186" y="115"/>
                    </a:cubicBezTo>
                    <a:lnTo>
                      <a:pt x="189" y="114"/>
                    </a:lnTo>
                    <a:cubicBezTo>
                      <a:pt x="193" y="140"/>
                      <a:pt x="196" y="171"/>
                      <a:pt x="193" y="204"/>
                    </a:cubicBezTo>
                    <a:lnTo>
                      <a:pt x="193" y="208"/>
                    </a:lnTo>
                    <a:lnTo>
                      <a:pt x="190" y="206"/>
                    </a:lnTo>
                    <a:cubicBezTo>
                      <a:pt x="186" y="203"/>
                      <a:pt x="181" y="199"/>
                      <a:pt x="176" y="196"/>
                    </a:cubicBezTo>
                    <a:cubicBezTo>
                      <a:pt x="171" y="192"/>
                      <a:pt x="166" y="189"/>
                      <a:pt x="161" y="185"/>
                    </a:cubicBezTo>
                    <a:cubicBezTo>
                      <a:pt x="107" y="144"/>
                      <a:pt x="65" y="97"/>
                      <a:pt x="39" y="61"/>
                    </a:cubicBezTo>
                    <a:cubicBezTo>
                      <a:pt x="26" y="43"/>
                      <a:pt x="16" y="28"/>
                      <a:pt x="9" y="17"/>
                    </a:cubicBezTo>
                    <a:cubicBezTo>
                      <a:pt x="6" y="12"/>
                      <a:pt x="4" y="8"/>
                      <a:pt x="2" y="5"/>
                    </a:cubicBezTo>
                    <a:cubicBezTo>
                      <a:pt x="0" y="2"/>
                      <a:pt x="0" y="0"/>
                      <a:pt x="0" y="0"/>
                    </a:cubicBezTo>
                    <a:cubicBezTo>
                      <a:pt x="0" y="0"/>
                      <a:pt x="1" y="2"/>
                      <a:pt x="3" y="4"/>
                    </a:cubicBezTo>
                    <a:cubicBezTo>
                      <a:pt x="5" y="7"/>
                      <a:pt x="7" y="11"/>
                      <a:pt x="11" y="16"/>
                    </a:cubicBezTo>
                    <a:cubicBezTo>
                      <a:pt x="17" y="27"/>
                      <a:pt x="27" y="42"/>
                      <a:pt x="41" y="59"/>
                    </a:cubicBezTo>
                    <a:cubicBezTo>
                      <a:pt x="68" y="95"/>
                      <a:pt x="109" y="141"/>
                      <a:pt x="164" y="182"/>
                    </a:cubicBezTo>
                    <a:cubicBezTo>
                      <a:pt x="168" y="186"/>
                      <a:pt x="173" y="189"/>
                      <a:pt x="178" y="193"/>
                    </a:cubicBezTo>
                    <a:cubicBezTo>
                      <a:pt x="183" y="196"/>
                      <a:pt x="188" y="199"/>
                      <a:pt x="192" y="203"/>
                    </a:cubicBezTo>
                    <a:lnTo>
                      <a:pt x="189" y="204"/>
                    </a:lnTo>
                    <a:cubicBezTo>
                      <a:pt x="192" y="172"/>
                      <a:pt x="190" y="141"/>
                      <a:pt x="185" y="115"/>
                    </a:cubicBezTo>
                    <a:lnTo>
                      <a:pt x="185" y="110"/>
                    </a:lnTo>
                    <a:lnTo>
                      <a:pt x="188" y="113"/>
                    </a:lnTo>
                    <a:cubicBezTo>
                      <a:pt x="215" y="137"/>
                      <a:pt x="240" y="154"/>
                      <a:pt x="258" y="166"/>
                    </a:cubicBezTo>
                    <a:cubicBezTo>
                      <a:pt x="266" y="172"/>
                      <a:pt x="274" y="176"/>
                      <a:pt x="278" y="179"/>
                    </a:cubicBezTo>
                    <a:cubicBezTo>
                      <a:pt x="283" y="181"/>
                      <a:pt x="286" y="183"/>
                      <a:pt x="286" y="183"/>
                    </a:cubicBezTo>
                    <a:close/>
                  </a:path>
                </a:pathLst>
              </a:custGeom>
              <a:solidFill>
                <a:schemeClr val="lt1"/>
              </a:solidFill>
              <a:ln>
                <a:noFill/>
              </a:ln>
            </p:spPr>
            <p:txBody>
              <a:bodyPr anchorCtr="1" anchor="ctr" bIns="29875" lIns="90000" spcFirstLastPara="1" rIns="90000" wrap="square" tIns="298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3" name="Google Shape;1863;p45"/>
              <p:cNvSpPr/>
              <p:nvPr/>
            </p:nvSpPr>
            <p:spPr>
              <a:xfrm>
                <a:off x="6551492" y="1853890"/>
                <a:ext cx="86881" cy="210233"/>
              </a:xfrm>
              <a:custGeom>
                <a:rect b="b" l="l" r="r" t="t"/>
                <a:pathLst>
                  <a:path extrusionOk="0" h="196" w="81">
                    <a:moveTo>
                      <a:pt x="79" y="0"/>
                    </a:moveTo>
                    <a:cubicBezTo>
                      <a:pt x="79" y="0"/>
                      <a:pt x="80" y="2"/>
                      <a:pt x="80" y="4"/>
                    </a:cubicBezTo>
                    <a:cubicBezTo>
                      <a:pt x="80" y="7"/>
                      <a:pt x="80" y="10"/>
                      <a:pt x="81" y="14"/>
                    </a:cubicBezTo>
                    <a:cubicBezTo>
                      <a:pt x="81" y="23"/>
                      <a:pt x="81" y="36"/>
                      <a:pt x="80" y="53"/>
                    </a:cubicBezTo>
                    <a:cubicBezTo>
                      <a:pt x="80" y="69"/>
                      <a:pt x="78" y="88"/>
                      <a:pt x="74" y="110"/>
                    </a:cubicBezTo>
                    <a:cubicBezTo>
                      <a:pt x="73" y="120"/>
                      <a:pt x="71" y="131"/>
                      <a:pt x="68" y="143"/>
                    </a:cubicBezTo>
                    <a:cubicBezTo>
                      <a:pt x="65" y="154"/>
                      <a:pt x="61" y="166"/>
                      <a:pt x="55" y="177"/>
                    </a:cubicBezTo>
                    <a:cubicBezTo>
                      <a:pt x="50" y="184"/>
                      <a:pt x="44" y="190"/>
                      <a:pt x="37" y="194"/>
                    </a:cubicBezTo>
                    <a:lnTo>
                      <a:pt x="34" y="196"/>
                    </a:lnTo>
                    <a:lnTo>
                      <a:pt x="34" y="192"/>
                    </a:lnTo>
                    <a:cubicBezTo>
                      <a:pt x="35" y="162"/>
                      <a:pt x="36" y="134"/>
                      <a:pt x="36" y="111"/>
                    </a:cubicBezTo>
                    <a:lnTo>
                      <a:pt x="39" y="112"/>
                    </a:lnTo>
                    <a:cubicBezTo>
                      <a:pt x="30" y="132"/>
                      <a:pt x="21" y="149"/>
                      <a:pt x="13" y="159"/>
                    </a:cubicBezTo>
                    <a:cubicBezTo>
                      <a:pt x="10" y="165"/>
                      <a:pt x="6" y="169"/>
                      <a:pt x="4" y="171"/>
                    </a:cubicBezTo>
                    <a:cubicBezTo>
                      <a:pt x="2" y="174"/>
                      <a:pt x="0" y="175"/>
                      <a:pt x="0" y="175"/>
                    </a:cubicBezTo>
                    <a:cubicBezTo>
                      <a:pt x="0" y="175"/>
                      <a:pt x="1" y="173"/>
                      <a:pt x="3" y="171"/>
                    </a:cubicBezTo>
                    <a:cubicBezTo>
                      <a:pt x="5" y="168"/>
                      <a:pt x="8" y="164"/>
                      <a:pt x="12" y="158"/>
                    </a:cubicBezTo>
                    <a:cubicBezTo>
                      <a:pt x="18" y="147"/>
                      <a:pt x="27" y="131"/>
                      <a:pt x="36" y="110"/>
                    </a:cubicBezTo>
                    <a:lnTo>
                      <a:pt x="40" y="103"/>
                    </a:lnTo>
                    <a:lnTo>
                      <a:pt x="40" y="111"/>
                    </a:lnTo>
                    <a:cubicBezTo>
                      <a:pt x="39" y="134"/>
                      <a:pt x="39" y="162"/>
                      <a:pt x="38" y="192"/>
                    </a:cubicBezTo>
                    <a:lnTo>
                      <a:pt x="35" y="191"/>
                    </a:lnTo>
                    <a:cubicBezTo>
                      <a:pt x="42" y="187"/>
                      <a:pt x="47" y="181"/>
                      <a:pt x="51" y="175"/>
                    </a:cubicBezTo>
                    <a:cubicBezTo>
                      <a:pt x="58" y="165"/>
                      <a:pt x="61" y="153"/>
                      <a:pt x="64" y="142"/>
                    </a:cubicBezTo>
                    <a:cubicBezTo>
                      <a:pt x="67" y="131"/>
                      <a:pt x="69" y="120"/>
                      <a:pt x="71" y="109"/>
                    </a:cubicBezTo>
                    <a:cubicBezTo>
                      <a:pt x="74" y="88"/>
                      <a:pt x="75" y="70"/>
                      <a:pt x="77" y="53"/>
                    </a:cubicBezTo>
                    <a:cubicBezTo>
                      <a:pt x="78" y="37"/>
                      <a:pt x="79" y="23"/>
                      <a:pt x="79" y="14"/>
                    </a:cubicBezTo>
                    <a:cubicBezTo>
                      <a:pt x="79" y="5"/>
                      <a:pt x="79" y="0"/>
                      <a:pt x="79" y="0"/>
                    </a:cubicBezTo>
                    <a:close/>
                  </a:path>
                </a:pathLst>
              </a:custGeom>
              <a:solidFill>
                <a:schemeClr val="lt1"/>
              </a:solidFill>
              <a:ln>
                <a:noFill/>
              </a:ln>
            </p:spPr>
            <p:txBody>
              <a:bodyPr anchorCtr="1" anchor="ctr" bIns="25550" lIns="90000" spcFirstLastPara="1" rIns="90000" wrap="square" tIns="255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4" name="Google Shape;1864;p45"/>
              <p:cNvSpPr/>
              <p:nvPr/>
            </p:nvSpPr>
            <p:spPr>
              <a:xfrm>
                <a:off x="7003061" y="2377326"/>
                <a:ext cx="184489" cy="176981"/>
              </a:xfrm>
              <a:custGeom>
                <a:rect b="b" l="l" r="r" t="t"/>
                <a:pathLst>
                  <a:path extrusionOk="0" h="165" w="172">
                    <a:moveTo>
                      <a:pt x="172" y="156"/>
                    </a:moveTo>
                    <a:cubicBezTo>
                      <a:pt x="172" y="156"/>
                      <a:pt x="168" y="158"/>
                      <a:pt x="161" y="160"/>
                    </a:cubicBezTo>
                    <a:cubicBezTo>
                      <a:pt x="154" y="161"/>
                      <a:pt x="143" y="163"/>
                      <a:pt x="130" y="164"/>
                    </a:cubicBezTo>
                    <a:cubicBezTo>
                      <a:pt x="117" y="165"/>
                      <a:pt x="101" y="165"/>
                      <a:pt x="84" y="161"/>
                    </a:cubicBezTo>
                    <a:cubicBezTo>
                      <a:pt x="75" y="159"/>
                      <a:pt x="67" y="156"/>
                      <a:pt x="58" y="153"/>
                    </a:cubicBezTo>
                    <a:cubicBezTo>
                      <a:pt x="49" y="149"/>
                      <a:pt x="40" y="144"/>
                      <a:pt x="33" y="137"/>
                    </a:cubicBezTo>
                    <a:cubicBezTo>
                      <a:pt x="25" y="131"/>
                      <a:pt x="19" y="122"/>
                      <a:pt x="15" y="114"/>
                    </a:cubicBezTo>
                    <a:cubicBezTo>
                      <a:pt x="10" y="105"/>
                      <a:pt x="7" y="97"/>
                      <a:pt x="5" y="88"/>
                    </a:cubicBezTo>
                    <a:cubicBezTo>
                      <a:pt x="1" y="71"/>
                      <a:pt x="0" y="55"/>
                      <a:pt x="0" y="42"/>
                    </a:cubicBezTo>
                    <a:cubicBezTo>
                      <a:pt x="0" y="29"/>
                      <a:pt x="0" y="19"/>
                      <a:pt x="1" y="11"/>
                    </a:cubicBezTo>
                    <a:cubicBezTo>
                      <a:pt x="1" y="4"/>
                      <a:pt x="2" y="0"/>
                      <a:pt x="2" y="0"/>
                    </a:cubicBezTo>
                    <a:cubicBezTo>
                      <a:pt x="2" y="0"/>
                      <a:pt x="3" y="4"/>
                      <a:pt x="2" y="12"/>
                    </a:cubicBezTo>
                    <a:cubicBezTo>
                      <a:pt x="2" y="19"/>
                      <a:pt x="2" y="29"/>
                      <a:pt x="2" y="42"/>
                    </a:cubicBezTo>
                    <a:cubicBezTo>
                      <a:pt x="3" y="55"/>
                      <a:pt x="4" y="71"/>
                      <a:pt x="9" y="87"/>
                    </a:cubicBezTo>
                    <a:cubicBezTo>
                      <a:pt x="11" y="95"/>
                      <a:pt x="14" y="104"/>
                      <a:pt x="18" y="112"/>
                    </a:cubicBezTo>
                    <a:cubicBezTo>
                      <a:pt x="23" y="120"/>
                      <a:pt x="28" y="128"/>
                      <a:pt x="35" y="135"/>
                    </a:cubicBezTo>
                    <a:cubicBezTo>
                      <a:pt x="50" y="147"/>
                      <a:pt x="68" y="154"/>
                      <a:pt x="85" y="158"/>
                    </a:cubicBezTo>
                    <a:cubicBezTo>
                      <a:pt x="101" y="161"/>
                      <a:pt x="117" y="162"/>
                      <a:pt x="130" y="162"/>
                    </a:cubicBezTo>
                    <a:cubicBezTo>
                      <a:pt x="156" y="161"/>
                      <a:pt x="171" y="155"/>
                      <a:pt x="172" y="156"/>
                    </a:cubicBezTo>
                    <a:close/>
                  </a:path>
                </a:pathLst>
              </a:custGeom>
              <a:solidFill>
                <a:schemeClr val="lt1"/>
              </a:solidFill>
              <a:ln>
                <a:noFill/>
              </a:ln>
            </p:spPr>
            <p:txBody>
              <a:bodyPr anchorCtr="1" anchor="ctr" bIns="14400" lIns="90000" spcFirstLastPara="1" rIns="90000" wrap="square" tIns="14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5" name="Google Shape;1865;p45"/>
              <p:cNvSpPr/>
              <p:nvPr/>
            </p:nvSpPr>
            <p:spPr>
              <a:xfrm>
                <a:off x="6947285" y="2231451"/>
                <a:ext cx="100825" cy="196289"/>
              </a:xfrm>
              <a:custGeom>
                <a:rect b="b" l="l" r="r" t="t"/>
                <a:pathLst>
                  <a:path extrusionOk="0" h="183" w="94">
                    <a:moveTo>
                      <a:pt x="94" y="0"/>
                    </a:moveTo>
                    <a:cubicBezTo>
                      <a:pt x="94" y="1"/>
                      <a:pt x="84" y="7"/>
                      <a:pt x="70" y="20"/>
                    </a:cubicBezTo>
                    <a:cubicBezTo>
                      <a:pt x="63" y="27"/>
                      <a:pt x="55" y="35"/>
                      <a:pt x="48" y="45"/>
                    </a:cubicBezTo>
                    <a:cubicBezTo>
                      <a:pt x="40" y="55"/>
                      <a:pt x="32" y="67"/>
                      <a:pt x="25" y="80"/>
                    </a:cubicBezTo>
                    <a:cubicBezTo>
                      <a:pt x="19" y="93"/>
                      <a:pt x="14" y="107"/>
                      <a:pt x="10" y="119"/>
                    </a:cubicBezTo>
                    <a:cubicBezTo>
                      <a:pt x="7" y="131"/>
                      <a:pt x="4" y="142"/>
                      <a:pt x="3" y="152"/>
                    </a:cubicBezTo>
                    <a:cubicBezTo>
                      <a:pt x="1" y="171"/>
                      <a:pt x="2" y="183"/>
                      <a:pt x="1" y="183"/>
                    </a:cubicBezTo>
                    <a:cubicBezTo>
                      <a:pt x="1" y="183"/>
                      <a:pt x="0" y="180"/>
                      <a:pt x="0" y="175"/>
                    </a:cubicBezTo>
                    <a:cubicBezTo>
                      <a:pt x="0" y="172"/>
                      <a:pt x="0" y="169"/>
                      <a:pt x="0" y="165"/>
                    </a:cubicBezTo>
                    <a:cubicBezTo>
                      <a:pt x="0" y="161"/>
                      <a:pt x="0" y="156"/>
                      <a:pt x="1" y="152"/>
                    </a:cubicBezTo>
                    <a:cubicBezTo>
                      <a:pt x="1" y="142"/>
                      <a:pt x="3" y="130"/>
                      <a:pt x="7" y="118"/>
                    </a:cubicBezTo>
                    <a:cubicBezTo>
                      <a:pt x="10" y="105"/>
                      <a:pt x="15" y="92"/>
                      <a:pt x="22" y="79"/>
                    </a:cubicBezTo>
                    <a:cubicBezTo>
                      <a:pt x="29" y="65"/>
                      <a:pt x="37" y="54"/>
                      <a:pt x="45" y="43"/>
                    </a:cubicBezTo>
                    <a:cubicBezTo>
                      <a:pt x="53" y="33"/>
                      <a:pt x="61" y="25"/>
                      <a:pt x="68" y="18"/>
                    </a:cubicBezTo>
                    <a:cubicBezTo>
                      <a:pt x="72" y="15"/>
                      <a:pt x="76" y="12"/>
                      <a:pt x="79" y="10"/>
                    </a:cubicBezTo>
                    <a:cubicBezTo>
                      <a:pt x="82" y="8"/>
                      <a:pt x="84" y="6"/>
                      <a:pt x="87" y="4"/>
                    </a:cubicBezTo>
                    <a:cubicBezTo>
                      <a:pt x="91" y="1"/>
                      <a:pt x="94" y="0"/>
                      <a:pt x="94" y="0"/>
                    </a:cubicBezTo>
                    <a:close/>
                  </a:path>
                </a:pathLst>
              </a:custGeom>
              <a:solidFill>
                <a:schemeClr val="lt1"/>
              </a:solidFill>
              <a:ln>
                <a:noFill/>
              </a:ln>
            </p:spPr>
            <p:txBody>
              <a:bodyPr anchorCtr="1" anchor="ctr" bIns="20875" lIns="90000" spcFirstLastPara="1" rIns="90000" wrap="square" tIns="208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66" name="Google Shape;1866;p45"/>
              <p:cNvSpPr/>
              <p:nvPr/>
            </p:nvSpPr>
            <p:spPr>
              <a:xfrm>
                <a:off x="7023440" y="1747701"/>
                <a:ext cx="257426" cy="752976"/>
              </a:xfrm>
              <a:custGeom>
                <a:rect b="b" l="l" r="r" t="t"/>
                <a:pathLst>
                  <a:path extrusionOk="0" h="702" w="240">
                    <a:moveTo>
                      <a:pt x="27" y="453"/>
                    </a:moveTo>
                    <a:lnTo>
                      <a:pt x="94" y="0"/>
                    </a:lnTo>
                    <a:lnTo>
                      <a:pt x="215" y="19"/>
                    </a:lnTo>
                    <a:cubicBezTo>
                      <a:pt x="215" y="19"/>
                      <a:pt x="244" y="399"/>
                      <a:pt x="239" y="515"/>
                    </a:cubicBezTo>
                    <a:cubicBezTo>
                      <a:pt x="237" y="552"/>
                      <a:pt x="240" y="612"/>
                      <a:pt x="215" y="652"/>
                    </a:cubicBezTo>
                    <a:cubicBezTo>
                      <a:pt x="174" y="719"/>
                      <a:pt x="51" y="719"/>
                      <a:pt x="13" y="650"/>
                    </a:cubicBezTo>
                    <a:lnTo>
                      <a:pt x="13" y="650"/>
                    </a:lnTo>
                    <a:cubicBezTo>
                      <a:pt x="-6" y="620"/>
                      <a:pt x="2" y="578"/>
                      <a:pt x="6" y="556"/>
                    </a:cubicBezTo>
                    <a:lnTo>
                      <a:pt x="27" y="453"/>
                    </a:ln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7" name="Google Shape;1867;p45"/>
              <p:cNvSpPr/>
              <p:nvPr/>
            </p:nvSpPr>
            <p:spPr>
              <a:xfrm>
                <a:off x="7035239" y="1369067"/>
                <a:ext cx="270298" cy="625335"/>
              </a:xfrm>
              <a:custGeom>
                <a:rect b="b" l="l" r="r" t="t"/>
                <a:pathLst>
                  <a:path extrusionOk="0" h="583" w="252">
                    <a:moveTo>
                      <a:pt x="215" y="398"/>
                    </a:moveTo>
                    <a:lnTo>
                      <a:pt x="235" y="308"/>
                    </a:lnTo>
                    <a:lnTo>
                      <a:pt x="252" y="192"/>
                    </a:lnTo>
                    <a:lnTo>
                      <a:pt x="252" y="92"/>
                    </a:lnTo>
                    <a:cubicBezTo>
                      <a:pt x="252" y="92"/>
                      <a:pt x="251" y="83"/>
                      <a:pt x="236" y="87"/>
                    </a:cubicBezTo>
                    <a:cubicBezTo>
                      <a:pt x="222" y="92"/>
                      <a:pt x="223" y="146"/>
                      <a:pt x="223" y="146"/>
                    </a:cubicBezTo>
                    <a:lnTo>
                      <a:pt x="217" y="185"/>
                    </a:lnTo>
                    <a:cubicBezTo>
                      <a:pt x="217" y="185"/>
                      <a:pt x="204" y="214"/>
                      <a:pt x="202" y="211"/>
                    </a:cubicBezTo>
                    <a:cubicBezTo>
                      <a:pt x="200" y="208"/>
                      <a:pt x="203" y="154"/>
                      <a:pt x="203" y="154"/>
                    </a:cubicBezTo>
                    <a:lnTo>
                      <a:pt x="203" y="35"/>
                    </a:lnTo>
                    <a:cubicBezTo>
                      <a:pt x="203" y="35"/>
                      <a:pt x="201" y="22"/>
                      <a:pt x="187" y="24"/>
                    </a:cubicBezTo>
                    <a:cubicBezTo>
                      <a:pt x="178" y="25"/>
                      <a:pt x="171" y="35"/>
                      <a:pt x="169" y="52"/>
                    </a:cubicBezTo>
                    <a:cubicBezTo>
                      <a:pt x="166" y="69"/>
                      <a:pt x="168" y="99"/>
                      <a:pt x="167" y="109"/>
                    </a:cubicBezTo>
                    <a:cubicBezTo>
                      <a:pt x="166" y="119"/>
                      <a:pt x="161" y="175"/>
                      <a:pt x="161" y="175"/>
                    </a:cubicBezTo>
                    <a:lnTo>
                      <a:pt x="148" y="40"/>
                    </a:lnTo>
                    <a:cubicBezTo>
                      <a:pt x="148" y="40"/>
                      <a:pt x="149" y="-3"/>
                      <a:pt x="131" y="0"/>
                    </a:cubicBezTo>
                    <a:cubicBezTo>
                      <a:pt x="112" y="2"/>
                      <a:pt x="118" y="34"/>
                      <a:pt x="116" y="47"/>
                    </a:cubicBezTo>
                    <a:cubicBezTo>
                      <a:pt x="114" y="60"/>
                      <a:pt x="122" y="152"/>
                      <a:pt x="115" y="176"/>
                    </a:cubicBezTo>
                    <a:cubicBezTo>
                      <a:pt x="108" y="200"/>
                      <a:pt x="107" y="187"/>
                      <a:pt x="107" y="187"/>
                    </a:cubicBezTo>
                    <a:lnTo>
                      <a:pt x="103" y="112"/>
                    </a:lnTo>
                    <a:cubicBezTo>
                      <a:pt x="102" y="79"/>
                      <a:pt x="93" y="58"/>
                      <a:pt x="80" y="53"/>
                    </a:cubicBezTo>
                    <a:cubicBezTo>
                      <a:pt x="67" y="48"/>
                      <a:pt x="71" y="125"/>
                      <a:pt x="71" y="125"/>
                    </a:cubicBezTo>
                    <a:lnTo>
                      <a:pt x="74" y="231"/>
                    </a:lnTo>
                    <a:lnTo>
                      <a:pt x="62" y="263"/>
                    </a:lnTo>
                    <a:lnTo>
                      <a:pt x="45" y="229"/>
                    </a:lnTo>
                    <a:cubicBezTo>
                      <a:pt x="45" y="229"/>
                      <a:pt x="51" y="191"/>
                      <a:pt x="31" y="170"/>
                    </a:cubicBezTo>
                    <a:cubicBezTo>
                      <a:pt x="10" y="149"/>
                      <a:pt x="0" y="166"/>
                      <a:pt x="0" y="166"/>
                    </a:cubicBezTo>
                    <a:lnTo>
                      <a:pt x="15" y="323"/>
                    </a:lnTo>
                    <a:cubicBezTo>
                      <a:pt x="21" y="350"/>
                      <a:pt x="80" y="410"/>
                      <a:pt x="80" y="410"/>
                    </a:cubicBezTo>
                    <a:lnTo>
                      <a:pt x="63" y="561"/>
                    </a:lnTo>
                    <a:lnTo>
                      <a:pt x="218" y="583"/>
                    </a:lnTo>
                    <a:lnTo>
                      <a:pt x="215" y="398"/>
                    </a:ln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8" name="Google Shape;1868;p45"/>
              <p:cNvSpPr/>
              <p:nvPr/>
            </p:nvSpPr>
            <p:spPr>
              <a:xfrm>
                <a:off x="7081361" y="1618987"/>
                <a:ext cx="138367" cy="112625"/>
              </a:xfrm>
              <a:custGeom>
                <a:rect b="b" l="l" r="r" t="t"/>
                <a:pathLst>
                  <a:path extrusionOk="0" h="105" w="129">
                    <a:moveTo>
                      <a:pt x="129" y="105"/>
                    </a:moveTo>
                    <a:cubicBezTo>
                      <a:pt x="128" y="105"/>
                      <a:pt x="122" y="97"/>
                      <a:pt x="112" y="84"/>
                    </a:cubicBezTo>
                    <a:cubicBezTo>
                      <a:pt x="102" y="71"/>
                      <a:pt x="85" y="54"/>
                      <a:pt x="61" y="50"/>
                    </a:cubicBezTo>
                    <a:cubicBezTo>
                      <a:pt x="50" y="48"/>
                      <a:pt x="40" y="50"/>
                      <a:pt x="32" y="54"/>
                    </a:cubicBezTo>
                    <a:lnTo>
                      <a:pt x="29" y="56"/>
                    </a:lnTo>
                    <a:lnTo>
                      <a:pt x="27" y="53"/>
                    </a:lnTo>
                    <a:cubicBezTo>
                      <a:pt x="20" y="38"/>
                      <a:pt x="12" y="25"/>
                      <a:pt x="7" y="15"/>
                    </a:cubicBezTo>
                    <a:cubicBezTo>
                      <a:pt x="2" y="6"/>
                      <a:pt x="0" y="0"/>
                      <a:pt x="0" y="0"/>
                    </a:cubicBezTo>
                    <a:cubicBezTo>
                      <a:pt x="1" y="-1"/>
                      <a:pt x="4" y="5"/>
                      <a:pt x="10" y="13"/>
                    </a:cubicBezTo>
                    <a:cubicBezTo>
                      <a:pt x="16" y="22"/>
                      <a:pt x="24" y="34"/>
                      <a:pt x="33" y="50"/>
                    </a:cubicBezTo>
                    <a:lnTo>
                      <a:pt x="28" y="49"/>
                    </a:lnTo>
                    <a:cubicBezTo>
                      <a:pt x="38" y="43"/>
                      <a:pt x="50" y="41"/>
                      <a:pt x="62" y="43"/>
                    </a:cubicBezTo>
                    <a:cubicBezTo>
                      <a:pt x="75" y="45"/>
                      <a:pt x="87" y="51"/>
                      <a:pt x="96" y="58"/>
                    </a:cubicBezTo>
                    <a:cubicBezTo>
                      <a:pt x="105" y="66"/>
                      <a:pt x="111" y="74"/>
                      <a:pt x="116" y="81"/>
                    </a:cubicBezTo>
                    <a:cubicBezTo>
                      <a:pt x="125" y="95"/>
                      <a:pt x="130" y="104"/>
                      <a:pt x="129" y="105"/>
                    </a:cubicBezTo>
                    <a:close/>
                  </a:path>
                </a:pathLst>
              </a:custGeom>
              <a:solidFill>
                <a:srgbClr val="6F443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9" name="Google Shape;1869;p45"/>
              <p:cNvSpPr/>
              <p:nvPr/>
            </p:nvSpPr>
            <p:spPr>
              <a:xfrm>
                <a:off x="5996952" y="2368746"/>
                <a:ext cx="276733" cy="252065"/>
              </a:xfrm>
              <a:custGeom>
                <a:rect b="b" l="l" r="r" t="t"/>
                <a:pathLst>
                  <a:path extrusionOk="0" h="235" w="258">
                    <a:moveTo>
                      <a:pt x="253" y="5"/>
                    </a:moveTo>
                    <a:cubicBezTo>
                      <a:pt x="231" y="-14"/>
                      <a:pt x="197" y="31"/>
                      <a:pt x="197" y="31"/>
                    </a:cubicBezTo>
                    <a:cubicBezTo>
                      <a:pt x="190" y="17"/>
                      <a:pt x="145" y="19"/>
                      <a:pt x="138" y="39"/>
                    </a:cubicBezTo>
                    <a:cubicBezTo>
                      <a:pt x="134" y="28"/>
                      <a:pt x="134" y="23"/>
                      <a:pt x="125" y="16"/>
                    </a:cubicBezTo>
                    <a:cubicBezTo>
                      <a:pt x="116" y="10"/>
                      <a:pt x="104" y="7"/>
                      <a:pt x="93" y="11"/>
                    </a:cubicBezTo>
                    <a:cubicBezTo>
                      <a:pt x="82" y="15"/>
                      <a:pt x="74" y="26"/>
                      <a:pt x="76" y="37"/>
                    </a:cubicBezTo>
                    <a:cubicBezTo>
                      <a:pt x="66" y="23"/>
                      <a:pt x="46" y="17"/>
                      <a:pt x="29" y="22"/>
                    </a:cubicBezTo>
                    <a:cubicBezTo>
                      <a:pt x="19" y="25"/>
                      <a:pt x="11" y="33"/>
                      <a:pt x="6" y="42"/>
                    </a:cubicBezTo>
                    <a:cubicBezTo>
                      <a:pt x="3" y="46"/>
                      <a:pt x="1" y="51"/>
                      <a:pt x="0" y="56"/>
                    </a:cubicBezTo>
                    <a:cubicBezTo>
                      <a:pt x="0" y="58"/>
                      <a:pt x="0" y="60"/>
                      <a:pt x="0" y="62"/>
                    </a:cubicBezTo>
                    <a:cubicBezTo>
                      <a:pt x="0" y="63"/>
                      <a:pt x="1" y="64"/>
                      <a:pt x="1" y="65"/>
                    </a:cubicBezTo>
                    <a:cubicBezTo>
                      <a:pt x="3" y="68"/>
                      <a:pt x="6" y="71"/>
                      <a:pt x="8" y="75"/>
                    </a:cubicBezTo>
                    <a:cubicBezTo>
                      <a:pt x="9" y="77"/>
                      <a:pt x="10" y="78"/>
                      <a:pt x="11" y="79"/>
                    </a:cubicBezTo>
                    <a:cubicBezTo>
                      <a:pt x="14" y="86"/>
                      <a:pt x="16" y="93"/>
                      <a:pt x="17" y="101"/>
                    </a:cubicBezTo>
                    <a:cubicBezTo>
                      <a:pt x="17" y="104"/>
                      <a:pt x="17" y="108"/>
                      <a:pt x="18" y="111"/>
                    </a:cubicBezTo>
                    <a:cubicBezTo>
                      <a:pt x="19" y="113"/>
                      <a:pt x="20" y="115"/>
                      <a:pt x="22" y="117"/>
                    </a:cubicBezTo>
                    <a:cubicBezTo>
                      <a:pt x="28" y="129"/>
                      <a:pt x="28" y="145"/>
                      <a:pt x="29" y="159"/>
                    </a:cubicBezTo>
                    <a:cubicBezTo>
                      <a:pt x="30" y="175"/>
                      <a:pt x="31" y="191"/>
                      <a:pt x="41" y="204"/>
                    </a:cubicBezTo>
                    <a:cubicBezTo>
                      <a:pt x="50" y="217"/>
                      <a:pt x="70" y="223"/>
                      <a:pt x="82" y="213"/>
                    </a:cubicBezTo>
                    <a:cubicBezTo>
                      <a:pt x="81" y="223"/>
                      <a:pt x="90" y="232"/>
                      <a:pt x="100" y="234"/>
                    </a:cubicBezTo>
                    <a:cubicBezTo>
                      <a:pt x="110" y="236"/>
                      <a:pt x="120" y="231"/>
                      <a:pt x="127" y="223"/>
                    </a:cubicBezTo>
                    <a:cubicBezTo>
                      <a:pt x="133" y="216"/>
                      <a:pt x="136" y="206"/>
                      <a:pt x="138" y="196"/>
                    </a:cubicBezTo>
                    <a:cubicBezTo>
                      <a:pt x="138" y="208"/>
                      <a:pt x="151" y="217"/>
                      <a:pt x="162" y="216"/>
                    </a:cubicBezTo>
                    <a:cubicBezTo>
                      <a:pt x="174" y="215"/>
                      <a:pt x="184" y="206"/>
                      <a:pt x="190" y="196"/>
                    </a:cubicBezTo>
                    <a:cubicBezTo>
                      <a:pt x="195" y="185"/>
                      <a:pt x="196" y="173"/>
                      <a:pt x="197" y="161"/>
                    </a:cubicBezTo>
                    <a:cubicBezTo>
                      <a:pt x="197" y="149"/>
                      <a:pt x="202" y="115"/>
                      <a:pt x="204" y="104"/>
                    </a:cubicBezTo>
                    <a:cubicBezTo>
                      <a:pt x="204" y="104"/>
                      <a:pt x="223" y="104"/>
                      <a:pt x="230" y="104"/>
                    </a:cubicBezTo>
                    <a:lnTo>
                      <a:pt x="235" y="91"/>
                    </a:lnTo>
                    <a:cubicBezTo>
                      <a:pt x="243" y="71"/>
                      <a:pt x="249" y="58"/>
                      <a:pt x="255" y="40"/>
                    </a:cubicBezTo>
                    <a:cubicBezTo>
                      <a:pt x="259" y="26"/>
                      <a:pt x="261" y="13"/>
                      <a:pt x="252" y="5"/>
                    </a:cubicBezTo>
                    <a:lnTo>
                      <a:pt x="253" y="5"/>
                    </a:lnTo>
                    <a:close/>
                  </a:path>
                </a:pathLst>
              </a:custGeom>
              <a:solidFill>
                <a:srgbClr val="AE7461"/>
              </a:solidFill>
              <a:ln>
                <a:noFill/>
              </a:ln>
            </p:spPr>
            <p:txBody>
              <a:bodyPr anchorCtr="1" anchor="ctr" bIns="39600" lIns="90000" spcFirstLastPara="1" rIns="90000" wrap="square" tIns="39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0" name="Google Shape;1870;p45"/>
              <p:cNvSpPr/>
              <p:nvPr/>
            </p:nvSpPr>
            <p:spPr>
              <a:xfrm>
                <a:off x="5917579" y="2423449"/>
                <a:ext cx="113697" cy="97608"/>
              </a:xfrm>
              <a:custGeom>
                <a:rect b="b" l="l" r="r" t="t"/>
                <a:pathLst>
                  <a:path extrusionOk="0" h="91" w="106">
                    <a:moveTo>
                      <a:pt x="33" y="0"/>
                    </a:moveTo>
                    <a:cubicBezTo>
                      <a:pt x="23" y="1"/>
                      <a:pt x="13" y="4"/>
                      <a:pt x="7" y="11"/>
                    </a:cubicBezTo>
                    <a:cubicBezTo>
                      <a:pt x="0" y="21"/>
                      <a:pt x="0" y="42"/>
                      <a:pt x="2" y="53"/>
                    </a:cubicBezTo>
                    <a:cubicBezTo>
                      <a:pt x="2" y="54"/>
                      <a:pt x="36" y="53"/>
                      <a:pt x="36" y="53"/>
                    </a:cubicBezTo>
                    <a:lnTo>
                      <a:pt x="44" y="53"/>
                    </a:lnTo>
                    <a:cubicBezTo>
                      <a:pt x="51" y="57"/>
                      <a:pt x="51" y="71"/>
                      <a:pt x="54" y="78"/>
                    </a:cubicBezTo>
                    <a:cubicBezTo>
                      <a:pt x="59" y="90"/>
                      <a:pt x="76" y="95"/>
                      <a:pt x="88" y="89"/>
                    </a:cubicBezTo>
                    <a:cubicBezTo>
                      <a:pt x="100" y="84"/>
                      <a:pt x="106" y="70"/>
                      <a:pt x="106" y="56"/>
                    </a:cubicBezTo>
                    <a:cubicBezTo>
                      <a:pt x="105" y="43"/>
                      <a:pt x="98" y="31"/>
                      <a:pt x="89" y="22"/>
                    </a:cubicBezTo>
                    <a:cubicBezTo>
                      <a:pt x="74" y="7"/>
                      <a:pt x="53" y="-1"/>
                      <a:pt x="33" y="0"/>
                    </a:cubicBezTo>
                    <a:close/>
                  </a:path>
                </a:pathLst>
              </a:custGeom>
              <a:solidFill>
                <a:srgbClr val="AE746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1" name="Google Shape;1871;p45"/>
              <p:cNvSpPr/>
              <p:nvPr/>
            </p:nvSpPr>
            <p:spPr>
              <a:xfrm>
                <a:off x="6075253" y="2404142"/>
                <a:ext cx="12871" cy="193071"/>
              </a:xfrm>
              <a:custGeom>
                <a:rect b="b" l="l" r="r" t="t"/>
                <a:pathLst>
                  <a:path extrusionOk="0" h="180" w="12">
                    <a:moveTo>
                      <a:pt x="3" y="0"/>
                    </a:moveTo>
                    <a:cubicBezTo>
                      <a:pt x="5" y="0"/>
                      <a:pt x="9" y="40"/>
                      <a:pt x="11" y="90"/>
                    </a:cubicBezTo>
                    <a:cubicBezTo>
                      <a:pt x="13" y="140"/>
                      <a:pt x="12" y="180"/>
                      <a:pt x="10" y="180"/>
                    </a:cubicBezTo>
                    <a:cubicBezTo>
                      <a:pt x="7" y="180"/>
                      <a:pt x="3" y="140"/>
                      <a:pt x="2" y="90"/>
                    </a:cubicBezTo>
                    <a:cubicBezTo>
                      <a:pt x="0" y="41"/>
                      <a:pt x="0" y="0"/>
                      <a:pt x="3" y="0"/>
                    </a:cubicBezTo>
                    <a:close/>
                  </a:path>
                </a:pathLst>
              </a:custGeom>
              <a:solidFill>
                <a:srgbClr val="6F4439"/>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2" name="Google Shape;1872;p45"/>
              <p:cNvSpPr/>
              <p:nvPr/>
            </p:nvSpPr>
            <p:spPr>
              <a:xfrm>
                <a:off x="6143900" y="2407360"/>
                <a:ext cx="10726" cy="174836"/>
              </a:xfrm>
              <a:custGeom>
                <a:rect b="b" l="l" r="r" t="t"/>
                <a:pathLst>
                  <a:path extrusionOk="0" h="163" w="10">
                    <a:moveTo>
                      <a:pt x="1" y="0"/>
                    </a:moveTo>
                    <a:cubicBezTo>
                      <a:pt x="4" y="0"/>
                      <a:pt x="10" y="36"/>
                      <a:pt x="10" y="82"/>
                    </a:cubicBezTo>
                    <a:cubicBezTo>
                      <a:pt x="10" y="127"/>
                      <a:pt x="4" y="163"/>
                      <a:pt x="2" y="163"/>
                    </a:cubicBezTo>
                    <a:cubicBezTo>
                      <a:pt x="-1" y="163"/>
                      <a:pt x="1" y="126"/>
                      <a:pt x="1" y="82"/>
                    </a:cubicBezTo>
                    <a:cubicBezTo>
                      <a:pt x="1" y="37"/>
                      <a:pt x="-1" y="0"/>
                      <a:pt x="1" y="0"/>
                    </a:cubicBezTo>
                    <a:close/>
                  </a:path>
                </a:pathLst>
              </a:custGeom>
              <a:solidFill>
                <a:srgbClr val="6F4439"/>
              </a:solidFill>
              <a:ln>
                <a:noFill/>
              </a:ln>
            </p:spPr>
            <p:txBody>
              <a:bodyPr anchorCtr="1" anchor="ctr" bIns="13675" lIns="90000" spcFirstLastPara="1" rIns="90000" wrap="square" tIns="13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3" name="Google Shape;1873;p45"/>
              <p:cNvSpPr/>
              <p:nvPr/>
            </p:nvSpPr>
            <p:spPr>
              <a:xfrm>
                <a:off x="6205039" y="2410578"/>
                <a:ext cx="10726" cy="144803"/>
              </a:xfrm>
              <a:custGeom>
                <a:rect b="b" l="l" r="r" t="t"/>
                <a:pathLst>
                  <a:path extrusionOk="0" h="135" w="10">
                    <a:moveTo>
                      <a:pt x="5" y="0"/>
                    </a:moveTo>
                    <a:cubicBezTo>
                      <a:pt x="8" y="0"/>
                      <a:pt x="11" y="31"/>
                      <a:pt x="10" y="68"/>
                    </a:cubicBezTo>
                    <a:cubicBezTo>
                      <a:pt x="8" y="106"/>
                      <a:pt x="6" y="135"/>
                      <a:pt x="3" y="135"/>
                    </a:cubicBezTo>
                    <a:cubicBezTo>
                      <a:pt x="1" y="135"/>
                      <a:pt x="-1" y="104"/>
                      <a:pt x="1" y="67"/>
                    </a:cubicBezTo>
                    <a:cubicBezTo>
                      <a:pt x="2" y="30"/>
                      <a:pt x="3" y="0"/>
                      <a:pt x="5" y="0"/>
                    </a:cubicBezTo>
                    <a:close/>
                  </a:path>
                </a:pathLst>
              </a:custGeom>
              <a:solidFill>
                <a:srgbClr val="6F4439"/>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4" name="Google Shape;1874;p45"/>
              <p:cNvSpPr/>
              <p:nvPr/>
            </p:nvSpPr>
            <p:spPr>
              <a:xfrm>
                <a:off x="5974428" y="2427739"/>
                <a:ext cx="55776" cy="83664"/>
              </a:xfrm>
              <a:custGeom>
                <a:rect b="b" l="l" r="r" t="t"/>
                <a:pathLst>
                  <a:path extrusionOk="0" h="78" w="52">
                    <a:moveTo>
                      <a:pt x="0" y="1"/>
                    </a:moveTo>
                    <a:cubicBezTo>
                      <a:pt x="0" y="0"/>
                      <a:pt x="6" y="-2"/>
                      <a:pt x="16" y="1"/>
                    </a:cubicBezTo>
                    <a:cubicBezTo>
                      <a:pt x="25" y="4"/>
                      <a:pt x="37" y="14"/>
                      <a:pt x="43" y="28"/>
                    </a:cubicBezTo>
                    <a:cubicBezTo>
                      <a:pt x="49" y="41"/>
                      <a:pt x="52" y="54"/>
                      <a:pt x="52" y="64"/>
                    </a:cubicBezTo>
                    <a:cubicBezTo>
                      <a:pt x="52" y="75"/>
                      <a:pt x="45" y="79"/>
                      <a:pt x="44" y="78"/>
                    </a:cubicBezTo>
                    <a:cubicBezTo>
                      <a:pt x="43" y="77"/>
                      <a:pt x="47" y="73"/>
                      <a:pt x="46" y="64"/>
                    </a:cubicBezTo>
                    <a:cubicBezTo>
                      <a:pt x="44" y="56"/>
                      <a:pt x="40" y="44"/>
                      <a:pt x="35" y="32"/>
                    </a:cubicBezTo>
                    <a:cubicBezTo>
                      <a:pt x="29" y="20"/>
                      <a:pt x="20" y="11"/>
                      <a:pt x="13" y="7"/>
                    </a:cubicBezTo>
                    <a:cubicBezTo>
                      <a:pt x="6" y="3"/>
                      <a:pt x="0" y="2"/>
                      <a:pt x="0" y="1"/>
                    </a:cubicBezTo>
                    <a:close/>
                  </a:path>
                </a:pathLst>
              </a:custGeom>
              <a:solidFill>
                <a:srgbClr val="6F443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5" name="Google Shape;1875;p45"/>
              <p:cNvSpPr/>
              <p:nvPr/>
            </p:nvSpPr>
            <p:spPr>
              <a:xfrm>
                <a:off x="6169643" y="775911"/>
                <a:ext cx="318565" cy="218813"/>
              </a:xfrm>
              <a:custGeom>
                <a:rect b="b" l="l" r="r" t="t"/>
                <a:pathLst>
                  <a:path extrusionOk="0" h="204" w="297">
                    <a:moveTo>
                      <a:pt x="297" y="90"/>
                    </a:moveTo>
                    <a:cubicBezTo>
                      <a:pt x="295" y="58"/>
                      <a:pt x="261" y="33"/>
                      <a:pt x="229" y="39"/>
                    </a:cubicBezTo>
                    <a:cubicBezTo>
                      <a:pt x="211" y="4"/>
                      <a:pt x="163" y="-11"/>
                      <a:pt x="128" y="8"/>
                    </a:cubicBezTo>
                    <a:cubicBezTo>
                      <a:pt x="112" y="17"/>
                      <a:pt x="100" y="32"/>
                      <a:pt x="84" y="42"/>
                    </a:cubicBezTo>
                    <a:cubicBezTo>
                      <a:pt x="68" y="51"/>
                      <a:pt x="50" y="55"/>
                      <a:pt x="34" y="63"/>
                    </a:cubicBezTo>
                    <a:cubicBezTo>
                      <a:pt x="17" y="71"/>
                      <a:pt x="3" y="84"/>
                      <a:pt x="1" y="102"/>
                    </a:cubicBezTo>
                    <a:cubicBezTo>
                      <a:pt x="-2" y="122"/>
                      <a:pt x="14" y="140"/>
                      <a:pt x="33" y="148"/>
                    </a:cubicBezTo>
                    <a:cubicBezTo>
                      <a:pt x="51" y="155"/>
                      <a:pt x="72" y="154"/>
                      <a:pt x="92" y="153"/>
                    </a:cubicBezTo>
                    <a:cubicBezTo>
                      <a:pt x="83" y="158"/>
                      <a:pt x="81" y="171"/>
                      <a:pt x="86" y="180"/>
                    </a:cubicBezTo>
                    <a:cubicBezTo>
                      <a:pt x="90" y="189"/>
                      <a:pt x="99" y="194"/>
                      <a:pt x="109" y="198"/>
                    </a:cubicBezTo>
                    <a:cubicBezTo>
                      <a:pt x="140" y="210"/>
                      <a:pt x="177" y="203"/>
                      <a:pt x="202" y="181"/>
                    </a:cubicBezTo>
                    <a:lnTo>
                      <a:pt x="239" y="152"/>
                    </a:lnTo>
                    <a:cubicBezTo>
                      <a:pt x="271" y="153"/>
                      <a:pt x="300" y="122"/>
                      <a:pt x="297" y="90"/>
                    </a:cubicBezTo>
                    <a:close/>
                  </a:path>
                </a:pathLst>
              </a:custGeom>
              <a:solidFill>
                <a:srgbClr val="26323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76" name="Google Shape;1876;p45"/>
              <p:cNvSpPr/>
              <p:nvPr/>
            </p:nvSpPr>
            <p:spPr>
              <a:xfrm>
                <a:off x="6351986" y="932512"/>
                <a:ext cx="123350" cy="79374"/>
              </a:xfrm>
              <a:custGeom>
                <a:rect b="b" l="l" r="r" t="t"/>
                <a:pathLst>
                  <a:path extrusionOk="0" h="74" w="115">
                    <a:moveTo>
                      <a:pt x="34" y="69"/>
                    </a:moveTo>
                    <a:cubicBezTo>
                      <a:pt x="27" y="75"/>
                      <a:pt x="15" y="75"/>
                      <a:pt x="8" y="68"/>
                    </a:cubicBezTo>
                    <a:cubicBezTo>
                      <a:pt x="1" y="62"/>
                      <a:pt x="-1" y="51"/>
                      <a:pt x="2" y="41"/>
                    </a:cubicBezTo>
                    <a:cubicBezTo>
                      <a:pt x="4" y="32"/>
                      <a:pt x="11" y="25"/>
                      <a:pt x="19" y="19"/>
                    </a:cubicBezTo>
                    <a:cubicBezTo>
                      <a:pt x="27" y="14"/>
                      <a:pt x="37" y="11"/>
                      <a:pt x="46" y="8"/>
                    </a:cubicBezTo>
                    <a:cubicBezTo>
                      <a:pt x="60" y="4"/>
                      <a:pt x="75" y="0"/>
                      <a:pt x="90" y="0"/>
                    </a:cubicBezTo>
                    <a:cubicBezTo>
                      <a:pt x="95" y="-1"/>
                      <a:pt x="101" y="0"/>
                      <a:pt x="106" y="1"/>
                    </a:cubicBezTo>
                    <a:cubicBezTo>
                      <a:pt x="111" y="4"/>
                      <a:pt x="115" y="8"/>
                      <a:pt x="115" y="13"/>
                    </a:cubicBezTo>
                    <a:cubicBezTo>
                      <a:pt x="116" y="21"/>
                      <a:pt x="109" y="27"/>
                      <a:pt x="103" y="31"/>
                    </a:cubicBezTo>
                    <a:cubicBezTo>
                      <a:pt x="81" y="47"/>
                      <a:pt x="57" y="62"/>
                      <a:pt x="32" y="74"/>
                    </a:cubicBezTo>
                    <a:lnTo>
                      <a:pt x="34" y="69"/>
                    </a:lnTo>
                    <a:close/>
                  </a:path>
                </a:pathLst>
              </a:custGeom>
              <a:solidFill>
                <a:srgbClr val="FF72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7" name="Google Shape;1877;p45"/>
              <p:cNvSpPr/>
              <p:nvPr/>
            </p:nvSpPr>
            <p:spPr>
              <a:xfrm>
                <a:off x="5866094" y="909988"/>
                <a:ext cx="1160564" cy="897779"/>
              </a:xfrm>
              <a:custGeom>
                <a:rect b="b" l="l" r="r" t="t"/>
                <a:pathLst>
                  <a:path extrusionOk="0" h="837" w="1082">
                    <a:moveTo>
                      <a:pt x="465" y="86"/>
                    </a:moveTo>
                    <a:cubicBezTo>
                      <a:pt x="430" y="46"/>
                      <a:pt x="342" y="52"/>
                      <a:pt x="321" y="77"/>
                    </a:cubicBezTo>
                    <a:cubicBezTo>
                      <a:pt x="291" y="61"/>
                      <a:pt x="248" y="75"/>
                      <a:pt x="233" y="106"/>
                    </a:cubicBezTo>
                    <a:cubicBezTo>
                      <a:pt x="202" y="112"/>
                      <a:pt x="171" y="119"/>
                      <a:pt x="140" y="126"/>
                    </a:cubicBezTo>
                    <a:cubicBezTo>
                      <a:pt x="124" y="129"/>
                      <a:pt x="107" y="133"/>
                      <a:pt x="95" y="143"/>
                    </a:cubicBezTo>
                    <a:cubicBezTo>
                      <a:pt x="82" y="154"/>
                      <a:pt x="76" y="174"/>
                      <a:pt x="86" y="187"/>
                    </a:cubicBezTo>
                    <a:cubicBezTo>
                      <a:pt x="53" y="195"/>
                      <a:pt x="40" y="244"/>
                      <a:pt x="64" y="268"/>
                    </a:cubicBezTo>
                    <a:cubicBezTo>
                      <a:pt x="51" y="282"/>
                      <a:pt x="53" y="308"/>
                      <a:pt x="69" y="319"/>
                    </a:cubicBezTo>
                    <a:cubicBezTo>
                      <a:pt x="43" y="350"/>
                      <a:pt x="23" y="386"/>
                      <a:pt x="8" y="423"/>
                    </a:cubicBezTo>
                    <a:cubicBezTo>
                      <a:pt x="2" y="439"/>
                      <a:pt x="-2" y="456"/>
                      <a:pt x="3" y="472"/>
                    </a:cubicBezTo>
                    <a:cubicBezTo>
                      <a:pt x="9" y="488"/>
                      <a:pt x="30" y="499"/>
                      <a:pt x="44" y="489"/>
                    </a:cubicBezTo>
                    <a:cubicBezTo>
                      <a:pt x="34" y="502"/>
                      <a:pt x="33" y="521"/>
                      <a:pt x="41" y="534"/>
                    </a:cubicBezTo>
                    <a:cubicBezTo>
                      <a:pt x="25" y="535"/>
                      <a:pt x="21" y="559"/>
                      <a:pt x="31" y="570"/>
                    </a:cubicBezTo>
                    <a:cubicBezTo>
                      <a:pt x="42" y="582"/>
                      <a:pt x="60" y="583"/>
                      <a:pt x="76" y="583"/>
                    </a:cubicBezTo>
                    <a:cubicBezTo>
                      <a:pt x="91" y="583"/>
                      <a:pt x="108" y="582"/>
                      <a:pt x="121" y="591"/>
                    </a:cubicBezTo>
                    <a:cubicBezTo>
                      <a:pt x="121" y="596"/>
                      <a:pt x="119" y="599"/>
                      <a:pt x="116" y="601"/>
                    </a:cubicBezTo>
                    <a:cubicBezTo>
                      <a:pt x="89" y="623"/>
                      <a:pt x="81" y="661"/>
                      <a:pt x="101" y="690"/>
                    </a:cubicBezTo>
                    <a:cubicBezTo>
                      <a:pt x="103" y="692"/>
                      <a:pt x="105" y="695"/>
                      <a:pt x="106" y="697"/>
                    </a:cubicBezTo>
                    <a:cubicBezTo>
                      <a:pt x="115" y="710"/>
                      <a:pt x="138" y="722"/>
                      <a:pt x="152" y="730"/>
                    </a:cubicBezTo>
                    <a:cubicBezTo>
                      <a:pt x="188" y="749"/>
                      <a:pt x="209" y="745"/>
                      <a:pt x="249" y="751"/>
                    </a:cubicBezTo>
                    <a:cubicBezTo>
                      <a:pt x="238" y="777"/>
                      <a:pt x="302" y="834"/>
                      <a:pt x="377" y="779"/>
                    </a:cubicBezTo>
                    <a:cubicBezTo>
                      <a:pt x="525" y="820"/>
                      <a:pt x="631" y="835"/>
                      <a:pt x="784" y="837"/>
                    </a:cubicBezTo>
                    <a:cubicBezTo>
                      <a:pt x="806" y="837"/>
                      <a:pt x="833" y="834"/>
                      <a:pt x="842" y="815"/>
                    </a:cubicBezTo>
                    <a:cubicBezTo>
                      <a:pt x="860" y="820"/>
                      <a:pt x="879" y="812"/>
                      <a:pt x="892" y="799"/>
                    </a:cubicBezTo>
                    <a:cubicBezTo>
                      <a:pt x="906" y="786"/>
                      <a:pt x="914" y="769"/>
                      <a:pt x="922" y="753"/>
                    </a:cubicBezTo>
                    <a:cubicBezTo>
                      <a:pt x="960" y="743"/>
                      <a:pt x="989" y="707"/>
                      <a:pt x="991" y="667"/>
                    </a:cubicBezTo>
                    <a:cubicBezTo>
                      <a:pt x="1017" y="648"/>
                      <a:pt x="1034" y="617"/>
                      <a:pt x="1036" y="584"/>
                    </a:cubicBezTo>
                    <a:cubicBezTo>
                      <a:pt x="1073" y="573"/>
                      <a:pt x="1094" y="525"/>
                      <a:pt x="1077" y="491"/>
                    </a:cubicBezTo>
                    <a:cubicBezTo>
                      <a:pt x="1069" y="446"/>
                      <a:pt x="1054" y="402"/>
                      <a:pt x="1032" y="362"/>
                    </a:cubicBezTo>
                    <a:cubicBezTo>
                      <a:pt x="1057" y="356"/>
                      <a:pt x="1067" y="323"/>
                      <a:pt x="1057" y="299"/>
                    </a:cubicBezTo>
                    <a:cubicBezTo>
                      <a:pt x="1046" y="276"/>
                      <a:pt x="1024" y="260"/>
                      <a:pt x="1002" y="246"/>
                    </a:cubicBezTo>
                    <a:cubicBezTo>
                      <a:pt x="1021" y="251"/>
                      <a:pt x="1037" y="228"/>
                      <a:pt x="1033" y="209"/>
                    </a:cubicBezTo>
                    <a:cubicBezTo>
                      <a:pt x="1029" y="190"/>
                      <a:pt x="1012" y="177"/>
                      <a:pt x="995" y="167"/>
                    </a:cubicBezTo>
                    <a:cubicBezTo>
                      <a:pt x="971" y="152"/>
                      <a:pt x="945" y="140"/>
                      <a:pt x="918" y="132"/>
                    </a:cubicBezTo>
                    <a:cubicBezTo>
                      <a:pt x="909" y="99"/>
                      <a:pt x="867" y="61"/>
                      <a:pt x="836" y="46"/>
                    </a:cubicBezTo>
                    <a:cubicBezTo>
                      <a:pt x="712" y="-14"/>
                      <a:pt x="625" y="-29"/>
                      <a:pt x="465" y="86"/>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78" name="Google Shape;1878;p45"/>
              <p:cNvSpPr/>
              <p:nvPr/>
            </p:nvSpPr>
            <p:spPr>
              <a:xfrm>
                <a:off x="6260815" y="1069807"/>
                <a:ext cx="490183" cy="968571"/>
              </a:xfrm>
              <a:custGeom>
                <a:rect b="b" l="l" r="r" t="t"/>
                <a:pathLst>
                  <a:path extrusionOk="0" h="903" w="457">
                    <a:moveTo>
                      <a:pt x="1" y="137"/>
                    </a:moveTo>
                    <a:cubicBezTo>
                      <a:pt x="0" y="111"/>
                      <a:pt x="-5" y="85"/>
                      <a:pt x="21" y="81"/>
                    </a:cubicBezTo>
                    <a:lnTo>
                      <a:pt x="286" y="1"/>
                    </a:lnTo>
                    <a:cubicBezTo>
                      <a:pt x="372" y="-12"/>
                      <a:pt x="433" y="91"/>
                      <a:pt x="443" y="177"/>
                    </a:cubicBezTo>
                    <a:cubicBezTo>
                      <a:pt x="453" y="272"/>
                      <a:pt x="462" y="389"/>
                      <a:pt x="454" y="461"/>
                    </a:cubicBezTo>
                    <a:cubicBezTo>
                      <a:pt x="438" y="606"/>
                      <a:pt x="310" y="644"/>
                      <a:pt x="310" y="644"/>
                    </a:cubicBezTo>
                    <a:lnTo>
                      <a:pt x="313" y="732"/>
                    </a:lnTo>
                    <a:cubicBezTo>
                      <a:pt x="302" y="800"/>
                      <a:pt x="285" y="876"/>
                      <a:pt x="258" y="903"/>
                    </a:cubicBezTo>
                    <a:cubicBezTo>
                      <a:pt x="164" y="885"/>
                      <a:pt x="11" y="679"/>
                      <a:pt x="11" y="679"/>
                    </a:cubicBezTo>
                    <a:lnTo>
                      <a:pt x="1" y="137"/>
                    </a:ln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9" name="Google Shape;1879;p45"/>
              <p:cNvSpPr/>
              <p:nvPr/>
            </p:nvSpPr>
            <p:spPr>
              <a:xfrm>
                <a:off x="6568654" y="1316509"/>
                <a:ext cx="70792" cy="178054"/>
              </a:xfrm>
              <a:custGeom>
                <a:rect b="b" l="l" r="r" t="t"/>
                <a:pathLst>
                  <a:path extrusionOk="0" h="166" w="66">
                    <a:moveTo>
                      <a:pt x="17" y="165"/>
                    </a:moveTo>
                    <a:cubicBezTo>
                      <a:pt x="17" y="164"/>
                      <a:pt x="29" y="161"/>
                      <a:pt x="49" y="158"/>
                    </a:cubicBezTo>
                    <a:cubicBezTo>
                      <a:pt x="54" y="157"/>
                      <a:pt x="59" y="156"/>
                      <a:pt x="59" y="152"/>
                    </a:cubicBezTo>
                    <a:cubicBezTo>
                      <a:pt x="60" y="149"/>
                      <a:pt x="58" y="143"/>
                      <a:pt x="55" y="137"/>
                    </a:cubicBezTo>
                    <a:cubicBezTo>
                      <a:pt x="50" y="125"/>
                      <a:pt x="45" y="113"/>
                      <a:pt x="39" y="100"/>
                    </a:cubicBezTo>
                    <a:cubicBezTo>
                      <a:pt x="15" y="46"/>
                      <a:pt x="-2" y="1"/>
                      <a:pt x="1" y="0"/>
                    </a:cubicBezTo>
                    <a:cubicBezTo>
                      <a:pt x="3" y="0"/>
                      <a:pt x="23" y="42"/>
                      <a:pt x="47" y="96"/>
                    </a:cubicBezTo>
                    <a:cubicBezTo>
                      <a:pt x="52" y="110"/>
                      <a:pt x="58" y="122"/>
                      <a:pt x="63" y="135"/>
                    </a:cubicBezTo>
                    <a:cubicBezTo>
                      <a:pt x="65" y="140"/>
                      <a:pt x="68" y="147"/>
                      <a:pt x="66" y="154"/>
                    </a:cubicBezTo>
                    <a:cubicBezTo>
                      <a:pt x="65" y="158"/>
                      <a:pt x="61" y="161"/>
                      <a:pt x="58" y="162"/>
                    </a:cubicBezTo>
                    <a:cubicBezTo>
                      <a:pt x="55" y="163"/>
                      <a:pt x="52" y="163"/>
                      <a:pt x="50" y="164"/>
                    </a:cubicBezTo>
                    <a:cubicBezTo>
                      <a:pt x="30" y="166"/>
                      <a:pt x="17" y="166"/>
                      <a:pt x="17" y="165"/>
                    </a:cubicBezTo>
                    <a:close/>
                  </a:path>
                </a:pathLst>
              </a:custGeom>
              <a:solidFill>
                <a:srgbClr val="263238"/>
              </a:solidFill>
              <a:ln>
                <a:noFill/>
              </a:ln>
            </p:spPr>
            <p:txBody>
              <a:bodyPr anchorCtr="1" anchor="ctr" bIns="14750" lIns="90000" spcFirstLastPara="1" rIns="90000" wrap="square" tIns="147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80" name="Google Shape;1880;p45"/>
              <p:cNvSpPr/>
              <p:nvPr/>
            </p:nvSpPr>
            <p:spPr>
              <a:xfrm>
                <a:off x="6404544" y="1698360"/>
                <a:ext cx="189852" cy="109407"/>
              </a:xfrm>
              <a:custGeom>
                <a:rect b="b" l="l" r="r" t="t"/>
                <a:pathLst>
                  <a:path extrusionOk="0" h="102" w="177">
                    <a:moveTo>
                      <a:pt x="176" y="58"/>
                    </a:moveTo>
                    <a:cubicBezTo>
                      <a:pt x="176" y="58"/>
                      <a:pt x="98" y="53"/>
                      <a:pt x="0" y="0"/>
                    </a:cubicBezTo>
                    <a:cubicBezTo>
                      <a:pt x="0" y="0"/>
                      <a:pt x="33" y="91"/>
                      <a:pt x="177" y="102"/>
                    </a:cubicBezTo>
                    <a:lnTo>
                      <a:pt x="176" y="58"/>
                    </a:lnTo>
                    <a:close/>
                  </a:path>
                </a:pathLst>
              </a:custGeom>
              <a:solidFill>
                <a:srgbClr val="6F443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1" name="Google Shape;1881;p45"/>
              <p:cNvSpPr/>
              <p:nvPr/>
            </p:nvSpPr>
            <p:spPr>
              <a:xfrm>
                <a:off x="6399181" y="1242499"/>
                <a:ext cx="96535" cy="31106"/>
              </a:xfrm>
              <a:custGeom>
                <a:rect b="b" l="l" r="r" t="t"/>
                <a:pathLst>
                  <a:path extrusionOk="0" h="29" w="90">
                    <a:moveTo>
                      <a:pt x="90" y="13"/>
                    </a:moveTo>
                    <a:cubicBezTo>
                      <a:pt x="89" y="19"/>
                      <a:pt x="69" y="17"/>
                      <a:pt x="46" y="21"/>
                    </a:cubicBezTo>
                    <a:cubicBezTo>
                      <a:pt x="23" y="24"/>
                      <a:pt x="4" y="32"/>
                      <a:pt x="1" y="27"/>
                    </a:cubicBezTo>
                    <a:cubicBezTo>
                      <a:pt x="-1" y="25"/>
                      <a:pt x="2" y="20"/>
                      <a:pt x="10" y="14"/>
                    </a:cubicBezTo>
                    <a:cubicBezTo>
                      <a:pt x="17" y="9"/>
                      <a:pt x="29" y="3"/>
                      <a:pt x="43" y="1"/>
                    </a:cubicBezTo>
                    <a:cubicBezTo>
                      <a:pt x="56" y="-1"/>
                      <a:pt x="69" y="1"/>
                      <a:pt x="78" y="4"/>
                    </a:cubicBezTo>
                    <a:cubicBezTo>
                      <a:pt x="87" y="7"/>
                      <a:pt x="91" y="11"/>
                      <a:pt x="90" y="13"/>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82" name="Google Shape;1882;p45"/>
              <p:cNvSpPr/>
              <p:nvPr/>
            </p:nvSpPr>
            <p:spPr>
              <a:xfrm>
                <a:off x="6627647" y="1232845"/>
                <a:ext cx="72937" cy="23598"/>
              </a:xfrm>
              <a:custGeom>
                <a:rect b="b" l="l" r="r" t="t"/>
                <a:pathLst>
                  <a:path extrusionOk="0" h="22" w="68">
                    <a:moveTo>
                      <a:pt x="68" y="19"/>
                    </a:moveTo>
                    <a:cubicBezTo>
                      <a:pt x="65" y="24"/>
                      <a:pt x="51" y="20"/>
                      <a:pt x="34" y="20"/>
                    </a:cubicBezTo>
                    <a:cubicBezTo>
                      <a:pt x="18" y="20"/>
                      <a:pt x="4" y="25"/>
                      <a:pt x="1" y="20"/>
                    </a:cubicBezTo>
                    <a:cubicBezTo>
                      <a:pt x="-1" y="18"/>
                      <a:pt x="1" y="13"/>
                      <a:pt x="7" y="9"/>
                    </a:cubicBezTo>
                    <a:cubicBezTo>
                      <a:pt x="13" y="4"/>
                      <a:pt x="23" y="0"/>
                      <a:pt x="34" y="0"/>
                    </a:cubicBezTo>
                    <a:cubicBezTo>
                      <a:pt x="45" y="0"/>
                      <a:pt x="55" y="4"/>
                      <a:pt x="61" y="8"/>
                    </a:cubicBezTo>
                    <a:cubicBezTo>
                      <a:pt x="67" y="13"/>
                      <a:pt x="69" y="17"/>
                      <a:pt x="68" y="19"/>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83" name="Google Shape;1883;p45"/>
              <p:cNvSpPr/>
              <p:nvPr/>
            </p:nvSpPr>
            <p:spPr>
              <a:xfrm>
                <a:off x="6385237" y="1010813"/>
                <a:ext cx="419391" cy="394722"/>
              </a:xfrm>
              <a:custGeom>
                <a:rect b="b" l="l" r="r" t="t"/>
                <a:pathLst>
                  <a:path extrusionOk="0" h="368" w="391">
                    <a:moveTo>
                      <a:pt x="391" y="301"/>
                    </a:moveTo>
                    <a:cubicBezTo>
                      <a:pt x="390" y="278"/>
                      <a:pt x="383" y="255"/>
                      <a:pt x="367" y="239"/>
                    </a:cubicBezTo>
                    <a:cubicBezTo>
                      <a:pt x="359" y="230"/>
                      <a:pt x="348" y="223"/>
                      <a:pt x="341" y="213"/>
                    </a:cubicBezTo>
                    <a:cubicBezTo>
                      <a:pt x="325" y="192"/>
                      <a:pt x="327" y="163"/>
                      <a:pt x="320" y="137"/>
                    </a:cubicBezTo>
                    <a:cubicBezTo>
                      <a:pt x="311" y="103"/>
                      <a:pt x="285" y="75"/>
                      <a:pt x="253" y="64"/>
                    </a:cubicBezTo>
                    <a:cubicBezTo>
                      <a:pt x="226" y="54"/>
                      <a:pt x="195" y="56"/>
                      <a:pt x="170" y="42"/>
                    </a:cubicBezTo>
                    <a:cubicBezTo>
                      <a:pt x="151" y="32"/>
                      <a:pt x="137" y="15"/>
                      <a:pt x="118" y="6"/>
                    </a:cubicBezTo>
                    <a:cubicBezTo>
                      <a:pt x="80" y="-11"/>
                      <a:pt x="37" y="8"/>
                      <a:pt x="2" y="30"/>
                    </a:cubicBezTo>
                    <a:cubicBezTo>
                      <a:pt x="-5" y="58"/>
                      <a:pt x="12" y="82"/>
                      <a:pt x="30" y="105"/>
                    </a:cubicBezTo>
                    <a:cubicBezTo>
                      <a:pt x="47" y="129"/>
                      <a:pt x="75" y="144"/>
                      <a:pt x="103" y="146"/>
                    </a:cubicBezTo>
                    <a:cubicBezTo>
                      <a:pt x="126" y="147"/>
                      <a:pt x="152" y="142"/>
                      <a:pt x="168" y="158"/>
                    </a:cubicBezTo>
                    <a:cubicBezTo>
                      <a:pt x="184" y="175"/>
                      <a:pt x="178" y="204"/>
                      <a:pt x="192" y="224"/>
                    </a:cubicBezTo>
                    <a:cubicBezTo>
                      <a:pt x="211" y="251"/>
                      <a:pt x="256" y="241"/>
                      <a:pt x="285" y="258"/>
                    </a:cubicBezTo>
                    <a:cubicBezTo>
                      <a:pt x="307" y="271"/>
                      <a:pt x="317" y="298"/>
                      <a:pt x="328" y="321"/>
                    </a:cubicBezTo>
                    <a:cubicBezTo>
                      <a:pt x="339" y="345"/>
                      <a:pt x="359" y="369"/>
                      <a:pt x="385" y="368"/>
                    </a:cubicBezTo>
                    <a:cubicBezTo>
                      <a:pt x="389" y="346"/>
                      <a:pt x="393" y="323"/>
                      <a:pt x="391" y="301"/>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84" name="Google Shape;1884;p45"/>
              <p:cNvSpPr/>
              <p:nvPr/>
            </p:nvSpPr>
            <p:spPr>
              <a:xfrm>
                <a:off x="6179296" y="1097695"/>
                <a:ext cx="268153" cy="350745"/>
              </a:xfrm>
              <a:custGeom>
                <a:rect b="b" l="l" r="r" t="t"/>
                <a:pathLst>
                  <a:path extrusionOk="0" h="327" w="250">
                    <a:moveTo>
                      <a:pt x="250" y="0"/>
                    </a:moveTo>
                    <a:cubicBezTo>
                      <a:pt x="184" y="-1"/>
                      <a:pt x="118" y="11"/>
                      <a:pt x="57" y="35"/>
                    </a:cubicBezTo>
                    <a:cubicBezTo>
                      <a:pt x="39" y="42"/>
                      <a:pt x="20" y="51"/>
                      <a:pt x="10" y="67"/>
                    </a:cubicBezTo>
                    <a:cubicBezTo>
                      <a:pt x="1" y="82"/>
                      <a:pt x="0" y="100"/>
                      <a:pt x="0" y="117"/>
                    </a:cubicBezTo>
                    <a:cubicBezTo>
                      <a:pt x="1" y="171"/>
                      <a:pt x="22" y="237"/>
                      <a:pt x="43" y="286"/>
                    </a:cubicBezTo>
                    <a:lnTo>
                      <a:pt x="110" y="327"/>
                    </a:lnTo>
                    <a:cubicBezTo>
                      <a:pt x="162" y="314"/>
                      <a:pt x="138" y="225"/>
                      <a:pt x="136" y="180"/>
                    </a:cubicBezTo>
                    <a:cubicBezTo>
                      <a:pt x="172" y="164"/>
                      <a:pt x="197" y="126"/>
                      <a:pt x="197" y="87"/>
                    </a:cubicBezTo>
                    <a:cubicBezTo>
                      <a:pt x="227" y="68"/>
                      <a:pt x="247" y="35"/>
                      <a:pt x="250" y="0"/>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85" name="Google Shape;1885;p45"/>
              <p:cNvSpPr/>
              <p:nvPr/>
            </p:nvSpPr>
            <p:spPr>
              <a:xfrm>
                <a:off x="6198603" y="1395883"/>
                <a:ext cx="99753" cy="142658"/>
              </a:xfrm>
              <a:custGeom>
                <a:rect b="b" l="l" r="r" t="t"/>
                <a:pathLst>
                  <a:path extrusionOk="0" h="133" w="93">
                    <a:moveTo>
                      <a:pt x="91" y="29"/>
                    </a:moveTo>
                    <a:cubicBezTo>
                      <a:pt x="89" y="-1"/>
                      <a:pt x="51" y="-7"/>
                      <a:pt x="25" y="8"/>
                    </a:cubicBezTo>
                    <a:cubicBezTo>
                      <a:pt x="10" y="17"/>
                      <a:pt x="-1" y="34"/>
                      <a:pt x="1" y="67"/>
                    </a:cubicBezTo>
                    <a:cubicBezTo>
                      <a:pt x="6" y="154"/>
                      <a:pt x="93" y="131"/>
                      <a:pt x="93" y="129"/>
                    </a:cubicBezTo>
                    <a:cubicBezTo>
                      <a:pt x="93" y="127"/>
                      <a:pt x="94" y="65"/>
                      <a:pt x="91" y="29"/>
                    </a:cubicBezTo>
                    <a:close/>
                  </a:path>
                </a:pathLst>
              </a:custGeom>
              <a:solidFill>
                <a:srgbClr val="AE7461"/>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6" name="Google Shape;1886;p45"/>
              <p:cNvSpPr/>
              <p:nvPr/>
            </p:nvSpPr>
            <p:spPr>
              <a:xfrm>
                <a:off x="6223273" y="1426989"/>
                <a:ext cx="43977" cy="81519"/>
              </a:xfrm>
              <a:custGeom>
                <a:rect b="b" l="l" r="r" t="t"/>
                <a:pathLst>
                  <a:path extrusionOk="0" h="76" w="41">
                    <a:moveTo>
                      <a:pt x="41" y="68"/>
                    </a:moveTo>
                    <a:cubicBezTo>
                      <a:pt x="41" y="68"/>
                      <a:pt x="40" y="69"/>
                      <a:pt x="37" y="71"/>
                    </a:cubicBezTo>
                    <a:cubicBezTo>
                      <a:pt x="35" y="72"/>
                      <a:pt x="31" y="73"/>
                      <a:pt x="26" y="71"/>
                    </a:cubicBezTo>
                    <a:cubicBezTo>
                      <a:pt x="17" y="69"/>
                      <a:pt x="8" y="54"/>
                      <a:pt x="7" y="39"/>
                    </a:cubicBezTo>
                    <a:cubicBezTo>
                      <a:pt x="6" y="31"/>
                      <a:pt x="7" y="23"/>
                      <a:pt x="10" y="17"/>
                    </a:cubicBezTo>
                    <a:cubicBezTo>
                      <a:pt x="12" y="10"/>
                      <a:pt x="16" y="6"/>
                      <a:pt x="20" y="4"/>
                    </a:cubicBezTo>
                    <a:cubicBezTo>
                      <a:pt x="25" y="3"/>
                      <a:pt x="28" y="6"/>
                      <a:pt x="30" y="8"/>
                    </a:cubicBezTo>
                    <a:cubicBezTo>
                      <a:pt x="31" y="10"/>
                      <a:pt x="30" y="12"/>
                      <a:pt x="31" y="12"/>
                    </a:cubicBezTo>
                    <a:cubicBezTo>
                      <a:pt x="31" y="13"/>
                      <a:pt x="33" y="11"/>
                      <a:pt x="32" y="7"/>
                    </a:cubicBezTo>
                    <a:cubicBezTo>
                      <a:pt x="31" y="5"/>
                      <a:pt x="30" y="3"/>
                      <a:pt x="28" y="2"/>
                    </a:cubicBezTo>
                    <a:cubicBezTo>
                      <a:pt x="26" y="0"/>
                      <a:pt x="23" y="0"/>
                      <a:pt x="19" y="0"/>
                    </a:cubicBezTo>
                    <a:cubicBezTo>
                      <a:pt x="13" y="1"/>
                      <a:pt x="7" y="8"/>
                      <a:pt x="4" y="15"/>
                    </a:cubicBezTo>
                    <a:cubicBezTo>
                      <a:pt x="1" y="22"/>
                      <a:pt x="0" y="30"/>
                      <a:pt x="1" y="39"/>
                    </a:cubicBezTo>
                    <a:cubicBezTo>
                      <a:pt x="2" y="57"/>
                      <a:pt x="12" y="73"/>
                      <a:pt x="25" y="75"/>
                    </a:cubicBezTo>
                    <a:cubicBezTo>
                      <a:pt x="31" y="77"/>
                      <a:pt x="36" y="75"/>
                      <a:pt x="39" y="72"/>
                    </a:cubicBezTo>
                    <a:cubicBezTo>
                      <a:pt x="41" y="70"/>
                      <a:pt x="42" y="68"/>
                      <a:pt x="41" y="68"/>
                    </a:cubicBezTo>
                    <a:close/>
                  </a:path>
                </a:pathLst>
              </a:custGeom>
              <a:solidFill>
                <a:srgbClr val="6F443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7" name="Google Shape;1887;p45"/>
              <p:cNvSpPr/>
              <p:nvPr/>
            </p:nvSpPr>
            <p:spPr>
              <a:xfrm>
                <a:off x="6074180" y="1090187"/>
                <a:ext cx="365760" cy="500911"/>
              </a:xfrm>
              <a:custGeom>
                <a:rect b="b" l="l" r="r" t="t"/>
                <a:pathLst>
                  <a:path extrusionOk="0" h="467" w="341">
                    <a:moveTo>
                      <a:pt x="171" y="419"/>
                    </a:moveTo>
                    <a:lnTo>
                      <a:pt x="170" y="420"/>
                    </a:lnTo>
                    <a:cubicBezTo>
                      <a:pt x="170" y="421"/>
                      <a:pt x="170" y="422"/>
                      <a:pt x="169" y="423"/>
                    </a:cubicBezTo>
                    <a:cubicBezTo>
                      <a:pt x="168" y="426"/>
                      <a:pt x="164" y="430"/>
                      <a:pt x="159" y="432"/>
                    </a:cubicBezTo>
                    <a:cubicBezTo>
                      <a:pt x="154" y="435"/>
                      <a:pt x="146" y="436"/>
                      <a:pt x="138" y="437"/>
                    </a:cubicBezTo>
                    <a:cubicBezTo>
                      <a:pt x="133" y="437"/>
                      <a:pt x="129" y="437"/>
                      <a:pt x="124" y="436"/>
                    </a:cubicBezTo>
                    <a:cubicBezTo>
                      <a:pt x="119" y="435"/>
                      <a:pt x="113" y="434"/>
                      <a:pt x="108" y="431"/>
                    </a:cubicBezTo>
                    <a:lnTo>
                      <a:pt x="109" y="431"/>
                    </a:lnTo>
                    <a:cubicBezTo>
                      <a:pt x="108" y="443"/>
                      <a:pt x="100" y="455"/>
                      <a:pt x="86" y="462"/>
                    </a:cubicBezTo>
                    <a:cubicBezTo>
                      <a:pt x="73" y="469"/>
                      <a:pt x="55" y="469"/>
                      <a:pt x="40" y="458"/>
                    </a:cubicBezTo>
                    <a:lnTo>
                      <a:pt x="42" y="458"/>
                    </a:lnTo>
                    <a:cubicBezTo>
                      <a:pt x="39" y="462"/>
                      <a:pt x="35" y="465"/>
                      <a:pt x="31" y="466"/>
                    </a:cubicBezTo>
                    <a:cubicBezTo>
                      <a:pt x="26" y="467"/>
                      <a:pt x="21" y="466"/>
                      <a:pt x="16" y="464"/>
                    </a:cubicBezTo>
                    <a:cubicBezTo>
                      <a:pt x="12" y="463"/>
                      <a:pt x="8" y="460"/>
                      <a:pt x="5" y="455"/>
                    </a:cubicBezTo>
                    <a:cubicBezTo>
                      <a:pt x="2" y="451"/>
                      <a:pt x="1" y="446"/>
                      <a:pt x="1" y="441"/>
                    </a:cubicBezTo>
                    <a:cubicBezTo>
                      <a:pt x="0" y="431"/>
                      <a:pt x="4" y="420"/>
                      <a:pt x="10" y="412"/>
                    </a:cubicBezTo>
                    <a:cubicBezTo>
                      <a:pt x="16" y="403"/>
                      <a:pt x="25" y="396"/>
                      <a:pt x="33" y="389"/>
                    </a:cubicBezTo>
                    <a:lnTo>
                      <a:pt x="33" y="391"/>
                    </a:lnTo>
                    <a:cubicBezTo>
                      <a:pt x="26" y="387"/>
                      <a:pt x="21" y="379"/>
                      <a:pt x="19" y="371"/>
                    </a:cubicBezTo>
                    <a:cubicBezTo>
                      <a:pt x="18" y="362"/>
                      <a:pt x="19" y="353"/>
                      <a:pt x="22" y="345"/>
                    </a:cubicBezTo>
                    <a:cubicBezTo>
                      <a:pt x="25" y="337"/>
                      <a:pt x="31" y="330"/>
                      <a:pt x="37" y="323"/>
                    </a:cubicBezTo>
                    <a:cubicBezTo>
                      <a:pt x="43" y="317"/>
                      <a:pt x="51" y="311"/>
                      <a:pt x="58" y="306"/>
                    </a:cubicBezTo>
                    <a:lnTo>
                      <a:pt x="58" y="308"/>
                    </a:lnTo>
                    <a:cubicBezTo>
                      <a:pt x="51" y="301"/>
                      <a:pt x="48" y="292"/>
                      <a:pt x="49" y="283"/>
                    </a:cubicBezTo>
                    <a:cubicBezTo>
                      <a:pt x="49" y="273"/>
                      <a:pt x="53" y="264"/>
                      <a:pt x="59" y="257"/>
                    </a:cubicBezTo>
                    <a:cubicBezTo>
                      <a:pt x="70" y="242"/>
                      <a:pt x="86" y="234"/>
                      <a:pt x="101" y="227"/>
                    </a:cubicBezTo>
                    <a:lnTo>
                      <a:pt x="101" y="228"/>
                    </a:lnTo>
                    <a:cubicBezTo>
                      <a:pt x="96" y="209"/>
                      <a:pt x="102" y="189"/>
                      <a:pt x="114" y="175"/>
                    </a:cubicBezTo>
                    <a:cubicBezTo>
                      <a:pt x="127" y="161"/>
                      <a:pt x="146" y="155"/>
                      <a:pt x="163" y="157"/>
                    </a:cubicBezTo>
                    <a:lnTo>
                      <a:pt x="162" y="158"/>
                    </a:lnTo>
                    <a:cubicBezTo>
                      <a:pt x="158" y="143"/>
                      <a:pt x="164" y="127"/>
                      <a:pt x="174" y="116"/>
                    </a:cubicBezTo>
                    <a:cubicBezTo>
                      <a:pt x="183" y="105"/>
                      <a:pt x="197" y="98"/>
                      <a:pt x="210" y="98"/>
                    </a:cubicBezTo>
                    <a:lnTo>
                      <a:pt x="209" y="99"/>
                    </a:lnTo>
                    <a:cubicBezTo>
                      <a:pt x="209" y="83"/>
                      <a:pt x="218" y="69"/>
                      <a:pt x="229" y="61"/>
                    </a:cubicBezTo>
                    <a:cubicBezTo>
                      <a:pt x="240" y="52"/>
                      <a:pt x="254" y="49"/>
                      <a:pt x="265" y="51"/>
                    </a:cubicBezTo>
                    <a:lnTo>
                      <a:pt x="264" y="52"/>
                    </a:lnTo>
                    <a:cubicBezTo>
                      <a:pt x="265" y="43"/>
                      <a:pt x="268" y="36"/>
                      <a:pt x="272" y="29"/>
                    </a:cubicBezTo>
                    <a:cubicBezTo>
                      <a:pt x="275" y="23"/>
                      <a:pt x="280" y="18"/>
                      <a:pt x="285" y="14"/>
                    </a:cubicBezTo>
                    <a:cubicBezTo>
                      <a:pt x="295" y="5"/>
                      <a:pt x="306" y="1"/>
                      <a:pt x="315" y="1"/>
                    </a:cubicBezTo>
                    <a:cubicBezTo>
                      <a:pt x="316" y="1"/>
                      <a:pt x="317" y="1"/>
                      <a:pt x="318" y="0"/>
                    </a:cubicBezTo>
                    <a:cubicBezTo>
                      <a:pt x="319" y="0"/>
                      <a:pt x="320" y="1"/>
                      <a:pt x="321" y="1"/>
                    </a:cubicBezTo>
                    <a:cubicBezTo>
                      <a:pt x="323" y="1"/>
                      <a:pt x="325" y="1"/>
                      <a:pt x="326" y="1"/>
                    </a:cubicBezTo>
                    <a:cubicBezTo>
                      <a:pt x="330" y="2"/>
                      <a:pt x="333" y="3"/>
                      <a:pt x="335" y="4"/>
                    </a:cubicBezTo>
                    <a:cubicBezTo>
                      <a:pt x="337" y="4"/>
                      <a:pt x="338" y="5"/>
                      <a:pt x="339" y="6"/>
                    </a:cubicBezTo>
                    <a:cubicBezTo>
                      <a:pt x="341" y="6"/>
                      <a:pt x="341" y="6"/>
                      <a:pt x="341" y="6"/>
                    </a:cubicBezTo>
                    <a:cubicBezTo>
                      <a:pt x="341" y="6"/>
                      <a:pt x="340" y="7"/>
                      <a:pt x="339" y="6"/>
                    </a:cubicBezTo>
                    <a:cubicBezTo>
                      <a:pt x="337" y="6"/>
                      <a:pt x="337" y="5"/>
                      <a:pt x="334" y="4"/>
                    </a:cubicBezTo>
                    <a:cubicBezTo>
                      <a:pt x="332" y="3"/>
                      <a:pt x="329" y="3"/>
                      <a:pt x="326" y="2"/>
                    </a:cubicBezTo>
                    <a:cubicBezTo>
                      <a:pt x="325" y="2"/>
                      <a:pt x="323" y="2"/>
                      <a:pt x="321" y="1"/>
                    </a:cubicBezTo>
                    <a:cubicBezTo>
                      <a:pt x="320" y="1"/>
                      <a:pt x="319" y="1"/>
                      <a:pt x="318" y="1"/>
                    </a:cubicBezTo>
                    <a:cubicBezTo>
                      <a:pt x="317" y="1"/>
                      <a:pt x="316" y="1"/>
                      <a:pt x="314" y="2"/>
                    </a:cubicBezTo>
                    <a:cubicBezTo>
                      <a:pt x="306" y="2"/>
                      <a:pt x="295" y="6"/>
                      <a:pt x="285" y="15"/>
                    </a:cubicBezTo>
                    <a:cubicBezTo>
                      <a:pt x="281" y="19"/>
                      <a:pt x="276" y="24"/>
                      <a:pt x="273" y="30"/>
                    </a:cubicBezTo>
                    <a:cubicBezTo>
                      <a:pt x="269" y="36"/>
                      <a:pt x="266" y="44"/>
                      <a:pt x="266" y="52"/>
                    </a:cubicBezTo>
                    <a:lnTo>
                      <a:pt x="266" y="53"/>
                    </a:lnTo>
                    <a:lnTo>
                      <a:pt x="265" y="53"/>
                    </a:lnTo>
                    <a:cubicBezTo>
                      <a:pt x="254" y="51"/>
                      <a:pt x="241" y="54"/>
                      <a:pt x="230" y="63"/>
                    </a:cubicBezTo>
                    <a:cubicBezTo>
                      <a:pt x="220" y="71"/>
                      <a:pt x="211" y="84"/>
                      <a:pt x="211" y="99"/>
                    </a:cubicBezTo>
                    <a:lnTo>
                      <a:pt x="211" y="100"/>
                    </a:lnTo>
                    <a:lnTo>
                      <a:pt x="210" y="100"/>
                    </a:lnTo>
                    <a:cubicBezTo>
                      <a:pt x="197" y="100"/>
                      <a:pt x="184" y="107"/>
                      <a:pt x="175" y="118"/>
                    </a:cubicBezTo>
                    <a:cubicBezTo>
                      <a:pt x="166" y="128"/>
                      <a:pt x="161" y="143"/>
                      <a:pt x="164" y="158"/>
                    </a:cubicBezTo>
                    <a:lnTo>
                      <a:pt x="164" y="160"/>
                    </a:lnTo>
                    <a:lnTo>
                      <a:pt x="163" y="159"/>
                    </a:lnTo>
                    <a:cubicBezTo>
                      <a:pt x="146" y="158"/>
                      <a:pt x="128" y="164"/>
                      <a:pt x="116" y="177"/>
                    </a:cubicBezTo>
                    <a:cubicBezTo>
                      <a:pt x="104" y="190"/>
                      <a:pt x="98" y="210"/>
                      <a:pt x="103" y="228"/>
                    </a:cubicBezTo>
                    <a:lnTo>
                      <a:pt x="103" y="229"/>
                    </a:lnTo>
                    <a:lnTo>
                      <a:pt x="102" y="229"/>
                    </a:lnTo>
                    <a:cubicBezTo>
                      <a:pt x="87" y="237"/>
                      <a:pt x="71" y="245"/>
                      <a:pt x="61" y="258"/>
                    </a:cubicBezTo>
                    <a:cubicBezTo>
                      <a:pt x="55" y="265"/>
                      <a:pt x="52" y="274"/>
                      <a:pt x="51" y="283"/>
                    </a:cubicBezTo>
                    <a:cubicBezTo>
                      <a:pt x="51" y="291"/>
                      <a:pt x="53" y="300"/>
                      <a:pt x="59" y="306"/>
                    </a:cubicBezTo>
                    <a:lnTo>
                      <a:pt x="60" y="307"/>
                    </a:lnTo>
                    <a:lnTo>
                      <a:pt x="59" y="308"/>
                    </a:lnTo>
                    <a:cubicBezTo>
                      <a:pt x="45" y="319"/>
                      <a:pt x="31" y="330"/>
                      <a:pt x="24" y="346"/>
                    </a:cubicBezTo>
                    <a:cubicBezTo>
                      <a:pt x="21" y="354"/>
                      <a:pt x="19" y="362"/>
                      <a:pt x="21" y="370"/>
                    </a:cubicBezTo>
                    <a:cubicBezTo>
                      <a:pt x="22" y="378"/>
                      <a:pt x="28" y="385"/>
                      <a:pt x="34" y="389"/>
                    </a:cubicBezTo>
                    <a:lnTo>
                      <a:pt x="36" y="390"/>
                    </a:lnTo>
                    <a:lnTo>
                      <a:pt x="34" y="391"/>
                    </a:lnTo>
                    <a:cubicBezTo>
                      <a:pt x="26" y="398"/>
                      <a:pt x="18" y="405"/>
                      <a:pt x="12" y="413"/>
                    </a:cubicBezTo>
                    <a:cubicBezTo>
                      <a:pt x="6" y="421"/>
                      <a:pt x="2" y="431"/>
                      <a:pt x="3" y="441"/>
                    </a:cubicBezTo>
                    <a:cubicBezTo>
                      <a:pt x="3" y="450"/>
                      <a:pt x="8" y="459"/>
                      <a:pt x="17" y="462"/>
                    </a:cubicBezTo>
                    <a:cubicBezTo>
                      <a:pt x="25" y="465"/>
                      <a:pt x="35" y="464"/>
                      <a:pt x="40" y="457"/>
                    </a:cubicBezTo>
                    <a:lnTo>
                      <a:pt x="41" y="456"/>
                    </a:lnTo>
                    <a:lnTo>
                      <a:pt x="41" y="456"/>
                    </a:lnTo>
                    <a:cubicBezTo>
                      <a:pt x="55" y="466"/>
                      <a:pt x="73" y="467"/>
                      <a:pt x="85" y="460"/>
                    </a:cubicBezTo>
                    <a:cubicBezTo>
                      <a:pt x="98" y="454"/>
                      <a:pt x="106" y="442"/>
                      <a:pt x="108" y="430"/>
                    </a:cubicBezTo>
                    <a:lnTo>
                      <a:pt x="108" y="429"/>
                    </a:lnTo>
                    <a:lnTo>
                      <a:pt x="109" y="430"/>
                    </a:lnTo>
                    <a:cubicBezTo>
                      <a:pt x="114" y="432"/>
                      <a:pt x="119" y="433"/>
                      <a:pt x="123" y="434"/>
                    </a:cubicBezTo>
                    <a:cubicBezTo>
                      <a:pt x="128" y="435"/>
                      <a:pt x="133" y="435"/>
                      <a:pt x="137" y="435"/>
                    </a:cubicBezTo>
                    <a:cubicBezTo>
                      <a:pt x="146" y="435"/>
                      <a:pt x="153" y="434"/>
                      <a:pt x="158" y="431"/>
                    </a:cubicBezTo>
                    <a:cubicBezTo>
                      <a:pt x="164" y="429"/>
                      <a:pt x="167" y="425"/>
                      <a:pt x="169" y="423"/>
                    </a:cubicBezTo>
                    <a:cubicBezTo>
                      <a:pt x="170" y="420"/>
                      <a:pt x="170" y="418"/>
                      <a:pt x="170" y="418"/>
                    </a:cubicBezTo>
                    <a:lnTo>
                      <a:pt x="171" y="419"/>
                    </a:ln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8" name="Google Shape;1888;p45"/>
              <p:cNvSpPr/>
              <p:nvPr/>
            </p:nvSpPr>
            <p:spPr>
              <a:xfrm>
                <a:off x="5891837" y="1039774"/>
                <a:ext cx="526652" cy="400085"/>
              </a:xfrm>
              <a:custGeom>
                <a:rect b="b" l="l" r="r" t="t"/>
                <a:pathLst>
                  <a:path extrusionOk="0" h="373" w="491">
                    <a:moveTo>
                      <a:pt x="9" y="373"/>
                    </a:moveTo>
                    <a:cubicBezTo>
                      <a:pt x="9" y="373"/>
                      <a:pt x="6" y="371"/>
                      <a:pt x="5" y="367"/>
                    </a:cubicBezTo>
                    <a:cubicBezTo>
                      <a:pt x="3" y="364"/>
                      <a:pt x="1" y="358"/>
                      <a:pt x="1" y="350"/>
                    </a:cubicBezTo>
                    <a:cubicBezTo>
                      <a:pt x="0" y="342"/>
                      <a:pt x="2" y="332"/>
                      <a:pt x="8" y="323"/>
                    </a:cubicBezTo>
                    <a:cubicBezTo>
                      <a:pt x="14" y="313"/>
                      <a:pt x="25" y="305"/>
                      <a:pt x="40" y="303"/>
                    </a:cubicBezTo>
                    <a:lnTo>
                      <a:pt x="39" y="304"/>
                    </a:lnTo>
                    <a:cubicBezTo>
                      <a:pt x="36" y="290"/>
                      <a:pt x="38" y="275"/>
                      <a:pt x="47" y="261"/>
                    </a:cubicBezTo>
                    <a:cubicBezTo>
                      <a:pt x="51" y="254"/>
                      <a:pt x="56" y="248"/>
                      <a:pt x="64" y="243"/>
                    </a:cubicBezTo>
                    <a:cubicBezTo>
                      <a:pt x="71" y="238"/>
                      <a:pt x="79" y="235"/>
                      <a:pt x="88" y="231"/>
                    </a:cubicBezTo>
                    <a:cubicBezTo>
                      <a:pt x="92" y="230"/>
                      <a:pt x="96" y="228"/>
                      <a:pt x="99" y="225"/>
                    </a:cubicBezTo>
                    <a:cubicBezTo>
                      <a:pt x="102" y="223"/>
                      <a:pt x="105" y="218"/>
                      <a:pt x="107" y="214"/>
                    </a:cubicBezTo>
                    <a:cubicBezTo>
                      <a:pt x="111" y="206"/>
                      <a:pt x="112" y="196"/>
                      <a:pt x="117" y="187"/>
                    </a:cubicBezTo>
                    <a:cubicBezTo>
                      <a:pt x="127" y="169"/>
                      <a:pt x="148" y="157"/>
                      <a:pt x="170" y="160"/>
                    </a:cubicBezTo>
                    <a:lnTo>
                      <a:pt x="168" y="162"/>
                    </a:lnTo>
                    <a:cubicBezTo>
                      <a:pt x="165" y="142"/>
                      <a:pt x="172" y="120"/>
                      <a:pt x="187" y="104"/>
                    </a:cubicBezTo>
                    <a:cubicBezTo>
                      <a:pt x="202" y="88"/>
                      <a:pt x="225" y="80"/>
                      <a:pt x="246" y="83"/>
                    </a:cubicBezTo>
                    <a:lnTo>
                      <a:pt x="244" y="84"/>
                    </a:lnTo>
                    <a:cubicBezTo>
                      <a:pt x="242" y="58"/>
                      <a:pt x="256" y="34"/>
                      <a:pt x="277" y="23"/>
                    </a:cubicBezTo>
                    <a:cubicBezTo>
                      <a:pt x="298" y="12"/>
                      <a:pt x="322" y="15"/>
                      <a:pt x="339" y="27"/>
                    </a:cubicBezTo>
                    <a:lnTo>
                      <a:pt x="338" y="27"/>
                    </a:lnTo>
                    <a:cubicBezTo>
                      <a:pt x="347" y="18"/>
                      <a:pt x="358" y="12"/>
                      <a:pt x="368" y="8"/>
                    </a:cubicBezTo>
                    <a:cubicBezTo>
                      <a:pt x="379" y="4"/>
                      <a:pt x="390" y="2"/>
                      <a:pt x="400" y="1"/>
                    </a:cubicBezTo>
                    <a:cubicBezTo>
                      <a:pt x="420" y="-1"/>
                      <a:pt x="437" y="1"/>
                      <a:pt x="451" y="4"/>
                    </a:cubicBezTo>
                    <a:cubicBezTo>
                      <a:pt x="465" y="8"/>
                      <a:pt x="475" y="13"/>
                      <a:pt x="482" y="17"/>
                    </a:cubicBezTo>
                    <a:cubicBezTo>
                      <a:pt x="485" y="19"/>
                      <a:pt x="487" y="21"/>
                      <a:pt x="489" y="22"/>
                    </a:cubicBezTo>
                    <a:cubicBezTo>
                      <a:pt x="491" y="23"/>
                      <a:pt x="491" y="24"/>
                      <a:pt x="491" y="24"/>
                    </a:cubicBezTo>
                    <a:cubicBezTo>
                      <a:pt x="491" y="24"/>
                      <a:pt x="488" y="22"/>
                      <a:pt x="482" y="18"/>
                    </a:cubicBezTo>
                    <a:cubicBezTo>
                      <a:pt x="475" y="14"/>
                      <a:pt x="465" y="9"/>
                      <a:pt x="451" y="6"/>
                    </a:cubicBezTo>
                    <a:cubicBezTo>
                      <a:pt x="437" y="3"/>
                      <a:pt x="420" y="0"/>
                      <a:pt x="400" y="3"/>
                    </a:cubicBezTo>
                    <a:cubicBezTo>
                      <a:pt x="390" y="4"/>
                      <a:pt x="380" y="6"/>
                      <a:pt x="369" y="10"/>
                    </a:cubicBezTo>
                    <a:cubicBezTo>
                      <a:pt x="359" y="14"/>
                      <a:pt x="348" y="20"/>
                      <a:pt x="340" y="28"/>
                    </a:cubicBezTo>
                    <a:lnTo>
                      <a:pt x="339" y="29"/>
                    </a:lnTo>
                    <a:lnTo>
                      <a:pt x="338" y="29"/>
                    </a:lnTo>
                    <a:cubicBezTo>
                      <a:pt x="322" y="17"/>
                      <a:pt x="298" y="15"/>
                      <a:pt x="278" y="25"/>
                    </a:cubicBezTo>
                    <a:cubicBezTo>
                      <a:pt x="258" y="36"/>
                      <a:pt x="244" y="59"/>
                      <a:pt x="247" y="84"/>
                    </a:cubicBezTo>
                    <a:lnTo>
                      <a:pt x="247" y="85"/>
                    </a:lnTo>
                    <a:lnTo>
                      <a:pt x="245" y="85"/>
                    </a:lnTo>
                    <a:cubicBezTo>
                      <a:pt x="225" y="83"/>
                      <a:pt x="203" y="90"/>
                      <a:pt x="189" y="106"/>
                    </a:cubicBezTo>
                    <a:cubicBezTo>
                      <a:pt x="174" y="121"/>
                      <a:pt x="168" y="142"/>
                      <a:pt x="171" y="161"/>
                    </a:cubicBezTo>
                    <a:lnTo>
                      <a:pt x="171" y="163"/>
                    </a:lnTo>
                    <a:lnTo>
                      <a:pt x="169" y="163"/>
                    </a:lnTo>
                    <a:cubicBezTo>
                      <a:pt x="149" y="160"/>
                      <a:pt x="128" y="171"/>
                      <a:pt x="119" y="188"/>
                    </a:cubicBezTo>
                    <a:cubicBezTo>
                      <a:pt x="114" y="196"/>
                      <a:pt x="113" y="206"/>
                      <a:pt x="109" y="215"/>
                    </a:cubicBezTo>
                    <a:cubicBezTo>
                      <a:pt x="107" y="219"/>
                      <a:pt x="104" y="223"/>
                      <a:pt x="100" y="226"/>
                    </a:cubicBezTo>
                    <a:cubicBezTo>
                      <a:pt x="97" y="229"/>
                      <a:pt x="93" y="232"/>
                      <a:pt x="88" y="233"/>
                    </a:cubicBezTo>
                    <a:cubicBezTo>
                      <a:pt x="80" y="237"/>
                      <a:pt x="72" y="239"/>
                      <a:pt x="65" y="244"/>
                    </a:cubicBezTo>
                    <a:cubicBezTo>
                      <a:pt x="58" y="249"/>
                      <a:pt x="52" y="255"/>
                      <a:pt x="48" y="262"/>
                    </a:cubicBezTo>
                    <a:cubicBezTo>
                      <a:pt x="40" y="275"/>
                      <a:pt x="38" y="290"/>
                      <a:pt x="41" y="303"/>
                    </a:cubicBezTo>
                    <a:lnTo>
                      <a:pt x="41" y="304"/>
                    </a:lnTo>
                    <a:lnTo>
                      <a:pt x="40" y="304"/>
                    </a:lnTo>
                    <a:cubicBezTo>
                      <a:pt x="26" y="306"/>
                      <a:pt x="15" y="314"/>
                      <a:pt x="9" y="323"/>
                    </a:cubicBezTo>
                    <a:cubicBezTo>
                      <a:pt x="3" y="332"/>
                      <a:pt x="2" y="342"/>
                      <a:pt x="2" y="350"/>
                    </a:cubicBezTo>
                    <a:cubicBezTo>
                      <a:pt x="2" y="358"/>
                      <a:pt x="4" y="363"/>
                      <a:pt x="6" y="367"/>
                    </a:cubicBezTo>
                    <a:cubicBezTo>
                      <a:pt x="8" y="371"/>
                      <a:pt x="9" y="372"/>
                      <a:pt x="9" y="372"/>
                    </a:cubicBezTo>
                    <a:lnTo>
                      <a:pt x="9" y="373"/>
                    </a:ln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9" name="Google Shape;1889;p45"/>
              <p:cNvSpPr/>
              <p:nvPr/>
            </p:nvSpPr>
            <p:spPr>
              <a:xfrm>
                <a:off x="6443158" y="1045137"/>
                <a:ext cx="410810" cy="419392"/>
              </a:xfrm>
              <a:custGeom>
                <a:rect b="b" l="l" r="r" t="t"/>
                <a:pathLst>
                  <a:path extrusionOk="0" h="391" w="383">
                    <a:moveTo>
                      <a:pt x="328" y="391"/>
                    </a:moveTo>
                    <a:cubicBezTo>
                      <a:pt x="328" y="391"/>
                      <a:pt x="326" y="389"/>
                      <a:pt x="327" y="384"/>
                    </a:cubicBezTo>
                    <a:cubicBezTo>
                      <a:pt x="328" y="382"/>
                      <a:pt x="330" y="379"/>
                      <a:pt x="333" y="377"/>
                    </a:cubicBezTo>
                    <a:cubicBezTo>
                      <a:pt x="335" y="374"/>
                      <a:pt x="338" y="373"/>
                      <a:pt x="343" y="371"/>
                    </a:cubicBezTo>
                    <a:cubicBezTo>
                      <a:pt x="347" y="370"/>
                      <a:pt x="352" y="369"/>
                      <a:pt x="357" y="366"/>
                    </a:cubicBezTo>
                    <a:cubicBezTo>
                      <a:pt x="361" y="363"/>
                      <a:pt x="365" y="358"/>
                      <a:pt x="367" y="352"/>
                    </a:cubicBezTo>
                    <a:cubicBezTo>
                      <a:pt x="369" y="346"/>
                      <a:pt x="369" y="339"/>
                      <a:pt x="369" y="332"/>
                    </a:cubicBezTo>
                    <a:cubicBezTo>
                      <a:pt x="369" y="325"/>
                      <a:pt x="367" y="317"/>
                      <a:pt x="367" y="309"/>
                    </a:cubicBezTo>
                    <a:cubicBezTo>
                      <a:pt x="367" y="292"/>
                      <a:pt x="374" y="275"/>
                      <a:pt x="379" y="257"/>
                    </a:cubicBezTo>
                    <a:cubicBezTo>
                      <a:pt x="381" y="248"/>
                      <a:pt x="381" y="238"/>
                      <a:pt x="380" y="229"/>
                    </a:cubicBezTo>
                    <a:cubicBezTo>
                      <a:pt x="378" y="219"/>
                      <a:pt x="373" y="209"/>
                      <a:pt x="364" y="204"/>
                    </a:cubicBezTo>
                    <a:cubicBezTo>
                      <a:pt x="355" y="199"/>
                      <a:pt x="344" y="197"/>
                      <a:pt x="333" y="194"/>
                    </a:cubicBezTo>
                    <a:cubicBezTo>
                      <a:pt x="328" y="192"/>
                      <a:pt x="323" y="190"/>
                      <a:pt x="318" y="187"/>
                    </a:cubicBezTo>
                    <a:cubicBezTo>
                      <a:pt x="313" y="183"/>
                      <a:pt x="309" y="178"/>
                      <a:pt x="307" y="173"/>
                    </a:cubicBezTo>
                    <a:cubicBezTo>
                      <a:pt x="302" y="162"/>
                      <a:pt x="300" y="150"/>
                      <a:pt x="298" y="139"/>
                    </a:cubicBezTo>
                    <a:cubicBezTo>
                      <a:pt x="296" y="133"/>
                      <a:pt x="294" y="127"/>
                      <a:pt x="291" y="122"/>
                    </a:cubicBezTo>
                    <a:cubicBezTo>
                      <a:pt x="289" y="117"/>
                      <a:pt x="284" y="113"/>
                      <a:pt x="279" y="111"/>
                    </a:cubicBezTo>
                    <a:cubicBezTo>
                      <a:pt x="271" y="108"/>
                      <a:pt x="263" y="108"/>
                      <a:pt x="255" y="107"/>
                    </a:cubicBezTo>
                    <a:cubicBezTo>
                      <a:pt x="250" y="107"/>
                      <a:pt x="246" y="106"/>
                      <a:pt x="242" y="104"/>
                    </a:cubicBezTo>
                    <a:cubicBezTo>
                      <a:pt x="239" y="103"/>
                      <a:pt x="235" y="100"/>
                      <a:pt x="233" y="96"/>
                    </a:cubicBezTo>
                    <a:cubicBezTo>
                      <a:pt x="228" y="89"/>
                      <a:pt x="226" y="81"/>
                      <a:pt x="224" y="74"/>
                    </a:cubicBezTo>
                    <a:cubicBezTo>
                      <a:pt x="221" y="67"/>
                      <a:pt x="218" y="60"/>
                      <a:pt x="213" y="54"/>
                    </a:cubicBezTo>
                    <a:cubicBezTo>
                      <a:pt x="203" y="43"/>
                      <a:pt x="189" y="36"/>
                      <a:pt x="175" y="36"/>
                    </a:cubicBezTo>
                    <a:cubicBezTo>
                      <a:pt x="161" y="36"/>
                      <a:pt x="147" y="41"/>
                      <a:pt x="138" y="50"/>
                    </a:cubicBezTo>
                    <a:lnTo>
                      <a:pt x="137" y="51"/>
                    </a:lnTo>
                    <a:lnTo>
                      <a:pt x="136" y="49"/>
                    </a:lnTo>
                    <a:cubicBezTo>
                      <a:pt x="125" y="25"/>
                      <a:pt x="104" y="10"/>
                      <a:pt x="84" y="4"/>
                    </a:cubicBezTo>
                    <a:cubicBezTo>
                      <a:pt x="74" y="2"/>
                      <a:pt x="64" y="1"/>
                      <a:pt x="55" y="2"/>
                    </a:cubicBezTo>
                    <a:cubicBezTo>
                      <a:pt x="46" y="3"/>
                      <a:pt x="38" y="5"/>
                      <a:pt x="31" y="9"/>
                    </a:cubicBezTo>
                    <a:cubicBezTo>
                      <a:pt x="18" y="15"/>
                      <a:pt x="10" y="25"/>
                      <a:pt x="6" y="32"/>
                    </a:cubicBezTo>
                    <a:cubicBezTo>
                      <a:pt x="4" y="35"/>
                      <a:pt x="2" y="38"/>
                      <a:pt x="1" y="40"/>
                    </a:cubicBezTo>
                    <a:cubicBezTo>
                      <a:pt x="1" y="41"/>
                      <a:pt x="1" y="42"/>
                      <a:pt x="1" y="42"/>
                    </a:cubicBezTo>
                    <a:cubicBezTo>
                      <a:pt x="0" y="43"/>
                      <a:pt x="0" y="43"/>
                      <a:pt x="0" y="43"/>
                    </a:cubicBezTo>
                    <a:lnTo>
                      <a:pt x="0" y="42"/>
                    </a:lnTo>
                    <a:lnTo>
                      <a:pt x="1" y="40"/>
                    </a:lnTo>
                    <a:cubicBezTo>
                      <a:pt x="2" y="38"/>
                      <a:pt x="3" y="35"/>
                      <a:pt x="5" y="32"/>
                    </a:cubicBezTo>
                    <a:cubicBezTo>
                      <a:pt x="9" y="25"/>
                      <a:pt x="17" y="15"/>
                      <a:pt x="31" y="7"/>
                    </a:cubicBezTo>
                    <a:cubicBezTo>
                      <a:pt x="38" y="4"/>
                      <a:pt x="46" y="1"/>
                      <a:pt x="55" y="0"/>
                    </a:cubicBezTo>
                    <a:cubicBezTo>
                      <a:pt x="64" y="-1"/>
                      <a:pt x="75" y="0"/>
                      <a:pt x="85" y="3"/>
                    </a:cubicBezTo>
                    <a:cubicBezTo>
                      <a:pt x="105" y="8"/>
                      <a:pt x="127" y="24"/>
                      <a:pt x="138" y="48"/>
                    </a:cubicBezTo>
                    <a:lnTo>
                      <a:pt x="136" y="48"/>
                    </a:lnTo>
                    <a:cubicBezTo>
                      <a:pt x="146" y="39"/>
                      <a:pt x="160" y="33"/>
                      <a:pt x="175" y="34"/>
                    </a:cubicBezTo>
                    <a:cubicBezTo>
                      <a:pt x="190" y="34"/>
                      <a:pt x="205" y="41"/>
                      <a:pt x="215" y="53"/>
                    </a:cubicBezTo>
                    <a:cubicBezTo>
                      <a:pt x="220" y="58"/>
                      <a:pt x="224" y="66"/>
                      <a:pt x="226" y="73"/>
                    </a:cubicBezTo>
                    <a:cubicBezTo>
                      <a:pt x="229" y="81"/>
                      <a:pt x="231" y="88"/>
                      <a:pt x="235" y="95"/>
                    </a:cubicBezTo>
                    <a:cubicBezTo>
                      <a:pt x="239" y="101"/>
                      <a:pt x="247" y="104"/>
                      <a:pt x="255" y="105"/>
                    </a:cubicBezTo>
                    <a:cubicBezTo>
                      <a:pt x="263" y="106"/>
                      <a:pt x="272" y="105"/>
                      <a:pt x="280" y="108"/>
                    </a:cubicBezTo>
                    <a:cubicBezTo>
                      <a:pt x="286" y="111"/>
                      <a:pt x="291" y="116"/>
                      <a:pt x="294" y="121"/>
                    </a:cubicBezTo>
                    <a:cubicBezTo>
                      <a:pt x="297" y="127"/>
                      <a:pt x="299" y="132"/>
                      <a:pt x="301" y="138"/>
                    </a:cubicBezTo>
                    <a:cubicBezTo>
                      <a:pt x="303" y="150"/>
                      <a:pt x="305" y="161"/>
                      <a:pt x="310" y="172"/>
                    </a:cubicBezTo>
                    <a:cubicBezTo>
                      <a:pt x="312" y="177"/>
                      <a:pt x="315" y="181"/>
                      <a:pt x="320" y="184"/>
                    </a:cubicBezTo>
                    <a:cubicBezTo>
                      <a:pt x="324" y="188"/>
                      <a:pt x="329" y="190"/>
                      <a:pt x="335" y="191"/>
                    </a:cubicBezTo>
                    <a:cubicBezTo>
                      <a:pt x="345" y="195"/>
                      <a:pt x="356" y="196"/>
                      <a:pt x="366" y="202"/>
                    </a:cubicBezTo>
                    <a:cubicBezTo>
                      <a:pt x="370" y="205"/>
                      <a:pt x="374" y="209"/>
                      <a:pt x="377" y="213"/>
                    </a:cubicBezTo>
                    <a:cubicBezTo>
                      <a:pt x="380" y="218"/>
                      <a:pt x="381" y="223"/>
                      <a:pt x="382" y="228"/>
                    </a:cubicBezTo>
                    <a:cubicBezTo>
                      <a:pt x="384" y="238"/>
                      <a:pt x="383" y="248"/>
                      <a:pt x="381" y="258"/>
                    </a:cubicBezTo>
                    <a:cubicBezTo>
                      <a:pt x="377" y="276"/>
                      <a:pt x="370" y="293"/>
                      <a:pt x="370" y="309"/>
                    </a:cubicBezTo>
                    <a:cubicBezTo>
                      <a:pt x="370" y="317"/>
                      <a:pt x="371" y="324"/>
                      <a:pt x="371" y="332"/>
                    </a:cubicBezTo>
                    <a:cubicBezTo>
                      <a:pt x="371" y="339"/>
                      <a:pt x="371" y="346"/>
                      <a:pt x="368" y="352"/>
                    </a:cubicBezTo>
                    <a:cubicBezTo>
                      <a:pt x="366" y="358"/>
                      <a:pt x="363" y="363"/>
                      <a:pt x="358" y="367"/>
                    </a:cubicBezTo>
                    <a:cubicBezTo>
                      <a:pt x="353" y="370"/>
                      <a:pt x="348" y="371"/>
                      <a:pt x="344" y="372"/>
                    </a:cubicBezTo>
                    <a:cubicBezTo>
                      <a:pt x="340" y="374"/>
                      <a:pt x="335" y="375"/>
                      <a:pt x="333" y="377"/>
                    </a:cubicBezTo>
                    <a:cubicBezTo>
                      <a:pt x="330" y="379"/>
                      <a:pt x="329" y="382"/>
                      <a:pt x="328" y="384"/>
                    </a:cubicBezTo>
                    <a:cubicBezTo>
                      <a:pt x="326" y="389"/>
                      <a:pt x="328" y="391"/>
                      <a:pt x="328" y="391"/>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0" name="Google Shape;1890;p45"/>
              <p:cNvSpPr/>
              <p:nvPr/>
            </p:nvSpPr>
            <p:spPr>
              <a:xfrm>
                <a:off x="6424924" y="977562"/>
                <a:ext cx="551322" cy="342164"/>
              </a:xfrm>
              <a:custGeom>
                <a:rect b="b" l="l" r="r" t="t"/>
                <a:pathLst>
                  <a:path extrusionOk="0" h="319" w="514">
                    <a:moveTo>
                      <a:pt x="514" y="319"/>
                    </a:moveTo>
                    <a:lnTo>
                      <a:pt x="513" y="317"/>
                    </a:lnTo>
                    <a:cubicBezTo>
                      <a:pt x="512" y="316"/>
                      <a:pt x="512" y="315"/>
                      <a:pt x="511" y="313"/>
                    </a:cubicBezTo>
                    <a:cubicBezTo>
                      <a:pt x="509" y="308"/>
                      <a:pt x="505" y="302"/>
                      <a:pt x="502" y="294"/>
                    </a:cubicBezTo>
                    <a:cubicBezTo>
                      <a:pt x="498" y="285"/>
                      <a:pt x="493" y="275"/>
                      <a:pt x="487" y="264"/>
                    </a:cubicBezTo>
                    <a:cubicBezTo>
                      <a:pt x="481" y="253"/>
                      <a:pt x="472" y="241"/>
                      <a:pt x="458" y="233"/>
                    </a:cubicBezTo>
                    <a:cubicBezTo>
                      <a:pt x="451" y="229"/>
                      <a:pt x="443" y="226"/>
                      <a:pt x="434" y="223"/>
                    </a:cubicBezTo>
                    <a:cubicBezTo>
                      <a:pt x="430" y="221"/>
                      <a:pt x="426" y="219"/>
                      <a:pt x="423" y="216"/>
                    </a:cubicBezTo>
                    <a:cubicBezTo>
                      <a:pt x="419" y="213"/>
                      <a:pt x="416" y="209"/>
                      <a:pt x="414" y="204"/>
                    </a:cubicBezTo>
                    <a:cubicBezTo>
                      <a:pt x="409" y="195"/>
                      <a:pt x="409" y="185"/>
                      <a:pt x="406" y="176"/>
                    </a:cubicBezTo>
                    <a:cubicBezTo>
                      <a:pt x="404" y="171"/>
                      <a:pt x="402" y="167"/>
                      <a:pt x="398" y="164"/>
                    </a:cubicBezTo>
                    <a:cubicBezTo>
                      <a:pt x="394" y="161"/>
                      <a:pt x="389" y="159"/>
                      <a:pt x="384" y="157"/>
                    </a:cubicBezTo>
                    <a:cubicBezTo>
                      <a:pt x="379" y="156"/>
                      <a:pt x="373" y="154"/>
                      <a:pt x="368" y="152"/>
                    </a:cubicBezTo>
                    <a:cubicBezTo>
                      <a:pt x="363" y="149"/>
                      <a:pt x="359" y="144"/>
                      <a:pt x="356" y="139"/>
                    </a:cubicBezTo>
                    <a:cubicBezTo>
                      <a:pt x="351" y="129"/>
                      <a:pt x="351" y="117"/>
                      <a:pt x="349" y="105"/>
                    </a:cubicBezTo>
                    <a:cubicBezTo>
                      <a:pt x="348" y="100"/>
                      <a:pt x="346" y="94"/>
                      <a:pt x="343" y="89"/>
                    </a:cubicBezTo>
                    <a:cubicBezTo>
                      <a:pt x="340" y="85"/>
                      <a:pt x="335" y="82"/>
                      <a:pt x="329" y="80"/>
                    </a:cubicBezTo>
                    <a:cubicBezTo>
                      <a:pt x="318" y="78"/>
                      <a:pt x="306" y="82"/>
                      <a:pt x="293" y="80"/>
                    </a:cubicBezTo>
                    <a:cubicBezTo>
                      <a:pt x="287" y="79"/>
                      <a:pt x="281" y="76"/>
                      <a:pt x="276" y="71"/>
                    </a:cubicBezTo>
                    <a:cubicBezTo>
                      <a:pt x="272" y="67"/>
                      <a:pt x="268" y="61"/>
                      <a:pt x="265" y="56"/>
                    </a:cubicBezTo>
                    <a:cubicBezTo>
                      <a:pt x="262" y="51"/>
                      <a:pt x="259" y="46"/>
                      <a:pt x="256" y="41"/>
                    </a:cubicBezTo>
                    <a:cubicBezTo>
                      <a:pt x="252" y="36"/>
                      <a:pt x="248" y="33"/>
                      <a:pt x="243" y="30"/>
                    </a:cubicBezTo>
                    <a:cubicBezTo>
                      <a:pt x="233" y="25"/>
                      <a:pt x="221" y="28"/>
                      <a:pt x="210" y="31"/>
                    </a:cubicBezTo>
                    <a:cubicBezTo>
                      <a:pt x="199" y="33"/>
                      <a:pt x="188" y="36"/>
                      <a:pt x="177" y="33"/>
                    </a:cubicBezTo>
                    <a:cubicBezTo>
                      <a:pt x="166" y="31"/>
                      <a:pt x="157" y="26"/>
                      <a:pt x="148" y="20"/>
                    </a:cubicBezTo>
                    <a:cubicBezTo>
                      <a:pt x="139" y="15"/>
                      <a:pt x="131" y="9"/>
                      <a:pt x="122" y="6"/>
                    </a:cubicBezTo>
                    <a:cubicBezTo>
                      <a:pt x="105" y="0"/>
                      <a:pt x="86" y="1"/>
                      <a:pt x="71" y="4"/>
                    </a:cubicBezTo>
                    <a:cubicBezTo>
                      <a:pt x="55" y="8"/>
                      <a:pt x="42" y="16"/>
                      <a:pt x="32" y="24"/>
                    </a:cubicBezTo>
                    <a:cubicBezTo>
                      <a:pt x="23" y="32"/>
                      <a:pt x="16" y="42"/>
                      <a:pt x="11" y="49"/>
                    </a:cubicBezTo>
                    <a:cubicBezTo>
                      <a:pt x="7" y="57"/>
                      <a:pt x="4" y="63"/>
                      <a:pt x="2" y="68"/>
                    </a:cubicBezTo>
                    <a:cubicBezTo>
                      <a:pt x="1" y="70"/>
                      <a:pt x="1" y="72"/>
                      <a:pt x="0" y="73"/>
                    </a:cubicBezTo>
                    <a:cubicBezTo>
                      <a:pt x="0" y="74"/>
                      <a:pt x="0" y="75"/>
                      <a:pt x="0" y="75"/>
                    </a:cubicBezTo>
                    <a:cubicBezTo>
                      <a:pt x="0" y="75"/>
                      <a:pt x="0" y="74"/>
                      <a:pt x="0" y="73"/>
                    </a:cubicBezTo>
                    <a:cubicBezTo>
                      <a:pt x="1" y="72"/>
                      <a:pt x="1" y="70"/>
                      <a:pt x="2" y="68"/>
                    </a:cubicBezTo>
                    <a:cubicBezTo>
                      <a:pt x="3" y="63"/>
                      <a:pt x="6" y="57"/>
                      <a:pt x="11" y="49"/>
                    </a:cubicBezTo>
                    <a:cubicBezTo>
                      <a:pt x="15" y="41"/>
                      <a:pt x="22" y="32"/>
                      <a:pt x="32" y="23"/>
                    </a:cubicBezTo>
                    <a:cubicBezTo>
                      <a:pt x="41" y="15"/>
                      <a:pt x="54" y="7"/>
                      <a:pt x="70" y="3"/>
                    </a:cubicBezTo>
                    <a:cubicBezTo>
                      <a:pt x="86" y="-1"/>
                      <a:pt x="105" y="-2"/>
                      <a:pt x="123" y="4"/>
                    </a:cubicBezTo>
                    <a:cubicBezTo>
                      <a:pt x="132" y="7"/>
                      <a:pt x="140" y="13"/>
                      <a:pt x="149" y="18"/>
                    </a:cubicBezTo>
                    <a:cubicBezTo>
                      <a:pt x="157" y="24"/>
                      <a:pt x="167" y="29"/>
                      <a:pt x="177" y="31"/>
                    </a:cubicBezTo>
                    <a:cubicBezTo>
                      <a:pt x="188" y="33"/>
                      <a:pt x="199" y="31"/>
                      <a:pt x="209" y="28"/>
                    </a:cubicBezTo>
                    <a:cubicBezTo>
                      <a:pt x="215" y="27"/>
                      <a:pt x="220" y="26"/>
                      <a:pt x="226" y="25"/>
                    </a:cubicBezTo>
                    <a:cubicBezTo>
                      <a:pt x="232" y="25"/>
                      <a:pt x="238" y="26"/>
                      <a:pt x="244" y="28"/>
                    </a:cubicBezTo>
                    <a:cubicBezTo>
                      <a:pt x="250" y="31"/>
                      <a:pt x="254" y="35"/>
                      <a:pt x="258" y="40"/>
                    </a:cubicBezTo>
                    <a:cubicBezTo>
                      <a:pt x="261" y="44"/>
                      <a:pt x="264" y="50"/>
                      <a:pt x="267" y="55"/>
                    </a:cubicBezTo>
                    <a:cubicBezTo>
                      <a:pt x="271" y="60"/>
                      <a:pt x="274" y="65"/>
                      <a:pt x="278" y="69"/>
                    </a:cubicBezTo>
                    <a:cubicBezTo>
                      <a:pt x="282" y="74"/>
                      <a:pt x="288" y="76"/>
                      <a:pt x="293" y="77"/>
                    </a:cubicBezTo>
                    <a:cubicBezTo>
                      <a:pt x="305" y="79"/>
                      <a:pt x="317" y="75"/>
                      <a:pt x="330" y="78"/>
                    </a:cubicBezTo>
                    <a:cubicBezTo>
                      <a:pt x="336" y="79"/>
                      <a:pt x="342" y="83"/>
                      <a:pt x="345" y="88"/>
                    </a:cubicBezTo>
                    <a:cubicBezTo>
                      <a:pt x="349" y="93"/>
                      <a:pt x="350" y="99"/>
                      <a:pt x="352" y="105"/>
                    </a:cubicBezTo>
                    <a:cubicBezTo>
                      <a:pt x="354" y="117"/>
                      <a:pt x="354" y="128"/>
                      <a:pt x="359" y="138"/>
                    </a:cubicBezTo>
                    <a:cubicBezTo>
                      <a:pt x="361" y="143"/>
                      <a:pt x="365" y="147"/>
                      <a:pt x="369" y="149"/>
                    </a:cubicBezTo>
                    <a:cubicBezTo>
                      <a:pt x="374" y="152"/>
                      <a:pt x="379" y="153"/>
                      <a:pt x="384" y="155"/>
                    </a:cubicBezTo>
                    <a:cubicBezTo>
                      <a:pt x="390" y="157"/>
                      <a:pt x="395" y="159"/>
                      <a:pt x="399" y="162"/>
                    </a:cubicBezTo>
                    <a:cubicBezTo>
                      <a:pt x="404" y="165"/>
                      <a:pt x="407" y="170"/>
                      <a:pt x="408" y="175"/>
                    </a:cubicBezTo>
                    <a:cubicBezTo>
                      <a:pt x="412" y="185"/>
                      <a:pt x="412" y="195"/>
                      <a:pt x="416" y="204"/>
                    </a:cubicBezTo>
                    <a:cubicBezTo>
                      <a:pt x="419" y="212"/>
                      <a:pt x="427" y="217"/>
                      <a:pt x="435" y="221"/>
                    </a:cubicBezTo>
                    <a:cubicBezTo>
                      <a:pt x="443" y="225"/>
                      <a:pt x="451" y="227"/>
                      <a:pt x="459" y="231"/>
                    </a:cubicBezTo>
                    <a:cubicBezTo>
                      <a:pt x="473" y="239"/>
                      <a:pt x="482" y="252"/>
                      <a:pt x="488" y="263"/>
                    </a:cubicBezTo>
                    <a:cubicBezTo>
                      <a:pt x="495" y="275"/>
                      <a:pt x="499" y="285"/>
                      <a:pt x="503" y="293"/>
                    </a:cubicBezTo>
                    <a:cubicBezTo>
                      <a:pt x="506" y="301"/>
                      <a:pt x="509" y="308"/>
                      <a:pt x="511" y="312"/>
                    </a:cubicBezTo>
                    <a:cubicBezTo>
                      <a:pt x="512" y="314"/>
                      <a:pt x="513" y="316"/>
                      <a:pt x="513" y="317"/>
                    </a:cubicBezTo>
                    <a:cubicBezTo>
                      <a:pt x="514" y="318"/>
                      <a:pt x="514" y="319"/>
                      <a:pt x="514" y="319"/>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1" name="Google Shape;1891;p45"/>
              <p:cNvSpPr/>
              <p:nvPr/>
            </p:nvSpPr>
            <p:spPr>
              <a:xfrm>
                <a:off x="6686641" y="1222119"/>
                <a:ext cx="228466" cy="512710"/>
              </a:xfrm>
              <a:custGeom>
                <a:rect b="b" l="l" r="r" t="t"/>
                <a:pathLst>
                  <a:path extrusionOk="0" h="478" w="213">
                    <a:moveTo>
                      <a:pt x="177" y="0"/>
                    </a:moveTo>
                    <a:cubicBezTo>
                      <a:pt x="177" y="0"/>
                      <a:pt x="178" y="0"/>
                      <a:pt x="179" y="0"/>
                    </a:cubicBezTo>
                    <a:cubicBezTo>
                      <a:pt x="180" y="0"/>
                      <a:pt x="182" y="0"/>
                      <a:pt x="183" y="1"/>
                    </a:cubicBezTo>
                    <a:cubicBezTo>
                      <a:pt x="187" y="3"/>
                      <a:pt x="192" y="8"/>
                      <a:pt x="192" y="16"/>
                    </a:cubicBezTo>
                    <a:cubicBezTo>
                      <a:pt x="192" y="20"/>
                      <a:pt x="191" y="25"/>
                      <a:pt x="190" y="29"/>
                    </a:cubicBezTo>
                    <a:cubicBezTo>
                      <a:pt x="189" y="34"/>
                      <a:pt x="188" y="39"/>
                      <a:pt x="188" y="44"/>
                    </a:cubicBezTo>
                    <a:cubicBezTo>
                      <a:pt x="188" y="50"/>
                      <a:pt x="191" y="55"/>
                      <a:pt x="194" y="60"/>
                    </a:cubicBezTo>
                    <a:cubicBezTo>
                      <a:pt x="197" y="66"/>
                      <a:pt x="202" y="71"/>
                      <a:pt x="205" y="77"/>
                    </a:cubicBezTo>
                    <a:cubicBezTo>
                      <a:pt x="209" y="83"/>
                      <a:pt x="211" y="91"/>
                      <a:pt x="207" y="99"/>
                    </a:cubicBezTo>
                    <a:cubicBezTo>
                      <a:pt x="205" y="106"/>
                      <a:pt x="199" y="113"/>
                      <a:pt x="197" y="120"/>
                    </a:cubicBezTo>
                    <a:cubicBezTo>
                      <a:pt x="194" y="128"/>
                      <a:pt x="195" y="136"/>
                      <a:pt x="199" y="144"/>
                    </a:cubicBezTo>
                    <a:cubicBezTo>
                      <a:pt x="202" y="152"/>
                      <a:pt x="207" y="160"/>
                      <a:pt x="211" y="169"/>
                    </a:cubicBezTo>
                    <a:cubicBezTo>
                      <a:pt x="212" y="173"/>
                      <a:pt x="213" y="178"/>
                      <a:pt x="213" y="183"/>
                    </a:cubicBezTo>
                    <a:cubicBezTo>
                      <a:pt x="213" y="188"/>
                      <a:pt x="212" y="192"/>
                      <a:pt x="210" y="197"/>
                    </a:cubicBezTo>
                    <a:cubicBezTo>
                      <a:pt x="206" y="206"/>
                      <a:pt x="199" y="214"/>
                      <a:pt x="194" y="222"/>
                    </a:cubicBezTo>
                    <a:cubicBezTo>
                      <a:pt x="188" y="230"/>
                      <a:pt x="183" y="239"/>
                      <a:pt x="184" y="249"/>
                    </a:cubicBezTo>
                    <a:cubicBezTo>
                      <a:pt x="185" y="259"/>
                      <a:pt x="191" y="269"/>
                      <a:pt x="195" y="279"/>
                    </a:cubicBezTo>
                    <a:cubicBezTo>
                      <a:pt x="197" y="284"/>
                      <a:pt x="198" y="290"/>
                      <a:pt x="198" y="295"/>
                    </a:cubicBezTo>
                    <a:cubicBezTo>
                      <a:pt x="198" y="301"/>
                      <a:pt x="197" y="306"/>
                      <a:pt x="194" y="310"/>
                    </a:cubicBezTo>
                    <a:cubicBezTo>
                      <a:pt x="189" y="320"/>
                      <a:pt x="182" y="327"/>
                      <a:pt x="175" y="335"/>
                    </a:cubicBezTo>
                    <a:cubicBezTo>
                      <a:pt x="169" y="343"/>
                      <a:pt x="163" y="351"/>
                      <a:pt x="160" y="360"/>
                    </a:cubicBezTo>
                    <a:cubicBezTo>
                      <a:pt x="157" y="369"/>
                      <a:pt x="155" y="378"/>
                      <a:pt x="151" y="387"/>
                    </a:cubicBezTo>
                    <a:cubicBezTo>
                      <a:pt x="149" y="391"/>
                      <a:pt x="146" y="395"/>
                      <a:pt x="142" y="398"/>
                    </a:cubicBezTo>
                    <a:cubicBezTo>
                      <a:pt x="138" y="401"/>
                      <a:pt x="134" y="402"/>
                      <a:pt x="130" y="404"/>
                    </a:cubicBezTo>
                    <a:cubicBezTo>
                      <a:pt x="126" y="405"/>
                      <a:pt x="122" y="406"/>
                      <a:pt x="118" y="408"/>
                    </a:cubicBezTo>
                    <a:cubicBezTo>
                      <a:pt x="114" y="410"/>
                      <a:pt x="111" y="412"/>
                      <a:pt x="108" y="415"/>
                    </a:cubicBezTo>
                    <a:cubicBezTo>
                      <a:pt x="102" y="421"/>
                      <a:pt x="98" y="427"/>
                      <a:pt x="93" y="434"/>
                    </a:cubicBezTo>
                    <a:cubicBezTo>
                      <a:pt x="89" y="440"/>
                      <a:pt x="86" y="447"/>
                      <a:pt x="82" y="452"/>
                    </a:cubicBezTo>
                    <a:cubicBezTo>
                      <a:pt x="73" y="464"/>
                      <a:pt x="62" y="471"/>
                      <a:pt x="51" y="475"/>
                    </a:cubicBezTo>
                    <a:cubicBezTo>
                      <a:pt x="40" y="478"/>
                      <a:pt x="30" y="478"/>
                      <a:pt x="23" y="477"/>
                    </a:cubicBezTo>
                    <a:cubicBezTo>
                      <a:pt x="15" y="476"/>
                      <a:pt x="9" y="474"/>
                      <a:pt x="5" y="472"/>
                    </a:cubicBezTo>
                    <a:cubicBezTo>
                      <a:pt x="2" y="470"/>
                      <a:pt x="0" y="469"/>
                      <a:pt x="0" y="469"/>
                    </a:cubicBezTo>
                    <a:cubicBezTo>
                      <a:pt x="0" y="468"/>
                      <a:pt x="7" y="474"/>
                      <a:pt x="23" y="476"/>
                    </a:cubicBezTo>
                    <a:cubicBezTo>
                      <a:pt x="30" y="477"/>
                      <a:pt x="40" y="477"/>
                      <a:pt x="51" y="473"/>
                    </a:cubicBezTo>
                    <a:cubicBezTo>
                      <a:pt x="61" y="470"/>
                      <a:pt x="72" y="463"/>
                      <a:pt x="80" y="451"/>
                    </a:cubicBezTo>
                    <a:cubicBezTo>
                      <a:pt x="84" y="445"/>
                      <a:pt x="88" y="439"/>
                      <a:pt x="92" y="433"/>
                    </a:cubicBezTo>
                    <a:cubicBezTo>
                      <a:pt x="96" y="426"/>
                      <a:pt x="100" y="419"/>
                      <a:pt x="106" y="413"/>
                    </a:cubicBezTo>
                    <a:cubicBezTo>
                      <a:pt x="109" y="411"/>
                      <a:pt x="113" y="408"/>
                      <a:pt x="117" y="406"/>
                    </a:cubicBezTo>
                    <a:cubicBezTo>
                      <a:pt x="121" y="404"/>
                      <a:pt x="125" y="404"/>
                      <a:pt x="129" y="402"/>
                    </a:cubicBezTo>
                    <a:cubicBezTo>
                      <a:pt x="133" y="401"/>
                      <a:pt x="137" y="399"/>
                      <a:pt x="141" y="396"/>
                    </a:cubicBezTo>
                    <a:cubicBezTo>
                      <a:pt x="144" y="393"/>
                      <a:pt x="147" y="390"/>
                      <a:pt x="149" y="386"/>
                    </a:cubicBezTo>
                    <a:cubicBezTo>
                      <a:pt x="153" y="378"/>
                      <a:pt x="155" y="368"/>
                      <a:pt x="158" y="359"/>
                    </a:cubicBezTo>
                    <a:cubicBezTo>
                      <a:pt x="161" y="349"/>
                      <a:pt x="167" y="341"/>
                      <a:pt x="173" y="333"/>
                    </a:cubicBezTo>
                    <a:cubicBezTo>
                      <a:pt x="180" y="326"/>
                      <a:pt x="187" y="318"/>
                      <a:pt x="192" y="309"/>
                    </a:cubicBezTo>
                    <a:cubicBezTo>
                      <a:pt x="194" y="305"/>
                      <a:pt x="195" y="300"/>
                      <a:pt x="196" y="295"/>
                    </a:cubicBezTo>
                    <a:cubicBezTo>
                      <a:pt x="196" y="290"/>
                      <a:pt x="194" y="285"/>
                      <a:pt x="192" y="280"/>
                    </a:cubicBezTo>
                    <a:cubicBezTo>
                      <a:pt x="189" y="270"/>
                      <a:pt x="183" y="260"/>
                      <a:pt x="182" y="250"/>
                    </a:cubicBezTo>
                    <a:cubicBezTo>
                      <a:pt x="181" y="244"/>
                      <a:pt x="182" y="239"/>
                      <a:pt x="184" y="234"/>
                    </a:cubicBezTo>
                    <a:cubicBezTo>
                      <a:pt x="186" y="229"/>
                      <a:pt x="189" y="224"/>
                      <a:pt x="192" y="220"/>
                    </a:cubicBezTo>
                    <a:cubicBezTo>
                      <a:pt x="197" y="212"/>
                      <a:pt x="204" y="204"/>
                      <a:pt x="208" y="196"/>
                    </a:cubicBezTo>
                    <a:cubicBezTo>
                      <a:pt x="210" y="191"/>
                      <a:pt x="211" y="187"/>
                      <a:pt x="211" y="182"/>
                    </a:cubicBezTo>
                    <a:cubicBezTo>
                      <a:pt x="211" y="178"/>
                      <a:pt x="210" y="173"/>
                      <a:pt x="208" y="169"/>
                    </a:cubicBezTo>
                    <a:cubicBezTo>
                      <a:pt x="205" y="161"/>
                      <a:pt x="200" y="153"/>
                      <a:pt x="197" y="145"/>
                    </a:cubicBezTo>
                    <a:cubicBezTo>
                      <a:pt x="193" y="137"/>
                      <a:pt x="192" y="127"/>
                      <a:pt x="195" y="119"/>
                    </a:cubicBezTo>
                    <a:cubicBezTo>
                      <a:pt x="198" y="111"/>
                      <a:pt x="203" y="105"/>
                      <a:pt x="206" y="98"/>
                    </a:cubicBezTo>
                    <a:cubicBezTo>
                      <a:pt x="208" y="91"/>
                      <a:pt x="207" y="83"/>
                      <a:pt x="204" y="77"/>
                    </a:cubicBezTo>
                    <a:cubicBezTo>
                      <a:pt x="200" y="71"/>
                      <a:pt x="196" y="67"/>
                      <a:pt x="193" y="61"/>
                    </a:cubicBezTo>
                    <a:cubicBezTo>
                      <a:pt x="189" y="56"/>
                      <a:pt x="187" y="50"/>
                      <a:pt x="186" y="44"/>
                    </a:cubicBezTo>
                    <a:cubicBezTo>
                      <a:pt x="186" y="38"/>
                      <a:pt x="188" y="33"/>
                      <a:pt x="189" y="28"/>
                    </a:cubicBezTo>
                    <a:cubicBezTo>
                      <a:pt x="190" y="24"/>
                      <a:pt x="191" y="20"/>
                      <a:pt x="191" y="16"/>
                    </a:cubicBezTo>
                    <a:cubicBezTo>
                      <a:pt x="191" y="8"/>
                      <a:pt x="187" y="3"/>
                      <a:pt x="183" y="1"/>
                    </a:cubicBezTo>
                    <a:cubicBezTo>
                      <a:pt x="179" y="-1"/>
                      <a:pt x="177" y="0"/>
                      <a:pt x="177" y="0"/>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2" name="Google Shape;1892;p45"/>
              <p:cNvSpPr/>
              <p:nvPr/>
            </p:nvSpPr>
            <p:spPr>
              <a:xfrm>
                <a:off x="6510733" y="1518161"/>
                <a:ext cx="90099" cy="76156"/>
              </a:xfrm>
              <a:custGeom>
                <a:rect b="b" l="l" r="r" t="t"/>
                <a:pathLst>
                  <a:path extrusionOk="0" h="71" w="84">
                    <a:moveTo>
                      <a:pt x="9" y="6"/>
                    </a:moveTo>
                    <a:cubicBezTo>
                      <a:pt x="11" y="1"/>
                      <a:pt x="18" y="-2"/>
                      <a:pt x="24" y="0"/>
                    </a:cubicBezTo>
                    <a:cubicBezTo>
                      <a:pt x="42" y="7"/>
                      <a:pt x="60" y="13"/>
                      <a:pt x="78" y="20"/>
                    </a:cubicBezTo>
                    <a:lnTo>
                      <a:pt x="84" y="22"/>
                    </a:lnTo>
                    <a:cubicBezTo>
                      <a:pt x="82" y="32"/>
                      <a:pt x="77" y="46"/>
                      <a:pt x="72" y="54"/>
                    </a:cubicBezTo>
                    <a:cubicBezTo>
                      <a:pt x="67" y="62"/>
                      <a:pt x="58" y="70"/>
                      <a:pt x="49" y="71"/>
                    </a:cubicBezTo>
                    <a:cubicBezTo>
                      <a:pt x="41" y="72"/>
                      <a:pt x="32" y="69"/>
                      <a:pt x="26" y="65"/>
                    </a:cubicBezTo>
                    <a:cubicBezTo>
                      <a:pt x="14" y="58"/>
                      <a:pt x="4" y="50"/>
                      <a:pt x="1" y="37"/>
                    </a:cubicBezTo>
                    <a:cubicBezTo>
                      <a:pt x="0" y="28"/>
                      <a:pt x="5" y="15"/>
                      <a:pt x="9" y="6"/>
                    </a:cubicBezTo>
                    <a:close/>
                  </a:path>
                </a:pathLst>
              </a:custGeom>
              <a:solidFill>
                <a:srgbClr val="6F4439"/>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3" name="Google Shape;1893;p45"/>
              <p:cNvSpPr/>
              <p:nvPr/>
            </p:nvSpPr>
            <p:spPr>
              <a:xfrm>
                <a:off x="6163207" y="1516016"/>
                <a:ext cx="146948" cy="139440"/>
              </a:xfrm>
              <a:custGeom>
                <a:rect b="b" l="l" r="r" t="t"/>
                <a:pathLst>
                  <a:path extrusionOk="0" h="130" w="137">
                    <a:moveTo>
                      <a:pt x="36" y="7"/>
                    </a:moveTo>
                    <a:cubicBezTo>
                      <a:pt x="36" y="7"/>
                      <a:pt x="31" y="9"/>
                      <a:pt x="23" y="15"/>
                    </a:cubicBezTo>
                    <a:cubicBezTo>
                      <a:pt x="16" y="21"/>
                      <a:pt x="5" y="32"/>
                      <a:pt x="2" y="50"/>
                    </a:cubicBezTo>
                    <a:cubicBezTo>
                      <a:pt x="0" y="58"/>
                      <a:pt x="0" y="68"/>
                      <a:pt x="3" y="78"/>
                    </a:cubicBezTo>
                    <a:cubicBezTo>
                      <a:pt x="5" y="88"/>
                      <a:pt x="11" y="98"/>
                      <a:pt x="19" y="107"/>
                    </a:cubicBezTo>
                    <a:cubicBezTo>
                      <a:pt x="26" y="116"/>
                      <a:pt x="37" y="123"/>
                      <a:pt x="49" y="127"/>
                    </a:cubicBezTo>
                    <a:cubicBezTo>
                      <a:pt x="61" y="131"/>
                      <a:pt x="75" y="131"/>
                      <a:pt x="88" y="128"/>
                    </a:cubicBezTo>
                    <a:cubicBezTo>
                      <a:pt x="101" y="124"/>
                      <a:pt x="112" y="117"/>
                      <a:pt x="121" y="107"/>
                    </a:cubicBezTo>
                    <a:cubicBezTo>
                      <a:pt x="130" y="98"/>
                      <a:pt x="135" y="86"/>
                      <a:pt x="137" y="75"/>
                    </a:cubicBezTo>
                    <a:cubicBezTo>
                      <a:pt x="140" y="52"/>
                      <a:pt x="132" y="30"/>
                      <a:pt x="120" y="18"/>
                    </a:cubicBezTo>
                    <a:cubicBezTo>
                      <a:pt x="113" y="11"/>
                      <a:pt x="106" y="8"/>
                      <a:pt x="100" y="5"/>
                    </a:cubicBezTo>
                    <a:cubicBezTo>
                      <a:pt x="93" y="2"/>
                      <a:pt x="87" y="1"/>
                      <a:pt x="83" y="0"/>
                    </a:cubicBezTo>
                    <a:cubicBezTo>
                      <a:pt x="78" y="0"/>
                      <a:pt x="73" y="1"/>
                      <a:pt x="71" y="1"/>
                    </a:cubicBezTo>
                    <a:cubicBezTo>
                      <a:pt x="68" y="2"/>
                      <a:pt x="68" y="2"/>
                      <a:pt x="68" y="2"/>
                    </a:cubicBezTo>
                    <a:cubicBezTo>
                      <a:pt x="68" y="2"/>
                      <a:pt x="73" y="0"/>
                      <a:pt x="82" y="2"/>
                    </a:cubicBezTo>
                    <a:cubicBezTo>
                      <a:pt x="87" y="2"/>
                      <a:pt x="93" y="4"/>
                      <a:pt x="99" y="7"/>
                    </a:cubicBezTo>
                    <a:cubicBezTo>
                      <a:pt x="105" y="9"/>
                      <a:pt x="112" y="13"/>
                      <a:pt x="118" y="19"/>
                    </a:cubicBezTo>
                    <a:cubicBezTo>
                      <a:pt x="129" y="31"/>
                      <a:pt x="137" y="52"/>
                      <a:pt x="134" y="74"/>
                    </a:cubicBezTo>
                    <a:cubicBezTo>
                      <a:pt x="132" y="85"/>
                      <a:pt x="127" y="96"/>
                      <a:pt x="119" y="105"/>
                    </a:cubicBezTo>
                    <a:cubicBezTo>
                      <a:pt x="110" y="114"/>
                      <a:pt x="99" y="122"/>
                      <a:pt x="87" y="125"/>
                    </a:cubicBezTo>
                    <a:cubicBezTo>
                      <a:pt x="74" y="129"/>
                      <a:pt x="61" y="128"/>
                      <a:pt x="50" y="124"/>
                    </a:cubicBezTo>
                    <a:cubicBezTo>
                      <a:pt x="38" y="120"/>
                      <a:pt x="28" y="113"/>
                      <a:pt x="21" y="105"/>
                    </a:cubicBezTo>
                    <a:cubicBezTo>
                      <a:pt x="13" y="97"/>
                      <a:pt x="8" y="87"/>
                      <a:pt x="5" y="78"/>
                    </a:cubicBezTo>
                    <a:cubicBezTo>
                      <a:pt x="3" y="68"/>
                      <a:pt x="3" y="58"/>
                      <a:pt x="4" y="50"/>
                    </a:cubicBezTo>
                    <a:cubicBezTo>
                      <a:pt x="7" y="33"/>
                      <a:pt x="17" y="22"/>
                      <a:pt x="24" y="16"/>
                    </a:cubicBezTo>
                    <a:cubicBezTo>
                      <a:pt x="31" y="10"/>
                      <a:pt x="36" y="8"/>
                      <a:pt x="36" y="7"/>
                    </a:cubicBezTo>
                    <a:close/>
                  </a:path>
                </a:pathLst>
              </a:custGeom>
              <a:solidFill>
                <a:srgbClr val="E0E0E0"/>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4" name="Google Shape;1894;p45"/>
              <p:cNvSpPr/>
              <p:nvPr/>
            </p:nvSpPr>
            <p:spPr>
              <a:xfrm>
                <a:off x="6454957" y="1386229"/>
                <a:ext cx="40759" cy="38614"/>
              </a:xfrm>
              <a:custGeom>
                <a:rect b="b" l="l" r="r" t="t"/>
                <a:pathLst>
                  <a:path extrusionOk="0" h="36" w="38">
                    <a:moveTo>
                      <a:pt x="38" y="16"/>
                    </a:moveTo>
                    <a:cubicBezTo>
                      <a:pt x="39" y="26"/>
                      <a:pt x="31" y="35"/>
                      <a:pt x="21" y="36"/>
                    </a:cubicBezTo>
                    <a:cubicBezTo>
                      <a:pt x="11" y="37"/>
                      <a:pt x="2" y="30"/>
                      <a:pt x="1" y="20"/>
                    </a:cubicBezTo>
                    <a:cubicBezTo>
                      <a:pt x="0" y="10"/>
                      <a:pt x="8" y="1"/>
                      <a:pt x="18" y="0"/>
                    </a:cubicBezTo>
                    <a:cubicBezTo>
                      <a:pt x="29" y="-1"/>
                      <a:pt x="38" y="6"/>
                      <a:pt x="38" y="16"/>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95" name="Google Shape;1895;p45"/>
              <p:cNvSpPr/>
              <p:nvPr/>
            </p:nvSpPr>
            <p:spPr>
              <a:xfrm>
                <a:off x="6644809" y="1386229"/>
                <a:ext cx="39687" cy="38614"/>
              </a:xfrm>
              <a:custGeom>
                <a:rect b="b" l="l" r="r" t="t"/>
                <a:pathLst>
                  <a:path extrusionOk="0" h="36" w="37">
                    <a:moveTo>
                      <a:pt x="37" y="16"/>
                    </a:moveTo>
                    <a:cubicBezTo>
                      <a:pt x="38" y="26"/>
                      <a:pt x="30" y="35"/>
                      <a:pt x="20" y="36"/>
                    </a:cubicBezTo>
                    <a:cubicBezTo>
                      <a:pt x="9" y="37"/>
                      <a:pt x="0" y="30"/>
                      <a:pt x="0" y="20"/>
                    </a:cubicBezTo>
                    <a:cubicBezTo>
                      <a:pt x="-1" y="10"/>
                      <a:pt x="7" y="1"/>
                      <a:pt x="17" y="0"/>
                    </a:cubicBezTo>
                    <a:cubicBezTo>
                      <a:pt x="27" y="-1"/>
                      <a:pt x="36" y="6"/>
                      <a:pt x="37" y="16"/>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96" name="Google Shape;1896;p45"/>
              <p:cNvSpPr/>
              <p:nvPr/>
            </p:nvSpPr>
            <p:spPr>
              <a:xfrm>
                <a:off x="6624429" y="1304710"/>
                <a:ext cx="74010" cy="26815"/>
              </a:xfrm>
              <a:custGeom>
                <a:rect b="b" l="l" r="r" t="t"/>
                <a:pathLst>
                  <a:path extrusionOk="0" h="25" w="69">
                    <a:moveTo>
                      <a:pt x="69" y="18"/>
                    </a:moveTo>
                    <a:cubicBezTo>
                      <a:pt x="67" y="21"/>
                      <a:pt x="53" y="11"/>
                      <a:pt x="34" y="13"/>
                    </a:cubicBezTo>
                    <a:cubicBezTo>
                      <a:pt x="16" y="15"/>
                      <a:pt x="3" y="27"/>
                      <a:pt x="1" y="25"/>
                    </a:cubicBezTo>
                    <a:cubicBezTo>
                      <a:pt x="0" y="24"/>
                      <a:pt x="1" y="19"/>
                      <a:pt x="7" y="13"/>
                    </a:cubicBezTo>
                    <a:cubicBezTo>
                      <a:pt x="12" y="7"/>
                      <a:pt x="21" y="2"/>
                      <a:pt x="33" y="0"/>
                    </a:cubicBezTo>
                    <a:cubicBezTo>
                      <a:pt x="45" y="-1"/>
                      <a:pt x="55" y="3"/>
                      <a:pt x="61" y="8"/>
                    </a:cubicBezTo>
                    <a:cubicBezTo>
                      <a:pt x="67" y="12"/>
                      <a:pt x="70" y="17"/>
                      <a:pt x="69" y="18"/>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97" name="Google Shape;1897;p45"/>
              <p:cNvSpPr/>
              <p:nvPr/>
            </p:nvSpPr>
            <p:spPr>
              <a:xfrm>
                <a:off x="6419561" y="1315436"/>
                <a:ext cx="89027" cy="25743"/>
              </a:xfrm>
              <a:custGeom>
                <a:rect b="b" l="l" r="r" t="t"/>
                <a:pathLst>
                  <a:path extrusionOk="0" h="24" w="83">
                    <a:moveTo>
                      <a:pt x="83" y="23"/>
                    </a:moveTo>
                    <a:cubicBezTo>
                      <a:pt x="80" y="26"/>
                      <a:pt x="64" y="14"/>
                      <a:pt x="42" y="14"/>
                    </a:cubicBezTo>
                    <a:cubicBezTo>
                      <a:pt x="20" y="14"/>
                      <a:pt x="3" y="26"/>
                      <a:pt x="1" y="23"/>
                    </a:cubicBezTo>
                    <a:cubicBezTo>
                      <a:pt x="0" y="22"/>
                      <a:pt x="2" y="17"/>
                      <a:pt x="9" y="11"/>
                    </a:cubicBezTo>
                    <a:cubicBezTo>
                      <a:pt x="16" y="6"/>
                      <a:pt x="28" y="0"/>
                      <a:pt x="42" y="0"/>
                    </a:cubicBezTo>
                    <a:cubicBezTo>
                      <a:pt x="56" y="0"/>
                      <a:pt x="68" y="6"/>
                      <a:pt x="75" y="11"/>
                    </a:cubicBezTo>
                    <a:cubicBezTo>
                      <a:pt x="81" y="17"/>
                      <a:pt x="84" y="22"/>
                      <a:pt x="83" y="23"/>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98" name="Google Shape;1898;p45"/>
              <p:cNvSpPr/>
              <p:nvPr/>
            </p:nvSpPr>
            <p:spPr>
              <a:xfrm>
                <a:off x="6507515" y="1512798"/>
                <a:ext cx="84736" cy="81519"/>
              </a:xfrm>
              <a:custGeom>
                <a:rect b="b" l="l" r="r" t="t"/>
                <a:pathLst>
                  <a:path extrusionOk="0" h="76" w="79">
                    <a:moveTo>
                      <a:pt x="64" y="69"/>
                    </a:moveTo>
                    <a:cubicBezTo>
                      <a:pt x="64" y="69"/>
                      <a:pt x="62" y="71"/>
                      <a:pt x="58" y="73"/>
                    </a:cubicBezTo>
                    <a:cubicBezTo>
                      <a:pt x="54" y="75"/>
                      <a:pt x="46" y="77"/>
                      <a:pt x="38" y="75"/>
                    </a:cubicBezTo>
                    <a:cubicBezTo>
                      <a:pt x="29" y="73"/>
                      <a:pt x="19" y="69"/>
                      <a:pt x="11" y="61"/>
                    </a:cubicBezTo>
                    <a:cubicBezTo>
                      <a:pt x="7" y="57"/>
                      <a:pt x="3" y="51"/>
                      <a:pt x="2" y="45"/>
                    </a:cubicBezTo>
                    <a:cubicBezTo>
                      <a:pt x="0" y="38"/>
                      <a:pt x="0" y="31"/>
                      <a:pt x="2" y="25"/>
                    </a:cubicBezTo>
                    <a:cubicBezTo>
                      <a:pt x="3" y="19"/>
                      <a:pt x="7" y="13"/>
                      <a:pt x="9" y="7"/>
                    </a:cubicBezTo>
                    <a:cubicBezTo>
                      <a:pt x="11" y="4"/>
                      <a:pt x="13" y="1"/>
                      <a:pt x="17" y="0"/>
                    </a:cubicBezTo>
                    <a:cubicBezTo>
                      <a:pt x="22" y="-1"/>
                      <a:pt x="25" y="0"/>
                      <a:pt x="27" y="1"/>
                    </a:cubicBezTo>
                    <a:cubicBezTo>
                      <a:pt x="37" y="5"/>
                      <a:pt x="46" y="9"/>
                      <a:pt x="54" y="12"/>
                    </a:cubicBezTo>
                    <a:cubicBezTo>
                      <a:pt x="70" y="19"/>
                      <a:pt x="79" y="24"/>
                      <a:pt x="79" y="24"/>
                    </a:cubicBezTo>
                    <a:cubicBezTo>
                      <a:pt x="78" y="25"/>
                      <a:pt x="68" y="21"/>
                      <a:pt x="53" y="16"/>
                    </a:cubicBezTo>
                    <a:cubicBezTo>
                      <a:pt x="44" y="13"/>
                      <a:pt x="35" y="10"/>
                      <a:pt x="25" y="6"/>
                    </a:cubicBezTo>
                    <a:cubicBezTo>
                      <a:pt x="20" y="4"/>
                      <a:pt x="17" y="4"/>
                      <a:pt x="14" y="10"/>
                    </a:cubicBezTo>
                    <a:cubicBezTo>
                      <a:pt x="12" y="15"/>
                      <a:pt x="9" y="21"/>
                      <a:pt x="8" y="26"/>
                    </a:cubicBezTo>
                    <a:cubicBezTo>
                      <a:pt x="5" y="38"/>
                      <a:pt x="8" y="50"/>
                      <a:pt x="15" y="57"/>
                    </a:cubicBezTo>
                    <a:cubicBezTo>
                      <a:pt x="22" y="64"/>
                      <a:pt x="31" y="69"/>
                      <a:pt x="39" y="71"/>
                    </a:cubicBezTo>
                    <a:cubicBezTo>
                      <a:pt x="46" y="73"/>
                      <a:pt x="53" y="72"/>
                      <a:pt x="57" y="71"/>
                    </a:cubicBezTo>
                    <a:cubicBezTo>
                      <a:pt x="62" y="70"/>
                      <a:pt x="64" y="68"/>
                      <a:pt x="64" y="69"/>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99" name="Google Shape;1899;p45"/>
              <p:cNvSpPr/>
              <p:nvPr/>
            </p:nvSpPr>
            <p:spPr>
              <a:xfrm>
                <a:off x="6378802" y="844558"/>
                <a:ext cx="587790" cy="158747"/>
              </a:xfrm>
              <a:custGeom>
                <a:rect b="b" l="l" r="r" t="t"/>
                <a:pathLst>
                  <a:path extrusionOk="0" h="148" w="548">
                    <a:moveTo>
                      <a:pt x="548" y="84"/>
                    </a:moveTo>
                    <a:cubicBezTo>
                      <a:pt x="547" y="84"/>
                      <a:pt x="540" y="76"/>
                      <a:pt x="524" y="70"/>
                    </a:cubicBezTo>
                    <a:cubicBezTo>
                      <a:pt x="516" y="67"/>
                      <a:pt x="505" y="64"/>
                      <a:pt x="493" y="64"/>
                    </a:cubicBezTo>
                    <a:cubicBezTo>
                      <a:pt x="480" y="64"/>
                      <a:pt x="466" y="68"/>
                      <a:pt x="453" y="76"/>
                    </a:cubicBezTo>
                    <a:lnTo>
                      <a:pt x="451" y="77"/>
                    </a:lnTo>
                    <a:lnTo>
                      <a:pt x="450" y="75"/>
                    </a:lnTo>
                    <a:cubicBezTo>
                      <a:pt x="441" y="60"/>
                      <a:pt x="426" y="48"/>
                      <a:pt x="406" y="43"/>
                    </a:cubicBezTo>
                    <a:cubicBezTo>
                      <a:pt x="387" y="38"/>
                      <a:pt x="363" y="39"/>
                      <a:pt x="345" y="53"/>
                    </a:cubicBezTo>
                    <a:lnTo>
                      <a:pt x="343" y="54"/>
                    </a:lnTo>
                    <a:lnTo>
                      <a:pt x="341" y="52"/>
                    </a:lnTo>
                    <a:cubicBezTo>
                      <a:pt x="325" y="30"/>
                      <a:pt x="297" y="12"/>
                      <a:pt x="267" y="7"/>
                    </a:cubicBezTo>
                    <a:cubicBezTo>
                      <a:pt x="243" y="3"/>
                      <a:pt x="219" y="7"/>
                      <a:pt x="199" y="17"/>
                    </a:cubicBezTo>
                    <a:cubicBezTo>
                      <a:pt x="179" y="27"/>
                      <a:pt x="162" y="42"/>
                      <a:pt x="151" y="59"/>
                    </a:cubicBezTo>
                    <a:lnTo>
                      <a:pt x="151" y="60"/>
                    </a:lnTo>
                    <a:lnTo>
                      <a:pt x="149" y="60"/>
                    </a:lnTo>
                    <a:cubicBezTo>
                      <a:pt x="123" y="61"/>
                      <a:pt x="99" y="68"/>
                      <a:pt x="79" y="78"/>
                    </a:cubicBezTo>
                    <a:cubicBezTo>
                      <a:pt x="59" y="87"/>
                      <a:pt x="44" y="99"/>
                      <a:pt x="32" y="110"/>
                    </a:cubicBezTo>
                    <a:cubicBezTo>
                      <a:pt x="9" y="132"/>
                      <a:pt x="1" y="149"/>
                      <a:pt x="0" y="148"/>
                    </a:cubicBezTo>
                    <a:cubicBezTo>
                      <a:pt x="0" y="148"/>
                      <a:pt x="0" y="147"/>
                      <a:pt x="2" y="145"/>
                    </a:cubicBezTo>
                    <a:cubicBezTo>
                      <a:pt x="3" y="143"/>
                      <a:pt x="4" y="140"/>
                      <a:pt x="7" y="136"/>
                    </a:cubicBezTo>
                    <a:cubicBezTo>
                      <a:pt x="11" y="129"/>
                      <a:pt x="19" y="119"/>
                      <a:pt x="30" y="107"/>
                    </a:cubicBezTo>
                    <a:cubicBezTo>
                      <a:pt x="41" y="96"/>
                      <a:pt x="57" y="83"/>
                      <a:pt x="77" y="74"/>
                    </a:cubicBezTo>
                    <a:cubicBezTo>
                      <a:pt x="97" y="63"/>
                      <a:pt x="122" y="56"/>
                      <a:pt x="149" y="55"/>
                    </a:cubicBezTo>
                    <a:lnTo>
                      <a:pt x="147" y="56"/>
                    </a:lnTo>
                    <a:cubicBezTo>
                      <a:pt x="158" y="38"/>
                      <a:pt x="175" y="22"/>
                      <a:pt x="196" y="12"/>
                    </a:cubicBezTo>
                    <a:cubicBezTo>
                      <a:pt x="217" y="1"/>
                      <a:pt x="243" y="-3"/>
                      <a:pt x="268" y="1"/>
                    </a:cubicBezTo>
                    <a:cubicBezTo>
                      <a:pt x="300" y="6"/>
                      <a:pt x="328" y="25"/>
                      <a:pt x="346" y="49"/>
                    </a:cubicBezTo>
                    <a:lnTo>
                      <a:pt x="342" y="48"/>
                    </a:lnTo>
                    <a:cubicBezTo>
                      <a:pt x="362" y="34"/>
                      <a:pt x="387" y="32"/>
                      <a:pt x="408" y="38"/>
                    </a:cubicBezTo>
                    <a:cubicBezTo>
                      <a:pt x="428" y="44"/>
                      <a:pt x="445" y="57"/>
                      <a:pt x="454" y="73"/>
                    </a:cubicBezTo>
                    <a:lnTo>
                      <a:pt x="451" y="72"/>
                    </a:lnTo>
                    <a:cubicBezTo>
                      <a:pt x="465" y="63"/>
                      <a:pt x="480" y="61"/>
                      <a:pt x="493" y="61"/>
                    </a:cubicBezTo>
                    <a:cubicBezTo>
                      <a:pt x="506" y="61"/>
                      <a:pt x="517" y="64"/>
                      <a:pt x="525" y="68"/>
                    </a:cubicBezTo>
                    <a:cubicBezTo>
                      <a:pt x="533" y="71"/>
                      <a:pt x="539" y="75"/>
                      <a:pt x="543" y="78"/>
                    </a:cubicBezTo>
                    <a:cubicBezTo>
                      <a:pt x="546" y="82"/>
                      <a:pt x="548" y="83"/>
                      <a:pt x="548" y="83"/>
                    </a:cubicBezTo>
                    <a:lnTo>
                      <a:pt x="548" y="84"/>
                    </a:lnTo>
                    <a:close/>
                  </a:path>
                </a:pathLst>
              </a:custGeom>
              <a:solidFill>
                <a:srgbClr val="263238"/>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00" name="Google Shape;1900;p45"/>
              <p:cNvSpPr/>
              <p:nvPr/>
            </p:nvSpPr>
            <p:spPr>
              <a:xfrm>
                <a:off x="6223273" y="729788"/>
                <a:ext cx="285314" cy="204869"/>
              </a:xfrm>
              <a:custGeom>
                <a:rect b="b" l="l" r="r" t="t"/>
                <a:pathLst>
                  <a:path extrusionOk="0" h="191" w="266">
                    <a:moveTo>
                      <a:pt x="102" y="160"/>
                    </a:moveTo>
                    <a:cubicBezTo>
                      <a:pt x="102" y="160"/>
                      <a:pt x="95" y="164"/>
                      <a:pt x="81" y="165"/>
                    </a:cubicBezTo>
                    <a:cubicBezTo>
                      <a:pt x="66" y="166"/>
                      <a:pt x="43" y="163"/>
                      <a:pt x="23" y="145"/>
                    </a:cubicBezTo>
                    <a:cubicBezTo>
                      <a:pt x="14" y="136"/>
                      <a:pt x="5" y="123"/>
                      <a:pt x="2" y="107"/>
                    </a:cubicBezTo>
                    <a:cubicBezTo>
                      <a:pt x="-1" y="92"/>
                      <a:pt x="0" y="74"/>
                      <a:pt x="7" y="58"/>
                    </a:cubicBezTo>
                    <a:cubicBezTo>
                      <a:pt x="14" y="41"/>
                      <a:pt x="29" y="27"/>
                      <a:pt x="47" y="19"/>
                    </a:cubicBezTo>
                    <a:cubicBezTo>
                      <a:pt x="65" y="12"/>
                      <a:pt x="87" y="11"/>
                      <a:pt x="107" y="19"/>
                    </a:cubicBezTo>
                    <a:lnTo>
                      <a:pt x="104" y="20"/>
                    </a:lnTo>
                    <a:cubicBezTo>
                      <a:pt x="111" y="10"/>
                      <a:pt x="123" y="3"/>
                      <a:pt x="136" y="1"/>
                    </a:cubicBezTo>
                    <a:cubicBezTo>
                      <a:pt x="147" y="-1"/>
                      <a:pt x="158" y="0"/>
                      <a:pt x="168" y="4"/>
                    </a:cubicBezTo>
                    <a:cubicBezTo>
                      <a:pt x="178" y="8"/>
                      <a:pt x="186" y="15"/>
                      <a:pt x="192" y="23"/>
                    </a:cubicBezTo>
                    <a:cubicBezTo>
                      <a:pt x="204" y="40"/>
                      <a:pt x="206" y="63"/>
                      <a:pt x="197" y="80"/>
                    </a:cubicBezTo>
                    <a:lnTo>
                      <a:pt x="193" y="76"/>
                    </a:lnTo>
                    <a:cubicBezTo>
                      <a:pt x="207" y="68"/>
                      <a:pt x="225" y="69"/>
                      <a:pt x="238" y="75"/>
                    </a:cubicBezTo>
                    <a:cubicBezTo>
                      <a:pt x="251" y="82"/>
                      <a:pt x="261" y="94"/>
                      <a:pt x="264" y="107"/>
                    </a:cubicBezTo>
                    <a:cubicBezTo>
                      <a:pt x="272" y="133"/>
                      <a:pt x="261" y="157"/>
                      <a:pt x="247" y="169"/>
                    </a:cubicBezTo>
                    <a:cubicBezTo>
                      <a:pt x="233" y="182"/>
                      <a:pt x="218" y="187"/>
                      <a:pt x="209" y="189"/>
                    </a:cubicBezTo>
                    <a:cubicBezTo>
                      <a:pt x="204" y="190"/>
                      <a:pt x="200" y="191"/>
                      <a:pt x="197" y="191"/>
                    </a:cubicBezTo>
                    <a:cubicBezTo>
                      <a:pt x="194" y="191"/>
                      <a:pt x="193" y="191"/>
                      <a:pt x="193" y="191"/>
                    </a:cubicBezTo>
                    <a:cubicBezTo>
                      <a:pt x="193" y="190"/>
                      <a:pt x="199" y="190"/>
                      <a:pt x="208" y="187"/>
                    </a:cubicBezTo>
                    <a:cubicBezTo>
                      <a:pt x="218" y="185"/>
                      <a:pt x="232" y="180"/>
                      <a:pt x="245" y="167"/>
                    </a:cubicBezTo>
                    <a:cubicBezTo>
                      <a:pt x="257" y="155"/>
                      <a:pt x="267" y="132"/>
                      <a:pt x="260" y="108"/>
                    </a:cubicBezTo>
                    <a:cubicBezTo>
                      <a:pt x="257" y="96"/>
                      <a:pt x="248" y="86"/>
                      <a:pt x="236" y="80"/>
                    </a:cubicBezTo>
                    <a:cubicBezTo>
                      <a:pt x="224" y="74"/>
                      <a:pt x="208" y="74"/>
                      <a:pt x="196" y="81"/>
                    </a:cubicBezTo>
                    <a:lnTo>
                      <a:pt x="188" y="86"/>
                    </a:lnTo>
                    <a:lnTo>
                      <a:pt x="192" y="77"/>
                    </a:lnTo>
                    <a:cubicBezTo>
                      <a:pt x="199" y="62"/>
                      <a:pt x="198" y="42"/>
                      <a:pt x="187" y="27"/>
                    </a:cubicBezTo>
                    <a:cubicBezTo>
                      <a:pt x="182" y="19"/>
                      <a:pt x="174" y="13"/>
                      <a:pt x="166" y="9"/>
                    </a:cubicBezTo>
                    <a:cubicBezTo>
                      <a:pt x="157" y="6"/>
                      <a:pt x="147" y="5"/>
                      <a:pt x="137" y="7"/>
                    </a:cubicBezTo>
                    <a:cubicBezTo>
                      <a:pt x="125" y="9"/>
                      <a:pt x="115" y="15"/>
                      <a:pt x="108" y="23"/>
                    </a:cubicBezTo>
                    <a:lnTo>
                      <a:pt x="106" y="25"/>
                    </a:lnTo>
                    <a:lnTo>
                      <a:pt x="104" y="24"/>
                    </a:lnTo>
                    <a:cubicBezTo>
                      <a:pt x="86" y="17"/>
                      <a:pt x="66" y="18"/>
                      <a:pt x="49" y="24"/>
                    </a:cubicBezTo>
                    <a:cubicBezTo>
                      <a:pt x="32" y="31"/>
                      <a:pt x="18" y="44"/>
                      <a:pt x="11" y="60"/>
                    </a:cubicBezTo>
                    <a:cubicBezTo>
                      <a:pt x="4" y="75"/>
                      <a:pt x="3" y="92"/>
                      <a:pt x="6" y="106"/>
                    </a:cubicBezTo>
                    <a:cubicBezTo>
                      <a:pt x="9" y="121"/>
                      <a:pt x="17" y="133"/>
                      <a:pt x="26" y="142"/>
                    </a:cubicBezTo>
                    <a:cubicBezTo>
                      <a:pt x="44" y="160"/>
                      <a:pt x="67" y="163"/>
                      <a:pt x="80" y="163"/>
                    </a:cubicBezTo>
                    <a:cubicBezTo>
                      <a:pt x="95" y="163"/>
                      <a:pt x="102" y="159"/>
                      <a:pt x="102" y="160"/>
                    </a:cubicBezTo>
                    <a:close/>
                  </a:path>
                </a:pathLst>
              </a:custGeom>
              <a:solidFill>
                <a:srgbClr val="263238"/>
              </a:solidFill>
              <a:ln>
                <a:noFill/>
              </a:ln>
            </p:spPr>
            <p:txBody>
              <a:bodyPr anchorCtr="1" anchor="ctr" bIns="23750" lIns="90000" spcFirstLastPara="1" rIns="90000" wrap="square" tIns="237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01" name="Google Shape;1901;p45"/>
              <p:cNvSpPr/>
              <p:nvPr/>
            </p:nvSpPr>
            <p:spPr>
              <a:xfrm>
                <a:off x="5880038" y="940021"/>
                <a:ext cx="448351" cy="204869"/>
              </a:xfrm>
              <a:custGeom>
                <a:rect b="b" l="l" r="r" t="t"/>
                <a:pathLst>
                  <a:path extrusionOk="0" h="191" w="418">
                    <a:moveTo>
                      <a:pt x="8" y="191"/>
                    </a:moveTo>
                    <a:cubicBezTo>
                      <a:pt x="8" y="191"/>
                      <a:pt x="8" y="190"/>
                      <a:pt x="7" y="187"/>
                    </a:cubicBezTo>
                    <a:cubicBezTo>
                      <a:pt x="6" y="185"/>
                      <a:pt x="4" y="182"/>
                      <a:pt x="3" y="177"/>
                    </a:cubicBezTo>
                    <a:cubicBezTo>
                      <a:pt x="1" y="168"/>
                      <a:pt x="-1" y="154"/>
                      <a:pt x="2" y="137"/>
                    </a:cubicBezTo>
                    <a:cubicBezTo>
                      <a:pt x="5" y="120"/>
                      <a:pt x="14" y="100"/>
                      <a:pt x="33" y="85"/>
                    </a:cubicBezTo>
                    <a:cubicBezTo>
                      <a:pt x="51" y="69"/>
                      <a:pt x="77" y="59"/>
                      <a:pt x="106" y="62"/>
                    </a:cubicBezTo>
                    <a:lnTo>
                      <a:pt x="103" y="64"/>
                    </a:lnTo>
                    <a:cubicBezTo>
                      <a:pt x="114" y="41"/>
                      <a:pt x="135" y="20"/>
                      <a:pt x="162" y="8"/>
                    </a:cubicBezTo>
                    <a:cubicBezTo>
                      <a:pt x="182" y="0"/>
                      <a:pt x="203" y="-2"/>
                      <a:pt x="223" y="1"/>
                    </a:cubicBezTo>
                    <a:cubicBezTo>
                      <a:pt x="243" y="5"/>
                      <a:pt x="261" y="13"/>
                      <a:pt x="275" y="24"/>
                    </a:cubicBezTo>
                    <a:lnTo>
                      <a:pt x="272" y="23"/>
                    </a:lnTo>
                    <a:cubicBezTo>
                      <a:pt x="293" y="12"/>
                      <a:pt x="315" y="8"/>
                      <a:pt x="334" y="9"/>
                    </a:cubicBezTo>
                    <a:cubicBezTo>
                      <a:pt x="353" y="9"/>
                      <a:pt x="370" y="13"/>
                      <a:pt x="382" y="19"/>
                    </a:cubicBezTo>
                    <a:cubicBezTo>
                      <a:pt x="395" y="24"/>
                      <a:pt x="404" y="30"/>
                      <a:pt x="410" y="35"/>
                    </a:cubicBezTo>
                    <a:cubicBezTo>
                      <a:pt x="416" y="39"/>
                      <a:pt x="419" y="42"/>
                      <a:pt x="418" y="42"/>
                    </a:cubicBezTo>
                    <a:cubicBezTo>
                      <a:pt x="418" y="43"/>
                      <a:pt x="406" y="31"/>
                      <a:pt x="381" y="21"/>
                    </a:cubicBezTo>
                    <a:cubicBezTo>
                      <a:pt x="369" y="17"/>
                      <a:pt x="352" y="13"/>
                      <a:pt x="334" y="13"/>
                    </a:cubicBezTo>
                    <a:cubicBezTo>
                      <a:pt x="315" y="13"/>
                      <a:pt x="294" y="17"/>
                      <a:pt x="274" y="28"/>
                    </a:cubicBezTo>
                    <a:lnTo>
                      <a:pt x="273" y="29"/>
                    </a:lnTo>
                    <a:lnTo>
                      <a:pt x="271" y="28"/>
                    </a:lnTo>
                    <a:cubicBezTo>
                      <a:pt x="258" y="18"/>
                      <a:pt x="241" y="10"/>
                      <a:pt x="222" y="7"/>
                    </a:cubicBezTo>
                    <a:cubicBezTo>
                      <a:pt x="203" y="4"/>
                      <a:pt x="183" y="6"/>
                      <a:pt x="164" y="14"/>
                    </a:cubicBezTo>
                    <a:cubicBezTo>
                      <a:pt x="139" y="24"/>
                      <a:pt x="119" y="44"/>
                      <a:pt x="108" y="66"/>
                    </a:cubicBezTo>
                    <a:lnTo>
                      <a:pt x="107" y="68"/>
                    </a:lnTo>
                    <a:lnTo>
                      <a:pt x="105" y="68"/>
                    </a:lnTo>
                    <a:cubicBezTo>
                      <a:pt x="78" y="64"/>
                      <a:pt x="53" y="74"/>
                      <a:pt x="36" y="88"/>
                    </a:cubicBezTo>
                    <a:cubicBezTo>
                      <a:pt x="18" y="103"/>
                      <a:pt x="9" y="122"/>
                      <a:pt x="6" y="138"/>
                    </a:cubicBezTo>
                    <a:cubicBezTo>
                      <a:pt x="2" y="154"/>
                      <a:pt x="3" y="168"/>
                      <a:pt x="5" y="177"/>
                    </a:cubicBezTo>
                    <a:cubicBezTo>
                      <a:pt x="7" y="186"/>
                      <a:pt x="9" y="190"/>
                      <a:pt x="8" y="191"/>
                    </a:cubicBezTo>
                    <a:close/>
                  </a:path>
                </a:pathLst>
              </a:custGeom>
              <a:solidFill>
                <a:srgbClr val="263238"/>
              </a:solidFill>
              <a:ln>
                <a:noFill/>
              </a:ln>
            </p:spPr>
            <p:txBody>
              <a:bodyPr anchorCtr="1" anchor="ctr" bIns="23750" lIns="90000" spcFirstLastPara="1" rIns="90000" wrap="square" tIns="237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902" name="Google Shape;1902;p45"/>
            <p:cNvGrpSpPr/>
            <p:nvPr/>
          </p:nvGrpSpPr>
          <p:grpSpPr>
            <a:xfrm>
              <a:off x="7532930" y="2380544"/>
              <a:ext cx="718649" cy="691837"/>
              <a:chOff x="7532930" y="2380544"/>
              <a:chExt cx="718649" cy="691837"/>
            </a:xfrm>
          </p:grpSpPr>
          <p:sp>
            <p:nvSpPr>
              <p:cNvPr id="1903" name="Google Shape;1903;p45"/>
              <p:cNvSpPr/>
              <p:nvPr/>
            </p:nvSpPr>
            <p:spPr>
              <a:xfrm>
                <a:off x="7532930" y="2381617"/>
                <a:ext cx="716503" cy="690764"/>
              </a:xfrm>
              <a:custGeom>
                <a:rect b="b" l="l" r="r" t="t"/>
                <a:pathLst>
                  <a:path extrusionOk="0" h="644" w="668">
                    <a:moveTo>
                      <a:pt x="0" y="517"/>
                    </a:moveTo>
                    <a:lnTo>
                      <a:pt x="106" y="535"/>
                    </a:lnTo>
                    <a:cubicBezTo>
                      <a:pt x="144" y="578"/>
                      <a:pt x="195" y="612"/>
                      <a:pt x="254" y="630"/>
                    </a:cubicBezTo>
                    <a:cubicBezTo>
                      <a:pt x="423" y="681"/>
                      <a:pt x="603" y="585"/>
                      <a:pt x="654" y="415"/>
                    </a:cubicBezTo>
                    <a:cubicBezTo>
                      <a:pt x="705" y="245"/>
                      <a:pt x="610" y="65"/>
                      <a:pt x="440" y="14"/>
                    </a:cubicBezTo>
                    <a:cubicBezTo>
                      <a:pt x="271" y="-37"/>
                      <a:pt x="91" y="59"/>
                      <a:pt x="39" y="229"/>
                    </a:cubicBezTo>
                    <a:cubicBezTo>
                      <a:pt x="18" y="300"/>
                      <a:pt x="22" y="373"/>
                      <a:pt x="47" y="437"/>
                    </a:cubicBezTo>
                    <a:lnTo>
                      <a:pt x="47" y="437"/>
                    </a:lnTo>
                    <a:lnTo>
                      <a:pt x="0" y="517"/>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4" name="Google Shape;1904;p45"/>
              <p:cNvSpPr/>
              <p:nvPr/>
            </p:nvSpPr>
            <p:spPr>
              <a:xfrm>
                <a:off x="7532930" y="2380544"/>
                <a:ext cx="718649" cy="691837"/>
              </a:xfrm>
              <a:custGeom>
                <a:rect b="b" l="l" r="r" t="t"/>
                <a:pathLst>
                  <a:path extrusionOk="0" h="645" w="670">
                    <a:moveTo>
                      <a:pt x="0" y="518"/>
                    </a:moveTo>
                    <a:cubicBezTo>
                      <a:pt x="0" y="518"/>
                      <a:pt x="1" y="516"/>
                      <a:pt x="3" y="512"/>
                    </a:cubicBezTo>
                    <a:cubicBezTo>
                      <a:pt x="5" y="509"/>
                      <a:pt x="8" y="504"/>
                      <a:pt x="12" y="497"/>
                    </a:cubicBezTo>
                    <a:cubicBezTo>
                      <a:pt x="20" y="483"/>
                      <a:pt x="31" y="463"/>
                      <a:pt x="46" y="437"/>
                    </a:cubicBezTo>
                    <a:lnTo>
                      <a:pt x="47" y="437"/>
                    </a:lnTo>
                    <a:lnTo>
                      <a:pt x="47" y="437"/>
                    </a:lnTo>
                    <a:lnTo>
                      <a:pt x="47" y="437"/>
                    </a:lnTo>
                    <a:lnTo>
                      <a:pt x="46" y="438"/>
                    </a:lnTo>
                    <a:cubicBezTo>
                      <a:pt x="31" y="400"/>
                      <a:pt x="19" y="346"/>
                      <a:pt x="27" y="282"/>
                    </a:cubicBezTo>
                    <a:cubicBezTo>
                      <a:pt x="29" y="266"/>
                      <a:pt x="32" y="250"/>
                      <a:pt x="37" y="233"/>
                    </a:cubicBezTo>
                    <a:cubicBezTo>
                      <a:pt x="39" y="225"/>
                      <a:pt x="43" y="216"/>
                      <a:pt x="46" y="208"/>
                    </a:cubicBezTo>
                    <a:cubicBezTo>
                      <a:pt x="48" y="199"/>
                      <a:pt x="52" y="191"/>
                      <a:pt x="56" y="183"/>
                    </a:cubicBezTo>
                    <a:cubicBezTo>
                      <a:pt x="72" y="149"/>
                      <a:pt x="95" y="116"/>
                      <a:pt x="126" y="88"/>
                    </a:cubicBezTo>
                    <a:cubicBezTo>
                      <a:pt x="156" y="59"/>
                      <a:pt x="194" y="35"/>
                      <a:pt x="236" y="19"/>
                    </a:cubicBezTo>
                    <a:cubicBezTo>
                      <a:pt x="279" y="4"/>
                      <a:pt x="327" y="-3"/>
                      <a:pt x="376" y="1"/>
                    </a:cubicBezTo>
                    <a:cubicBezTo>
                      <a:pt x="425" y="5"/>
                      <a:pt x="474" y="21"/>
                      <a:pt x="518" y="49"/>
                    </a:cubicBezTo>
                    <a:cubicBezTo>
                      <a:pt x="529" y="55"/>
                      <a:pt x="539" y="64"/>
                      <a:pt x="549" y="71"/>
                    </a:cubicBezTo>
                    <a:cubicBezTo>
                      <a:pt x="555" y="75"/>
                      <a:pt x="559" y="80"/>
                      <a:pt x="564" y="84"/>
                    </a:cubicBezTo>
                    <a:cubicBezTo>
                      <a:pt x="569" y="89"/>
                      <a:pt x="574" y="93"/>
                      <a:pt x="578" y="98"/>
                    </a:cubicBezTo>
                    <a:cubicBezTo>
                      <a:pt x="587" y="108"/>
                      <a:pt x="597" y="117"/>
                      <a:pt x="604" y="128"/>
                    </a:cubicBezTo>
                    <a:cubicBezTo>
                      <a:pt x="608" y="133"/>
                      <a:pt x="612" y="139"/>
                      <a:pt x="616" y="144"/>
                    </a:cubicBezTo>
                    <a:cubicBezTo>
                      <a:pt x="619" y="150"/>
                      <a:pt x="623" y="156"/>
                      <a:pt x="626" y="161"/>
                    </a:cubicBezTo>
                    <a:cubicBezTo>
                      <a:pt x="653" y="207"/>
                      <a:pt x="667" y="258"/>
                      <a:pt x="669" y="308"/>
                    </a:cubicBezTo>
                    <a:cubicBezTo>
                      <a:pt x="671" y="358"/>
                      <a:pt x="662" y="408"/>
                      <a:pt x="642" y="452"/>
                    </a:cubicBezTo>
                    <a:cubicBezTo>
                      <a:pt x="623" y="496"/>
                      <a:pt x="595" y="533"/>
                      <a:pt x="562" y="563"/>
                    </a:cubicBezTo>
                    <a:cubicBezTo>
                      <a:pt x="529" y="593"/>
                      <a:pt x="490" y="614"/>
                      <a:pt x="452" y="628"/>
                    </a:cubicBezTo>
                    <a:cubicBezTo>
                      <a:pt x="413" y="641"/>
                      <a:pt x="374" y="646"/>
                      <a:pt x="337" y="645"/>
                    </a:cubicBezTo>
                    <a:cubicBezTo>
                      <a:pt x="319" y="645"/>
                      <a:pt x="301" y="642"/>
                      <a:pt x="284" y="640"/>
                    </a:cubicBezTo>
                    <a:cubicBezTo>
                      <a:pt x="268" y="635"/>
                      <a:pt x="251" y="632"/>
                      <a:pt x="236" y="626"/>
                    </a:cubicBezTo>
                    <a:cubicBezTo>
                      <a:pt x="176" y="604"/>
                      <a:pt x="133" y="568"/>
                      <a:pt x="106" y="537"/>
                    </a:cubicBezTo>
                    <a:lnTo>
                      <a:pt x="106" y="537"/>
                    </a:lnTo>
                    <a:cubicBezTo>
                      <a:pt x="72" y="531"/>
                      <a:pt x="45" y="526"/>
                      <a:pt x="27" y="522"/>
                    </a:cubicBezTo>
                    <a:cubicBezTo>
                      <a:pt x="18" y="521"/>
                      <a:pt x="11" y="519"/>
                      <a:pt x="7" y="519"/>
                    </a:cubicBezTo>
                    <a:cubicBezTo>
                      <a:pt x="2" y="518"/>
                      <a:pt x="0" y="517"/>
                      <a:pt x="0" y="517"/>
                    </a:cubicBezTo>
                    <a:cubicBezTo>
                      <a:pt x="0" y="517"/>
                      <a:pt x="3" y="518"/>
                      <a:pt x="7" y="518"/>
                    </a:cubicBezTo>
                    <a:cubicBezTo>
                      <a:pt x="12" y="519"/>
                      <a:pt x="19" y="520"/>
                      <a:pt x="28" y="522"/>
                    </a:cubicBezTo>
                    <a:cubicBezTo>
                      <a:pt x="46" y="525"/>
                      <a:pt x="72" y="529"/>
                      <a:pt x="106" y="535"/>
                    </a:cubicBezTo>
                    <a:cubicBezTo>
                      <a:pt x="107" y="535"/>
                      <a:pt x="107" y="535"/>
                      <a:pt x="107" y="536"/>
                    </a:cubicBezTo>
                    <a:cubicBezTo>
                      <a:pt x="134" y="566"/>
                      <a:pt x="177" y="602"/>
                      <a:pt x="237" y="623"/>
                    </a:cubicBezTo>
                    <a:cubicBezTo>
                      <a:pt x="252" y="629"/>
                      <a:pt x="268" y="632"/>
                      <a:pt x="285" y="637"/>
                    </a:cubicBezTo>
                    <a:cubicBezTo>
                      <a:pt x="301" y="639"/>
                      <a:pt x="319" y="642"/>
                      <a:pt x="337" y="642"/>
                    </a:cubicBezTo>
                    <a:cubicBezTo>
                      <a:pt x="373" y="643"/>
                      <a:pt x="412" y="638"/>
                      <a:pt x="451" y="624"/>
                    </a:cubicBezTo>
                    <a:cubicBezTo>
                      <a:pt x="489" y="611"/>
                      <a:pt x="526" y="590"/>
                      <a:pt x="559" y="560"/>
                    </a:cubicBezTo>
                    <a:cubicBezTo>
                      <a:pt x="592" y="531"/>
                      <a:pt x="620" y="493"/>
                      <a:pt x="639" y="450"/>
                    </a:cubicBezTo>
                    <a:cubicBezTo>
                      <a:pt x="658" y="407"/>
                      <a:pt x="667" y="358"/>
                      <a:pt x="665" y="308"/>
                    </a:cubicBezTo>
                    <a:cubicBezTo>
                      <a:pt x="663" y="259"/>
                      <a:pt x="649" y="208"/>
                      <a:pt x="623" y="163"/>
                    </a:cubicBezTo>
                    <a:cubicBezTo>
                      <a:pt x="619" y="158"/>
                      <a:pt x="616" y="152"/>
                      <a:pt x="613" y="146"/>
                    </a:cubicBezTo>
                    <a:cubicBezTo>
                      <a:pt x="609" y="141"/>
                      <a:pt x="605" y="135"/>
                      <a:pt x="601" y="130"/>
                    </a:cubicBezTo>
                    <a:cubicBezTo>
                      <a:pt x="594" y="119"/>
                      <a:pt x="584" y="110"/>
                      <a:pt x="576" y="100"/>
                    </a:cubicBezTo>
                    <a:cubicBezTo>
                      <a:pt x="571" y="95"/>
                      <a:pt x="566" y="91"/>
                      <a:pt x="561" y="87"/>
                    </a:cubicBezTo>
                    <a:cubicBezTo>
                      <a:pt x="556" y="82"/>
                      <a:pt x="552" y="78"/>
                      <a:pt x="547" y="74"/>
                    </a:cubicBezTo>
                    <a:cubicBezTo>
                      <a:pt x="536" y="66"/>
                      <a:pt x="527" y="58"/>
                      <a:pt x="515" y="52"/>
                    </a:cubicBezTo>
                    <a:cubicBezTo>
                      <a:pt x="472" y="25"/>
                      <a:pt x="424" y="9"/>
                      <a:pt x="375" y="4"/>
                    </a:cubicBezTo>
                    <a:cubicBezTo>
                      <a:pt x="327" y="0"/>
                      <a:pt x="280" y="7"/>
                      <a:pt x="238" y="22"/>
                    </a:cubicBezTo>
                    <a:cubicBezTo>
                      <a:pt x="195" y="38"/>
                      <a:pt x="158" y="62"/>
                      <a:pt x="128" y="90"/>
                    </a:cubicBezTo>
                    <a:cubicBezTo>
                      <a:pt x="98" y="118"/>
                      <a:pt x="75" y="151"/>
                      <a:pt x="59" y="184"/>
                    </a:cubicBezTo>
                    <a:cubicBezTo>
                      <a:pt x="55" y="192"/>
                      <a:pt x="51" y="200"/>
                      <a:pt x="48" y="209"/>
                    </a:cubicBezTo>
                    <a:cubicBezTo>
                      <a:pt x="45" y="217"/>
                      <a:pt x="42" y="225"/>
                      <a:pt x="39" y="234"/>
                    </a:cubicBezTo>
                    <a:cubicBezTo>
                      <a:pt x="35" y="250"/>
                      <a:pt x="31" y="266"/>
                      <a:pt x="29" y="282"/>
                    </a:cubicBezTo>
                    <a:cubicBezTo>
                      <a:pt x="21" y="346"/>
                      <a:pt x="33" y="399"/>
                      <a:pt x="47" y="437"/>
                    </a:cubicBezTo>
                    <a:cubicBezTo>
                      <a:pt x="47" y="438"/>
                      <a:pt x="47" y="438"/>
                      <a:pt x="47" y="438"/>
                    </a:cubicBezTo>
                    <a:cubicBezTo>
                      <a:pt x="46" y="438"/>
                      <a:pt x="46" y="438"/>
                      <a:pt x="46" y="438"/>
                    </a:cubicBezTo>
                    <a:lnTo>
                      <a:pt x="46" y="438"/>
                    </a:lnTo>
                    <a:lnTo>
                      <a:pt x="47" y="438"/>
                    </a:lnTo>
                    <a:cubicBezTo>
                      <a:pt x="32" y="463"/>
                      <a:pt x="20" y="483"/>
                      <a:pt x="12" y="497"/>
                    </a:cubicBezTo>
                    <a:cubicBezTo>
                      <a:pt x="9" y="503"/>
                      <a:pt x="5" y="508"/>
                      <a:pt x="3" y="512"/>
                    </a:cubicBezTo>
                    <a:cubicBezTo>
                      <a:pt x="1" y="515"/>
                      <a:pt x="0" y="517"/>
                      <a:pt x="0" y="517"/>
                    </a:cubicBezTo>
                    <a:lnTo>
                      <a:pt x="0" y="51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05" name="Google Shape;1905;p45"/>
              <p:cNvSpPr/>
              <p:nvPr/>
            </p:nvSpPr>
            <p:spPr>
              <a:xfrm>
                <a:off x="8010241" y="2701257"/>
                <a:ext cx="70792" cy="70793"/>
              </a:xfrm>
              <a:custGeom>
                <a:rect b="b" l="l" r="r" t="t"/>
                <a:pathLst>
                  <a:path extrusionOk="0" h="66" w="66">
                    <a:moveTo>
                      <a:pt x="0" y="33"/>
                    </a:moveTo>
                    <a:cubicBezTo>
                      <a:pt x="0" y="15"/>
                      <a:pt x="15" y="0"/>
                      <a:pt x="33" y="0"/>
                    </a:cubicBezTo>
                    <a:cubicBezTo>
                      <a:pt x="51" y="0"/>
                      <a:pt x="66" y="15"/>
                      <a:pt x="66" y="33"/>
                    </a:cubicBezTo>
                    <a:cubicBezTo>
                      <a:pt x="66" y="51"/>
                      <a:pt x="51" y="66"/>
                      <a:pt x="33" y="66"/>
                    </a:cubicBezTo>
                    <a:cubicBezTo>
                      <a:pt x="15" y="66"/>
                      <a:pt x="0" y="51"/>
                      <a:pt x="0" y="3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06" name="Google Shape;1906;p45"/>
              <p:cNvSpPr/>
              <p:nvPr/>
            </p:nvSpPr>
            <p:spPr>
              <a:xfrm>
                <a:off x="7870802" y="2701257"/>
                <a:ext cx="69720" cy="70793"/>
              </a:xfrm>
              <a:custGeom>
                <a:rect b="b" l="l" r="r" t="t"/>
                <a:pathLst>
                  <a:path extrusionOk="0" h="66" w="65">
                    <a:moveTo>
                      <a:pt x="0" y="33"/>
                    </a:moveTo>
                    <a:cubicBezTo>
                      <a:pt x="0" y="15"/>
                      <a:pt x="14" y="0"/>
                      <a:pt x="32" y="0"/>
                    </a:cubicBezTo>
                    <a:cubicBezTo>
                      <a:pt x="50" y="0"/>
                      <a:pt x="65" y="15"/>
                      <a:pt x="65" y="33"/>
                    </a:cubicBezTo>
                    <a:cubicBezTo>
                      <a:pt x="65" y="51"/>
                      <a:pt x="50" y="66"/>
                      <a:pt x="32" y="66"/>
                    </a:cubicBezTo>
                    <a:cubicBezTo>
                      <a:pt x="14" y="66"/>
                      <a:pt x="0" y="51"/>
                      <a:pt x="0" y="3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07" name="Google Shape;1907;p45"/>
              <p:cNvSpPr/>
              <p:nvPr/>
            </p:nvSpPr>
            <p:spPr>
              <a:xfrm>
                <a:off x="7726000" y="2702329"/>
                <a:ext cx="70792" cy="69720"/>
              </a:xfrm>
              <a:custGeom>
                <a:rect b="b" l="l" r="r" t="t"/>
                <a:pathLst>
                  <a:path extrusionOk="0" h="65" w="66">
                    <a:moveTo>
                      <a:pt x="4" y="48"/>
                    </a:moveTo>
                    <a:cubicBezTo>
                      <a:pt x="-5" y="33"/>
                      <a:pt x="0" y="13"/>
                      <a:pt x="16" y="4"/>
                    </a:cubicBezTo>
                    <a:cubicBezTo>
                      <a:pt x="32" y="-5"/>
                      <a:pt x="52" y="0"/>
                      <a:pt x="61" y="16"/>
                    </a:cubicBezTo>
                    <a:cubicBezTo>
                      <a:pt x="70" y="31"/>
                      <a:pt x="64" y="51"/>
                      <a:pt x="49" y="60"/>
                    </a:cubicBezTo>
                    <a:cubicBezTo>
                      <a:pt x="33" y="69"/>
                      <a:pt x="13" y="64"/>
                      <a:pt x="4" y="4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908" name="Google Shape;1908;p45"/>
            <p:cNvGrpSpPr/>
            <p:nvPr/>
          </p:nvGrpSpPr>
          <p:grpSpPr>
            <a:xfrm>
              <a:off x="5188205" y="269636"/>
              <a:ext cx="718649" cy="691837"/>
              <a:chOff x="5188205" y="269636"/>
              <a:chExt cx="718649" cy="691837"/>
            </a:xfrm>
          </p:grpSpPr>
          <p:sp>
            <p:nvSpPr>
              <p:cNvPr id="1909" name="Google Shape;1909;p45"/>
              <p:cNvSpPr/>
              <p:nvPr/>
            </p:nvSpPr>
            <p:spPr>
              <a:xfrm>
                <a:off x="5188205" y="269636"/>
                <a:ext cx="718649" cy="691837"/>
              </a:xfrm>
              <a:custGeom>
                <a:rect b="b" l="l" r="r" t="t"/>
                <a:pathLst>
                  <a:path extrusionOk="0" h="645" w="670">
                    <a:moveTo>
                      <a:pt x="670" y="517"/>
                    </a:moveTo>
                    <a:cubicBezTo>
                      <a:pt x="670" y="517"/>
                      <a:pt x="669" y="515"/>
                      <a:pt x="667" y="512"/>
                    </a:cubicBezTo>
                    <a:cubicBezTo>
                      <a:pt x="665" y="509"/>
                      <a:pt x="662" y="503"/>
                      <a:pt x="658" y="497"/>
                    </a:cubicBezTo>
                    <a:cubicBezTo>
                      <a:pt x="650" y="483"/>
                      <a:pt x="638" y="463"/>
                      <a:pt x="623" y="438"/>
                    </a:cubicBezTo>
                    <a:lnTo>
                      <a:pt x="624" y="438"/>
                    </a:lnTo>
                    <a:lnTo>
                      <a:pt x="624" y="438"/>
                    </a:lnTo>
                    <a:lnTo>
                      <a:pt x="623" y="438"/>
                    </a:lnTo>
                    <a:lnTo>
                      <a:pt x="623" y="437"/>
                    </a:lnTo>
                    <a:cubicBezTo>
                      <a:pt x="637" y="400"/>
                      <a:pt x="649" y="346"/>
                      <a:pt x="641" y="282"/>
                    </a:cubicBezTo>
                    <a:cubicBezTo>
                      <a:pt x="639" y="266"/>
                      <a:pt x="636" y="250"/>
                      <a:pt x="631" y="234"/>
                    </a:cubicBezTo>
                    <a:cubicBezTo>
                      <a:pt x="628" y="225"/>
                      <a:pt x="625" y="217"/>
                      <a:pt x="622" y="209"/>
                    </a:cubicBezTo>
                    <a:cubicBezTo>
                      <a:pt x="619" y="200"/>
                      <a:pt x="615" y="192"/>
                      <a:pt x="611" y="184"/>
                    </a:cubicBezTo>
                    <a:cubicBezTo>
                      <a:pt x="595" y="151"/>
                      <a:pt x="572" y="118"/>
                      <a:pt x="542" y="90"/>
                    </a:cubicBezTo>
                    <a:cubicBezTo>
                      <a:pt x="512" y="62"/>
                      <a:pt x="475" y="38"/>
                      <a:pt x="433" y="23"/>
                    </a:cubicBezTo>
                    <a:cubicBezTo>
                      <a:pt x="390" y="7"/>
                      <a:pt x="343" y="0"/>
                      <a:pt x="295" y="4"/>
                    </a:cubicBezTo>
                    <a:cubicBezTo>
                      <a:pt x="246" y="9"/>
                      <a:pt x="198" y="25"/>
                      <a:pt x="155" y="52"/>
                    </a:cubicBezTo>
                    <a:cubicBezTo>
                      <a:pt x="143" y="58"/>
                      <a:pt x="134" y="66"/>
                      <a:pt x="123" y="74"/>
                    </a:cubicBezTo>
                    <a:cubicBezTo>
                      <a:pt x="118" y="78"/>
                      <a:pt x="114" y="83"/>
                      <a:pt x="109" y="87"/>
                    </a:cubicBezTo>
                    <a:cubicBezTo>
                      <a:pt x="104" y="91"/>
                      <a:pt x="99" y="95"/>
                      <a:pt x="95" y="100"/>
                    </a:cubicBezTo>
                    <a:cubicBezTo>
                      <a:pt x="86" y="110"/>
                      <a:pt x="77" y="119"/>
                      <a:pt x="69" y="130"/>
                    </a:cubicBezTo>
                    <a:cubicBezTo>
                      <a:pt x="65" y="136"/>
                      <a:pt x="61" y="141"/>
                      <a:pt x="58" y="146"/>
                    </a:cubicBezTo>
                    <a:cubicBezTo>
                      <a:pt x="54" y="152"/>
                      <a:pt x="51" y="158"/>
                      <a:pt x="47" y="163"/>
                    </a:cubicBezTo>
                    <a:cubicBezTo>
                      <a:pt x="21" y="208"/>
                      <a:pt x="8" y="259"/>
                      <a:pt x="5" y="308"/>
                    </a:cubicBezTo>
                    <a:cubicBezTo>
                      <a:pt x="3" y="358"/>
                      <a:pt x="12" y="407"/>
                      <a:pt x="31" y="450"/>
                    </a:cubicBezTo>
                    <a:cubicBezTo>
                      <a:pt x="50" y="493"/>
                      <a:pt x="78" y="531"/>
                      <a:pt x="111" y="560"/>
                    </a:cubicBezTo>
                    <a:cubicBezTo>
                      <a:pt x="144" y="590"/>
                      <a:pt x="181" y="611"/>
                      <a:pt x="219" y="625"/>
                    </a:cubicBezTo>
                    <a:cubicBezTo>
                      <a:pt x="258" y="638"/>
                      <a:pt x="297" y="643"/>
                      <a:pt x="333" y="642"/>
                    </a:cubicBezTo>
                    <a:cubicBezTo>
                      <a:pt x="351" y="642"/>
                      <a:pt x="369" y="639"/>
                      <a:pt x="386" y="637"/>
                    </a:cubicBezTo>
                    <a:cubicBezTo>
                      <a:pt x="402" y="632"/>
                      <a:pt x="418" y="629"/>
                      <a:pt x="433" y="624"/>
                    </a:cubicBezTo>
                    <a:cubicBezTo>
                      <a:pt x="493" y="602"/>
                      <a:pt x="536" y="566"/>
                      <a:pt x="563" y="536"/>
                    </a:cubicBezTo>
                    <a:lnTo>
                      <a:pt x="564" y="535"/>
                    </a:lnTo>
                    <a:cubicBezTo>
                      <a:pt x="598" y="530"/>
                      <a:pt x="624" y="525"/>
                      <a:pt x="642" y="522"/>
                    </a:cubicBezTo>
                    <a:cubicBezTo>
                      <a:pt x="651" y="520"/>
                      <a:pt x="658" y="519"/>
                      <a:pt x="663" y="519"/>
                    </a:cubicBezTo>
                    <a:cubicBezTo>
                      <a:pt x="667" y="518"/>
                      <a:pt x="670" y="517"/>
                      <a:pt x="670" y="517"/>
                    </a:cubicBezTo>
                    <a:cubicBezTo>
                      <a:pt x="670" y="517"/>
                      <a:pt x="668" y="518"/>
                      <a:pt x="663" y="519"/>
                    </a:cubicBezTo>
                    <a:cubicBezTo>
                      <a:pt x="659" y="520"/>
                      <a:pt x="652" y="521"/>
                      <a:pt x="643" y="523"/>
                    </a:cubicBezTo>
                    <a:cubicBezTo>
                      <a:pt x="625" y="526"/>
                      <a:pt x="598" y="531"/>
                      <a:pt x="564" y="537"/>
                    </a:cubicBezTo>
                    <a:lnTo>
                      <a:pt x="564" y="537"/>
                    </a:lnTo>
                    <a:cubicBezTo>
                      <a:pt x="537" y="568"/>
                      <a:pt x="494" y="604"/>
                      <a:pt x="434" y="626"/>
                    </a:cubicBezTo>
                    <a:cubicBezTo>
                      <a:pt x="419" y="632"/>
                      <a:pt x="403" y="635"/>
                      <a:pt x="386" y="640"/>
                    </a:cubicBezTo>
                    <a:cubicBezTo>
                      <a:pt x="369" y="642"/>
                      <a:pt x="351" y="645"/>
                      <a:pt x="333" y="645"/>
                    </a:cubicBezTo>
                    <a:cubicBezTo>
                      <a:pt x="296" y="646"/>
                      <a:pt x="257" y="641"/>
                      <a:pt x="218" y="628"/>
                    </a:cubicBezTo>
                    <a:cubicBezTo>
                      <a:pt x="180" y="615"/>
                      <a:pt x="142" y="593"/>
                      <a:pt x="108" y="563"/>
                    </a:cubicBezTo>
                    <a:cubicBezTo>
                      <a:pt x="75" y="533"/>
                      <a:pt x="47" y="496"/>
                      <a:pt x="28" y="452"/>
                    </a:cubicBezTo>
                    <a:cubicBezTo>
                      <a:pt x="8" y="408"/>
                      <a:pt x="-1" y="359"/>
                      <a:pt x="1" y="308"/>
                    </a:cubicBezTo>
                    <a:cubicBezTo>
                      <a:pt x="4" y="258"/>
                      <a:pt x="17" y="207"/>
                      <a:pt x="44" y="162"/>
                    </a:cubicBezTo>
                    <a:cubicBezTo>
                      <a:pt x="47" y="156"/>
                      <a:pt x="51" y="150"/>
                      <a:pt x="54" y="144"/>
                    </a:cubicBezTo>
                    <a:cubicBezTo>
                      <a:pt x="58" y="139"/>
                      <a:pt x="62" y="133"/>
                      <a:pt x="66" y="128"/>
                    </a:cubicBezTo>
                    <a:cubicBezTo>
                      <a:pt x="73" y="117"/>
                      <a:pt x="83" y="108"/>
                      <a:pt x="92" y="98"/>
                    </a:cubicBezTo>
                    <a:cubicBezTo>
                      <a:pt x="96" y="93"/>
                      <a:pt x="101" y="89"/>
                      <a:pt x="106" y="84"/>
                    </a:cubicBezTo>
                    <a:cubicBezTo>
                      <a:pt x="111" y="80"/>
                      <a:pt x="115" y="75"/>
                      <a:pt x="121" y="71"/>
                    </a:cubicBezTo>
                    <a:cubicBezTo>
                      <a:pt x="131" y="64"/>
                      <a:pt x="141" y="55"/>
                      <a:pt x="152" y="49"/>
                    </a:cubicBezTo>
                    <a:cubicBezTo>
                      <a:pt x="196" y="22"/>
                      <a:pt x="246" y="6"/>
                      <a:pt x="294" y="1"/>
                    </a:cubicBezTo>
                    <a:cubicBezTo>
                      <a:pt x="343" y="-3"/>
                      <a:pt x="391" y="4"/>
                      <a:pt x="434" y="20"/>
                    </a:cubicBezTo>
                    <a:cubicBezTo>
                      <a:pt x="476" y="35"/>
                      <a:pt x="514" y="59"/>
                      <a:pt x="544" y="88"/>
                    </a:cubicBezTo>
                    <a:cubicBezTo>
                      <a:pt x="575" y="116"/>
                      <a:pt x="598" y="149"/>
                      <a:pt x="614" y="183"/>
                    </a:cubicBezTo>
                    <a:cubicBezTo>
                      <a:pt x="618" y="191"/>
                      <a:pt x="622" y="199"/>
                      <a:pt x="624" y="208"/>
                    </a:cubicBezTo>
                    <a:cubicBezTo>
                      <a:pt x="627" y="217"/>
                      <a:pt x="631" y="225"/>
                      <a:pt x="633" y="233"/>
                    </a:cubicBezTo>
                    <a:cubicBezTo>
                      <a:pt x="638" y="250"/>
                      <a:pt x="641" y="266"/>
                      <a:pt x="643" y="282"/>
                    </a:cubicBezTo>
                    <a:cubicBezTo>
                      <a:pt x="651" y="346"/>
                      <a:pt x="639" y="400"/>
                      <a:pt x="624" y="438"/>
                    </a:cubicBezTo>
                    <a:lnTo>
                      <a:pt x="623" y="437"/>
                    </a:lnTo>
                    <a:lnTo>
                      <a:pt x="623" y="437"/>
                    </a:lnTo>
                    <a:lnTo>
                      <a:pt x="624" y="437"/>
                    </a:lnTo>
                    <a:lnTo>
                      <a:pt x="624" y="437"/>
                    </a:lnTo>
                    <a:cubicBezTo>
                      <a:pt x="639" y="463"/>
                      <a:pt x="650" y="483"/>
                      <a:pt x="658" y="497"/>
                    </a:cubicBezTo>
                    <a:cubicBezTo>
                      <a:pt x="662" y="504"/>
                      <a:pt x="665" y="509"/>
                      <a:pt x="667" y="512"/>
                    </a:cubicBezTo>
                    <a:cubicBezTo>
                      <a:pt x="669" y="516"/>
                      <a:pt x="670" y="517"/>
                      <a:pt x="670" y="51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10" name="Google Shape;1910;p45"/>
              <p:cNvSpPr/>
              <p:nvPr/>
            </p:nvSpPr>
            <p:spPr>
              <a:xfrm>
                <a:off x="5359822" y="590348"/>
                <a:ext cx="69720" cy="70793"/>
              </a:xfrm>
              <a:custGeom>
                <a:rect b="b" l="l" r="r" t="t"/>
                <a:pathLst>
                  <a:path extrusionOk="0" h="66" w="65">
                    <a:moveTo>
                      <a:pt x="65" y="33"/>
                    </a:moveTo>
                    <a:cubicBezTo>
                      <a:pt x="65" y="15"/>
                      <a:pt x="51" y="0"/>
                      <a:pt x="33" y="0"/>
                    </a:cubicBezTo>
                    <a:cubicBezTo>
                      <a:pt x="14" y="0"/>
                      <a:pt x="0" y="15"/>
                      <a:pt x="0" y="33"/>
                    </a:cubicBezTo>
                    <a:cubicBezTo>
                      <a:pt x="0" y="51"/>
                      <a:pt x="14" y="66"/>
                      <a:pt x="33" y="66"/>
                    </a:cubicBezTo>
                    <a:cubicBezTo>
                      <a:pt x="51" y="66"/>
                      <a:pt x="65" y="51"/>
                      <a:pt x="65" y="3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11" name="Google Shape;1911;p45"/>
              <p:cNvSpPr/>
              <p:nvPr/>
            </p:nvSpPr>
            <p:spPr>
              <a:xfrm>
                <a:off x="5500334" y="590348"/>
                <a:ext cx="69720" cy="70793"/>
              </a:xfrm>
              <a:custGeom>
                <a:rect b="b" l="l" r="r" t="t"/>
                <a:pathLst>
                  <a:path extrusionOk="0" h="66" w="65">
                    <a:moveTo>
                      <a:pt x="65" y="33"/>
                    </a:moveTo>
                    <a:cubicBezTo>
                      <a:pt x="65" y="15"/>
                      <a:pt x="50" y="0"/>
                      <a:pt x="32" y="0"/>
                    </a:cubicBezTo>
                    <a:cubicBezTo>
                      <a:pt x="14" y="0"/>
                      <a:pt x="0" y="15"/>
                      <a:pt x="0" y="33"/>
                    </a:cubicBezTo>
                    <a:cubicBezTo>
                      <a:pt x="0" y="51"/>
                      <a:pt x="14" y="66"/>
                      <a:pt x="32" y="66"/>
                    </a:cubicBezTo>
                    <a:cubicBezTo>
                      <a:pt x="50" y="66"/>
                      <a:pt x="65" y="51"/>
                      <a:pt x="65" y="3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12" name="Google Shape;1912;p45"/>
              <p:cNvSpPr/>
              <p:nvPr/>
            </p:nvSpPr>
            <p:spPr>
              <a:xfrm>
                <a:off x="5644064" y="591421"/>
                <a:ext cx="69720" cy="69720"/>
              </a:xfrm>
              <a:custGeom>
                <a:rect b="b" l="l" r="r" t="t"/>
                <a:pathLst>
                  <a:path extrusionOk="0" h="65" w="65">
                    <a:moveTo>
                      <a:pt x="61" y="48"/>
                    </a:moveTo>
                    <a:cubicBezTo>
                      <a:pt x="70" y="33"/>
                      <a:pt x="65" y="13"/>
                      <a:pt x="49" y="4"/>
                    </a:cubicBezTo>
                    <a:cubicBezTo>
                      <a:pt x="34" y="-5"/>
                      <a:pt x="14" y="0"/>
                      <a:pt x="5" y="15"/>
                    </a:cubicBezTo>
                    <a:cubicBezTo>
                      <a:pt x="-4" y="31"/>
                      <a:pt x="1" y="51"/>
                      <a:pt x="17" y="60"/>
                    </a:cubicBezTo>
                    <a:cubicBezTo>
                      <a:pt x="32" y="69"/>
                      <a:pt x="52" y="64"/>
                      <a:pt x="61" y="4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sp>
        <p:nvSpPr>
          <p:cNvPr id="1913" name="Google Shape;1913;p45"/>
          <p:cNvSpPr/>
          <p:nvPr/>
        </p:nvSpPr>
        <p:spPr>
          <a:xfrm>
            <a:off x="1872281" y="2997001"/>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914" name="Google Shape;1914;p45"/>
          <p:cNvSpPr/>
          <p:nvPr/>
        </p:nvSpPr>
        <p:spPr>
          <a:xfrm>
            <a:off x="2721893" y="2997001"/>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915" name="Google Shape;1915;p45"/>
          <p:cNvSpPr/>
          <p:nvPr/>
        </p:nvSpPr>
        <p:spPr>
          <a:xfrm>
            <a:off x="3571506" y="2997001"/>
            <a:ext cx="471300" cy="4755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grpSp>
        <p:nvGrpSpPr>
          <p:cNvPr id="1920" name="Google Shape;1920;p46"/>
          <p:cNvGrpSpPr/>
          <p:nvPr/>
        </p:nvGrpSpPr>
        <p:grpSpPr>
          <a:xfrm>
            <a:off x="1171660" y="2097925"/>
            <a:ext cx="2802086" cy="2678126"/>
            <a:chOff x="1005478" y="2018195"/>
            <a:chExt cx="2916409" cy="2787102"/>
          </a:xfrm>
        </p:grpSpPr>
        <p:sp>
          <p:nvSpPr>
            <p:cNvPr id="1921" name="Google Shape;1921;p46"/>
            <p:cNvSpPr/>
            <p:nvPr/>
          </p:nvSpPr>
          <p:spPr>
            <a:xfrm>
              <a:off x="1872955" y="2018195"/>
              <a:ext cx="1367113" cy="2785108"/>
            </a:xfrm>
            <a:custGeom>
              <a:rect b="b" l="l" r="r" t="t"/>
              <a:pathLst>
                <a:path extrusionOk="0" h="11221" w="5508">
                  <a:moveTo>
                    <a:pt x="4634" y="11221"/>
                  </a:moveTo>
                  <a:lnTo>
                    <a:pt x="844" y="11221"/>
                  </a:lnTo>
                  <a:cubicBezTo>
                    <a:pt x="386" y="11219"/>
                    <a:pt x="-2" y="10828"/>
                    <a:pt x="0" y="10371"/>
                  </a:cubicBezTo>
                  <a:lnTo>
                    <a:pt x="41" y="825"/>
                  </a:lnTo>
                  <a:cubicBezTo>
                    <a:pt x="43" y="367"/>
                    <a:pt x="416" y="-3"/>
                    <a:pt x="874" y="0"/>
                  </a:cubicBezTo>
                  <a:lnTo>
                    <a:pt x="4682" y="17"/>
                  </a:lnTo>
                  <a:cubicBezTo>
                    <a:pt x="5140" y="19"/>
                    <a:pt x="5510" y="392"/>
                    <a:pt x="5508" y="850"/>
                  </a:cubicBezTo>
                  <a:lnTo>
                    <a:pt x="5468" y="10395"/>
                  </a:lnTo>
                  <a:cubicBezTo>
                    <a:pt x="5466" y="10853"/>
                    <a:pt x="5092" y="11223"/>
                    <a:pt x="4634" y="11221"/>
                  </a:cubicBezTo>
                  <a:close/>
                </a:path>
              </a:pathLst>
            </a:custGeom>
            <a:solidFill>
              <a:schemeClr val="lt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22" name="Google Shape;1922;p46"/>
            <p:cNvSpPr/>
            <p:nvPr/>
          </p:nvSpPr>
          <p:spPr>
            <a:xfrm>
              <a:off x="1935750" y="2117477"/>
              <a:ext cx="1241521" cy="2605160"/>
            </a:xfrm>
            <a:custGeom>
              <a:rect b="b" l="l" r="r" t="t"/>
              <a:pathLst>
                <a:path extrusionOk="0" h="10496" w="5002">
                  <a:moveTo>
                    <a:pt x="4424" y="18"/>
                  </a:moveTo>
                  <a:lnTo>
                    <a:pt x="3685" y="15"/>
                  </a:lnTo>
                  <a:cubicBezTo>
                    <a:pt x="3586" y="14"/>
                    <a:pt x="3506" y="98"/>
                    <a:pt x="3505" y="201"/>
                  </a:cubicBezTo>
                  <a:lnTo>
                    <a:pt x="3505" y="335"/>
                  </a:lnTo>
                  <a:cubicBezTo>
                    <a:pt x="3504" y="438"/>
                    <a:pt x="3424" y="522"/>
                    <a:pt x="3324" y="521"/>
                  </a:cubicBezTo>
                  <a:lnTo>
                    <a:pt x="1885" y="515"/>
                  </a:lnTo>
                  <a:cubicBezTo>
                    <a:pt x="1786" y="514"/>
                    <a:pt x="1706" y="430"/>
                    <a:pt x="1707" y="327"/>
                  </a:cubicBezTo>
                  <a:lnTo>
                    <a:pt x="1707" y="193"/>
                  </a:lnTo>
                  <a:cubicBezTo>
                    <a:pt x="1708" y="89"/>
                    <a:pt x="1628" y="5"/>
                    <a:pt x="1528" y="4"/>
                  </a:cubicBezTo>
                  <a:lnTo>
                    <a:pt x="1269" y="3"/>
                  </a:lnTo>
                  <a:lnTo>
                    <a:pt x="623" y="0"/>
                  </a:lnTo>
                  <a:cubicBezTo>
                    <a:pt x="302" y="-2"/>
                    <a:pt x="40" y="257"/>
                    <a:pt x="39" y="579"/>
                  </a:cubicBezTo>
                  <a:lnTo>
                    <a:pt x="0" y="9895"/>
                  </a:lnTo>
                  <a:cubicBezTo>
                    <a:pt x="-2" y="10216"/>
                    <a:pt x="257" y="10477"/>
                    <a:pt x="578" y="10479"/>
                  </a:cubicBezTo>
                  <a:lnTo>
                    <a:pt x="4379" y="10496"/>
                  </a:lnTo>
                  <a:cubicBezTo>
                    <a:pt x="4700" y="10498"/>
                    <a:pt x="4961" y="10239"/>
                    <a:pt x="4962" y="9918"/>
                  </a:cubicBezTo>
                  <a:lnTo>
                    <a:pt x="5002" y="601"/>
                  </a:lnTo>
                  <a:cubicBezTo>
                    <a:pt x="5003" y="280"/>
                    <a:pt x="4744" y="19"/>
                    <a:pt x="4423" y="18"/>
                  </a:cubicBezTo>
                  <a:lnTo>
                    <a:pt x="4424" y="18"/>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3" name="Google Shape;1923;p46"/>
            <p:cNvSpPr/>
            <p:nvPr/>
          </p:nvSpPr>
          <p:spPr>
            <a:xfrm>
              <a:off x="1944189" y="2117477"/>
              <a:ext cx="1233082" cy="441060"/>
            </a:xfrm>
            <a:custGeom>
              <a:rect b="b" l="l" r="r" t="t"/>
              <a:pathLst>
                <a:path extrusionOk="0" h="1777" w="4968">
                  <a:moveTo>
                    <a:pt x="4390" y="18"/>
                  </a:moveTo>
                  <a:lnTo>
                    <a:pt x="3651" y="15"/>
                  </a:lnTo>
                  <a:cubicBezTo>
                    <a:pt x="3552" y="14"/>
                    <a:pt x="3472" y="98"/>
                    <a:pt x="3471" y="201"/>
                  </a:cubicBezTo>
                  <a:lnTo>
                    <a:pt x="3471" y="335"/>
                  </a:lnTo>
                  <a:cubicBezTo>
                    <a:pt x="3470" y="438"/>
                    <a:pt x="3390" y="522"/>
                    <a:pt x="3290" y="521"/>
                  </a:cubicBezTo>
                  <a:lnTo>
                    <a:pt x="1851" y="515"/>
                  </a:lnTo>
                  <a:cubicBezTo>
                    <a:pt x="1752" y="514"/>
                    <a:pt x="1672" y="430"/>
                    <a:pt x="1673" y="327"/>
                  </a:cubicBezTo>
                  <a:lnTo>
                    <a:pt x="1673" y="193"/>
                  </a:lnTo>
                  <a:cubicBezTo>
                    <a:pt x="1674" y="89"/>
                    <a:pt x="1594" y="5"/>
                    <a:pt x="1494" y="4"/>
                  </a:cubicBezTo>
                  <a:lnTo>
                    <a:pt x="1235" y="3"/>
                  </a:lnTo>
                  <a:lnTo>
                    <a:pt x="589" y="0"/>
                  </a:lnTo>
                  <a:cubicBezTo>
                    <a:pt x="268" y="-2"/>
                    <a:pt x="6" y="257"/>
                    <a:pt x="5" y="579"/>
                  </a:cubicBezTo>
                  <a:lnTo>
                    <a:pt x="0" y="1777"/>
                  </a:lnTo>
                  <a:lnTo>
                    <a:pt x="4963" y="1777"/>
                  </a:lnTo>
                  <a:lnTo>
                    <a:pt x="4968" y="601"/>
                  </a:lnTo>
                  <a:cubicBezTo>
                    <a:pt x="4969" y="280"/>
                    <a:pt x="4710" y="19"/>
                    <a:pt x="4389" y="18"/>
                  </a:cubicBezTo>
                  <a:lnTo>
                    <a:pt x="4390" y="18"/>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4" name="Google Shape;1924;p46"/>
            <p:cNvSpPr/>
            <p:nvPr/>
          </p:nvSpPr>
          <p:spPr>
            <a:xfrm>
              <a:off x="2010460" y="2422522"/>
              <a:ext cx="63540" cy="6702"/>
            </a:xfrm>
            <a:custGeom>
              <a:rect b="b" l="l" r="r" t="t"/>
              <a:pathLst>
                <a:path extrusionOk="0" h="27" w="256">
                  <a:moveTo>
                    <a:pt x="242" y="27"/>
                  </a:moveTo>
                  <a:lnTo>
                    <a:pt x="13" y="27"/>
                  </a:lnTo>
                  <a:cubicBezTo>
                    <a:pt x="5" y="27"/>
                    <a:pt x="0" y="20"/>
                    <a:pt x="0" y="13"/>
                  </a:cubicBezTo>
                  <a:cubicBezTo>
                    <a:pt x="0" y="5"/>
                    <a:pt x="5" y="0"/>
                    <a:pt x="13" y="0"/>
                  </a:cubicBezTo>
                  <a:lnTo>
                    <a:pt x="242" y="0"/>
                  </a:lnTo>
                  <a:cubicBezTo>
                    <a:pt x="250" y="0"/>
                    <a:pt x="256" y="5"/>
                    <a:pt x="256" y="13"/>
                  </a:cubicBezTo>
                  <a:cubicBezTo>
                    <a:pt x="256" y="20"/>
                    <a:pt x="250" y="27"/>
                    <a:pt x="242" y="27"/>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5" name="Google Shape;1925;p46"/>
            <p:cNvSpPr/>
            <p:nvPr/>
          </p:nvSpPr>
          <p:spPr>
            <a:xfrm>
              <a:off x="2260651" y="2425749"/>
              <a:ext cx="406560" cy="3475"/>
            </a:xfrm>
            <a:custGeom>
              <a:rect b="b" l="l" r="r" t="t"/>
              <a:pathLst>
                <a:path extrusionOk="0" h="14" w="1638">
                  <a:moveTo>
                    <a:pt x="1638" y="7"/>
                  </a:moveTo>
                  <a:cubicBezTo>
                    <a:pt x="1638" y="10"/>
                    <a:pt x="1271" y="14"/>
                    <a:pt x="819" y="14"/>
                  </a:cubicBezTo>
                  <a:cubicBezTo>
                    <a:pt x="367" y="14"/>
                    <a:pt x="0" y="10"/>
                    <a:pt x="0" y="7"/>
                  </a:cubicBezTo>
                  <a:cubicBezTo>
                    <a:pt x="0" y="3"/>
                    <a:pt x="367" y="0"/>
                    <a:pt x="819" y="0"/>
                  </a:cubicBezTo>
                  <a:cubicBezTo>
                    <a:pt x="1271" y="0"/>
                    <a:pt x="1638" y="3"/>
                    <a:pt x="1638" y="7"/>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6" name="Google Shape;1926;p46"/>
            <p:cNvSpPr/>
            <p:nvPr/>
          </p:nvSpPr>
          <p:spPr>
            <a:xfrm>
              <a:off x="2260651" y="2469185"/>
              <a:ext cx="296109" cy="3475"/>
            </a:xfrm>
            <a:custGeom>
              <a:rect b="b" l="l" r="r" t="t"/>
              <a:pathLst>
                <a:path extrusionOk="0" h="14" w="1193">
                  <a:moveTo>
                    <a:pt x="1193" y="7"/>
                  </a:moveTo>
                  <a:cubicBezTo>
                    <a:pt x="1193" y="11"/>
                    <a:pt x="926" y="14"/>
                    <a:pt x="597" y="14"/>
                  </a:cubicBezTo>
                  <a:cubicBezTo>
                    <a:pt x="267" y="14"/>
                    <a:pt x="0" y="11"/>
                    <a:pt x="0" y="7"/>
                  </a:cubicBezTo>
                  <a:cubicBezTo>
                    <a:pt x="0" y="3"/>
                    <a:pt x="267" y="0"/>
                    <a:pt x="597" y="0"/>
                  </a:cubicBezTo>
                  <a:cubicBezTo>
                    <a:pt x="926" y="0"/>
                    <a:pt x="1193" y="3"/>
                    <a:pt x="1193" y="7"/>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7" name="Google Shape;1927;p46"/>
            <p:cNvSpPr/>
            <p:nvPr/>
          </p:nvSpPr>
          <p:spPr>
            <a:xfrm>
              <a:off x="3031079" y="2391496"/>
              <a:ext cx="16382" cy="16630"/>
            </a:xfrm>
            <a:custGeom>
              <a:rect b="b" l="l" r="r" t="t"/>
              <a:pathLst>
                <a:path extrusionOk="0" h="67" w="66">
                  <a:moveTo>
                    <a:pt x="66" y="34"/>
                  </a:moveTo>
                  <a:cubicBezTo>
                    <a:pt x="66" y="52"/>
                    <a:pt x="52" y="67"/>
                    <a:pt x="33" y="67"/>
                  </a:cubicBezTo>
                  <a:cubicBezTo>
                    <a:pt x="14" y="67"/>
                    <a:pt x="0" y="52"/>
                    <a:pt x="0" y="34"/>
                  </a:cubicBezTo>
                  <a:cubicBezTo>
                    <a:pt x="0" y="15"/>
                    <a:pt x="14" y="0"/>
                    <a:pt x="33" y="0"/>
                  </a:cubicBezTo>
                  <a:cubicBezTo>
                    <a:pt x="52" y="0"/>
                    <a:pt x="66" y="15"/>
                    <a:pt x="66" y="3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8" name="Google Shape;1928;p46"/>
            <p:cNvSpPr/>
            <p:nvPr/>
          </p:nvSpPr>
          <p:spPr>
            <a:xfrm>
              <a:off x="3031079" y="2419047"/>
              <a:ext cx="16382" cy="16630"/>
            </a:xfrm>
            <a:custGeom>
              <a:rect b="b" l="l" r="r" t="t"/>
              <a:pathLst>
                <a:path extrusionOk="0" h="67" w="66">
                  <a:moveTo>
                    <a:pt x="66" y="34"/>
                  </a:moveTo>
                  <a:cubicBezTo>
                    <a:pt x="66" y="52"/>
                    <a:pt x="52" y="67"/>
                    <a:pt x="33" y="67"/>
                  </a:cubicBezTo>
                  <a:cubicBezTo>
                    <a:pt x="14" y="67"/>
                    <a:pt x="0" y="52"/>
                    <a:pt x="0" y="34"/>
                  </a:cubicBezTo>
                  <a:cubicBezTo>
                    <a:pt x="0" y="15"/>
                    <a:pt x="14" y="0"/>
                    <a:pt x="33" y="0"/>
                  </a:cubicBezTo>
                  <a:cubicBezTo>
                    <a:pt x="52" y="0"/>
                    <a:pt x="66" y="15"/>
                    <a:pt x="66" y="3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9" name="Google Shape;1929;p46"/>
            <p:cNvSpPr/>
            <p:nvPr/>
          </p:nvSpPr>
          <p:spPr>
            <a:xfrm>
              <a:off x="3031079" y="2446846"/>
              <a:ext cx="16382" cy="16382"/>
            </a:xfrm>
            <a:custGeom>
              <a:rect b="b" l="l" r="r" t="t"/>
              <a:pathLst>
                <a:path extrusionOk="0" h="66" w="66">
                  <a:moveTo>
                    <a:pt x="66" y="33"/>
                  </a:moveTo>
                  <a:cubicBezTo>
                    <a:pt x="66" y="39"/>
                    <a:pt x="65" y="44"/>
                    <a:pt x="62" y="50"/>
                  </a:cubicBezTo>
                  <a:cubicBezTo>
                    <a:pt x="59" y="55"/>
                    <a:pt x="55" y="59"/>
                    <a:pt x="50" y="62"/>
                  </a:cubicBezTo>
                  <a:cubicBezTo>
                    <a:pt x="45" y="65"/>
                    <a:pt x="39" y="66"/>
                    <a:pt x="33" y="66"/>
                  </a:cubicBezTo>
                  <a:cubicBezTo>
                    <a:pt x="27" y="66"/>
                    <a:pt x="21" y="65"/>
                    <a:pt x="16" y="62"/>
                  </a:cubicBezTo>
                  <a:cubicBezTo>
                    <a:pt x="11" y="59"/>
                    <a:pt x="7" y="55"/>
                    <a:pt x="4" y="50"/>
                  </a:cubicBezTo>
                  <a:cubicBezTo>
                    <a:pt x="1" y="44"/>
                    <a:pt x="0" y="39"/>
                    <a:pt x="0" y="33"/>
                  </a:cubicBezTo>
                  <a:cubicBezTo>
                    <a:pt x="0" y="27"/>
                    <a:pt x="1" y="21"/>
                    <a:pt x="4" y="16"/>
                  </a:cubicBezTo>
                  <a:cubicBezTo>
                    <a:pt x="7" y="11"/>
                    <a:pt x="11" y="7"/>
                    <a:pt x="16" y="4"/>
                  </a:cubicBezTo>
                  <a:cubicBezTo>
                    <a:pt x="21" y="1"/>
                    <a:pt x="27" y="0"/>
                    <a:pt x="33" y="0"/>
                  </a:cubicBezTo>
                  <a:cubicBezTo>
                    <a:pt x="39" y="0"/>
                    <a:pt x="45" y="1"/>
                    <a:pt x="50" y="4"/>
                  </a:cubicBezTo>
                  <a:cubicBezTo>
                    <a:pt x="55" y="7"/>
                    <a:pt x="59" y="11"/>
                    <a:pt x="62" y="16"/>
                  </a:cubicBezTo>
                  <a:cubicBezTo>
                    <a:pt x="65" y="21"/>
                    <a:pt x="66" y="27"/>
                    <a:pt x="66" y="33"/>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0" name="Google Shape;1930;p46"/>
            <p:cNvSpPr/>
            <p:nvPr/>
          </p:nvSpPr>
          <p:spPr>
            <a:xfrm>
              <a:off x="1941707" y="2558539"/>
              <a:ext cx="1228863" cy="1211489"/>
            </a:xfrm>
            <a:custGeom>
              <a:rect b="b" l="l" r="r" t="t"/>
              <a:pathLst>
                <a:path extrusionOk="0" h="4881" w="4951">
                  <a:moveTo>
                    <a:pt x="0" y="0"/>
                  </a:moveTo>
                  <a:lnTo>
                    <a:pt x="4951" y="0"/>
                  </a:lnTo>
                  <a:lnTo>
                    <a:pt x="4951" y="4881"/>
                  </a:lnTo>
                  <a:lnTo>
                    <a:pt x="0" y="4881"/>
                  </a:lnTo>
                  <a:lnTo>
                    <a:pt x="0" y="0"/>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1" name="Google Shape;1931;p46"/>
            <p:cNvSpPr/>
            <p:nvPr/>
          </p:nvSpPr>
          <p:spPr>
            <a:xfrm>
              <a:off x="2328411" y="3960901"/>
              <a:ext cx="488964" cy="489460"/>
            </a:xfrm>
            <a:custGeom>
              <a:rect b="b" l="l" r="r" t="t"/>
              <a:pathLst>
                <a:path extrusionOk="0" h="1972" w="1970">
                  <a:moveTo>
                    <a:pt x="1970" y="986"/>
                  </a:moveTo>
                  <a:cubicBezTo>
                    <a:pt x="1970" y="986"/>
                    <a:pt x="1970" y="981"/>
                    <a:pt x="1969" y="971"/>
                  </a:cubicBezTo>
                  <a:cubicBezTo>
                    <a:pt x="1969" y="960"/>
                    <a:pt x="1969" y="944"/>
                    <a:pt x="1967" y="924"/>
                  </a:cubicBezTo>
                  <a:cubicBezTo>
                    <a:pt x="1965" y="883"/>
                    <a:pt x="1958" y="822"/>
                    <a:pt x="1939" y="746"/>
                  </a:cubicBezTo>
                  <a:cubicBezTo>
                    <a:pt x="1929" y="709"/>
                    <a:pt x="1917" y="667"/>
                    <a:pt x="1899" y="623"/>
                  </a:cubicBezTo>
                  <a:cubicBezTo>
                    <a:pt x="1881" y="579"/>
                    <a:pt x="1859" y="532"/>
                    <a:pt x="1830" y="485"/>
                  </a:cubicBezTo>
                  <a:cubicBezTo>
                    <a:pt x="1773" y="390"/>
                    <a:pt x="1692" y="291"/>
                    <a:pt x="1581" y="206"/>
                  </a:cubicBezTo>
                  <a:cubicBezTo>
                    <a:pt x="1525" y="164"/>
                    <a:pt x="1462" y="126"/>
                    <a:pt x="1393" y="94"/>
                  </a:cubicBezTo>
                  <a:cubicBezTo>
                    <a:pt x="1324" y="63"/>
                    <a:pt x="1248" y="37"/>
                    <a:pt x="1168" y="23"/>
                  </a:cubicBezTo>
                  <a:cubicBezTo>
                    <a:pt x="1087" y="8"/>
                    <a:pt x="1002" y="2"/>
                    <a:pt x="915" y="9"/>
                  </a:cubicBezTo>
                  <a:cubicBezTo>
                    <a:pt x="871" y="12"/>
                    <a:pt x="828" y="19"/>
                    <a:pt x="784" y="28"/>
                  </a:cubicBezTo>
                  <a:cubicBezTo>
                    <a:pt x="740" y="37"/>
                    <a:pt x="696" y="50"/>
                    <a:pt x="653" y="65"/>
                  </a:cubicBezTo>
                  <a:cubicBezTo>
                    <a:pt x="480" y="128"/>
                    <a:pt x="315" y="245"/>
                    <a:pt x="197" y="407"/>
                  </a:cubicBezTo>
                  <a:cubicBezTo>
                    <a:pt x="167" y="447"/>
                    <a:pt x="141" y="490"/>
                    <a:pt x="117" y="535"/>
                  </a:cubicBezTo>
                  <a:cubicBezTo>
                    <a:pt x="105" y="558"/>
                    <a:pt x="95" y="581"/>
                    <a:pt x="84" y="605"/>
                  </a:cubicBezTo>
                  <a:cubicBezTo>
                    <a:pt x="75" y="628"/>
                    <a:pt x="65" y="652"/>
                    <a:pt x="57" y="677"/>
                  </a:cubicBezTo>
                  <a:cubicBezTo>
                    <a:pt x="24" y="775"/>
                    <a:pt x="8" y="880"/>
                    <a:pt x="7" y="986"/>
                  </a:cubicBezTo>
                  <a:cubicBezTo>
                    <a:pt x="7" y="1040"/>
                    <a:pt x="12" y="1092"/>
                    <a:pt x="20" y="1144"/>
                  </a:cubicBezTo>
                  <a:cubicBezTo>
                    <a:pt x="28" y="1196"/>
                    <a:pt x="41" y="1246"/>
                    <a:pt x="57" y="1296"/>
                  </a:cubicBezTo>
                  <a:cubicBezTo>
                    <a:pt x="65" y="1320"/>
                    <a:pt x="75" y="1344"/>
                    <a:pt x="84" y="1368"/>
                  </a:cubicBezTo>
                  <a:cubicBezTo>
                    <a:pt x="95" y="1392"/>
                    <a:pt x="105" y="1415"/>
                    <a:pt x="117" y="1437"/>
                  </a:cubicBezTo>
                  <a:cubicBezTo>
                    <a:pt x="141" y="1482"/>
                    <a:pt x="167" y="1526"/>
                    <a:pt x="197" y="1566"/>
                  </a:cubicBezTo>
                  <a:cubicBezTo>
                    <a:pt x="315" y="1728"/>
                    <a:pt x="480" y="1845"/>
                    <a:pt x="652" y="1908"/>
                  </a:cubicBezTo>
                  <a:cubicBezTo>
                    <a:pt x="696" y="1923"/>
                    <a:pt x="739" y="1936"/>
                    <a:pt x="783" y="1945"/>
                  </a:cubicBezTo>
                  <a:cubicBezTo>
                    <a:pt x="827" y="1954"/>
                    <a:pt x="871" y="1961"/>
                    <a:pt x="915" y="1963"/>
                  </a:cubicBezTo>
                  <a:cubicBezTo>
                    <a:pt x="1002" y="1970"/>
                    <a:pt x="1087" y="1964"/>
                    <a:pt x="1168" y="1949"/>
                  </a:cubicBezTo>
                  <a:cubicBezTo>
                    <a:pt x="1248" y="1935"/>
                    <a:pt x="1324" y="1910"/>
                    <a:pt x="1393" y="1878"/>
                  </a:cubicBezTo>
                  <a:cubicBezTo>
                    <a:pt x="1463" y="1847"/>
                    <a:pt x="1525" y="1809"/>
                    <a:pt x="1581" y="1766"/>
                  </a:cubicBezTo>
                  <a:cubicBezTo>
                    <a:pt x="1692" y="1682"/>
                    <a:pt x="1773" y="1582"/>
                    <a:pt x="1830" y="1487"/>
                  </a:cubicBezTo>
                  <a:cubicBezTo>
                    <a:pt x="1859" y="1440"/>
                    <a:pt x="1881" y="1393"/>
                    <a:pt x="1899" y="1349"/>
                  </a:cubicBezTo>
                  <a:cubicBezTo>
                    <a:pt x="1917" y="1305"/>
                    <a:pt x="1929" y="1263"/>
                    <a:pt x="1939" y="1226"/>
                  </a:cubicBezTo>
                  <a:cubicBezTo>
                    <a:pt x="1958" y="1150"/>
                    <a:pt x="1965" y="1090"/>
                    <a:pt x="1967" y="1049"/>
                  </a:cubicBezTo>
                  <a:cubicBezTo>
                    <a:pt x="1969" y="1028"/>
                    <a:pt x="1969" y="1012"/>
                    <a:pt x="1969" y="1002"/>
                  </a:cubicBezTo>
                  <a:cubicBezTo>
                    <a:pt x="1969" y="991"/>
                    <a:pt x="1970" y="986"/>
                    <a:pt x="1970" y="986"/>
                  </a:cubicBezTo>
                  <a:cubicBezTo>
                    <a:pt x="1970" y="986"/>
                    <a:pt x="1970" y="991"/>
                    <a:pt x="1970" y="1002"/>
                  </a:cubicBezTo>
                  <a:cubicBezTo>
                    <a:pt x="1969" y="1012"/>
                    <a:pt x="1970" y="1028"/>
                    <a:pt x="1968" y="1049"/>
                  </a:cubicBezTo>
                  <a:cubicBezTo>
                    <a:pt x="1966" y="1090"/>
                    <a:pt x="1960" y="1150"/>
                    <a:pt x="1941" y="1226"/>
                  </a:cubicBezTo>
                  <a:cubicBezTo>
                    <a:pt x="1932" y="1264"/>
                    <a:pt x="1919" y="1306"/>
                    <a:pt x="1901" y="1350"/>
                  </a:cubicBezTo>
                  <a:cubicBezTo>
                    <a:pt x="1884" y="1394"/>
                    <a:pt x="1862" y="1441"/>
                    <a:pt x="1833" y="1489"/>
                  </a:cubicBezTo>
                  <a:cubicBezTo>
                    <a:pt x="1777" y="1585"/>
                    <a:pt x="1695" y="1684"/>
                    <a:pt x="1583" y="1770"/>
                  </a:cubicBezTo>
                  <a:cubicBezTo>
                    <a:pt x="1528" y="1813"/>
                    <a:pt x="1464" y="1852"/>
                    <a:pt x="1395" y="1883"/>
                  </a:cubicBezTo>
                  <a:cubicBezTo>
                    <a:pt x="1325" y="1915"/>
                    <a:pt x="1250" y="1940"/>
                    <a:pt x="1169" y="1955"/>
                  </a:cubicBezTo>
                  <a:cubicBezTo>
                    <a:pt x="1088" y="1970"/>
                    <a:pt x="1002" y="1976"/>
                    <a:pt x="914" y="1969"/>
                  </a:cubicBezTo>
                  <a:cubicBezTo>
                    <a:pt x="870" y="1966"/>
                    <a:pt x="826" y="1959"/>
                    <a:pt x="782" y="1951"/>
                  </a:cubicBezTo>
                  <a:cubicBezTo>
                    <a:pt x="738" y="1941"/>
                    <a:pt x="694" y="1929"/>
                    <a:pt x="650" y="1913"/>
                  </a:cubicBezTo>
                  <a:cubicBezTo>
                    <a:pt x="476" y="1850"/>
                    <a:pt x="310" y="1733"/>
                    <a:pt x="191" y="1569"/>
                  </a:cubicBezTo>
                  <a:cubicBezTo>
                    <a:pt x="161" y="1529"/>
                    <a:pt x="135" y="1485"/>
                    <a:pt x="111" y="1440"/>
                  </a:cubicBezTo>
                  <a:cubicBezTo>
                    <a:pt x="99" y="1418"/>
                    <a:pt x="88" y="1394"/>
                    <a:pt x="78" y="1370"/>
                  </a:cubicBezTo>
                  <a:cubicBezTo>
                    <a:pt x="68" y="1346"/>
                    <a:pt x="58" y="1322"/>
                    <a:pt x="50" y="1297"/>
                  </a:cubicBezTo>
                  <a:cubicBezTo>
                    <a:pt x="34" y="1248"/>
                    <a:pt x="21" y="1197"/>
                    <a:pt x="13" y="1145"/>
                  </a:cubicBezTo>
                  <a:cubicBezTo>
                    <a:pt x="5" y="1092"/>
                    <a:pt x="0" y="1039"/>
                    <a:pt x="0" y="986"/>
                  </a:cubicBezTo>
                  <a:cubicBezTo>
                    <a:pt x="0" y="879"/>
                    <a:pt x="17" y="773"/>
                    <a:pt x="50" y="674"/>
                  </a:cubicBezTo>
                  <a:cubicBezTo>
                    <a:pt x="58" y="650"/>
                    <a:pt x="68" y="626"/>
                    <a:pt x="78" y="601"/>
                  </a:cubicBezTo>
                  <a:cubicBezTo>
                    <a:pt x="88" y="578"/>
                    <a:pt x="99" y="554"/>
                    <a:pt x="111" y="532"/>
                  </a:cubicBezTo>
                  <a:cubicBezTo>
                    <a:pt x="135" y="486"/>
                    <a:pt x="161" y="443"/>
                    <a:pt x="191" y="402"/>
                  </a:cubicBezTo>
                  <a:cubicBezTo>
                    <a:pt x="311" y="239"/>
                    <a:pt x="476" y="122"/>
                    <a:pt x="650" y="59"/>
                  </a:cubicBezTo>
                  <a:cubicBezTo>
                    <a:pt x="694" y="43"/>
                    <a:pt x="738" y="31"/>
                    <a:pt x="782" y="21"/>
                  </a:cubicBezTo>
                  <a:cubicBezTo>
                    <a:pt x="826" y="12"/>
                    <a:pt x="870" y="5"/>
                    <a:pt x="914" y="3"/>
                  </a:cubicBezTo>
                  <a:cubicBezTo>
                    <a:pt x="1002" y="-4"/>
                    <a:pt x="1088" y="2"/>
                    <a:pt x="1169" y="17"/>
                  </a:cubicBezTo>
                  <a:cubicBezTo>
                    <a:pt x="1250" y="32"/>
                    <a:pt x="1326" y="57"/>
                    <a:pt x="1395" y="89"/>
                  </a:cubicBezTo>
                  <a:cubicBezTo>
                    <a:pt x="1465" y="121"/>
                    <a:pt x="1528" y="159"/>
                    <a:pt x="1583" y="202"/>
                  </a:cubicBezTo>
                  <a:cubicBezTo>
                    <a:pt x="1695" y="287"/>
                    <a:pt x="1777" y="387"/>
                    <a:pt x="1833" y="483"/>
                  </a:cubicBezTo>
                  <a:cubicBezTo>
                    <a:pt x="1862" y="530"/>
                    <a:pt x="1884" y="577"/>
                    <a:pt x="1901" y="622"/>
                  </a:cubicBezTo>
                  <a:cubicBezTo>
                    <a:pt x="1919" y="666"/>
                    <a:pt x="1932" y="708"/>
                    <a:pt x="1941" y="745"/>
                  </a:cubicBezTo>
                  <a:cubicBezTo>
                    <a:pt x="1960" y="822"/>
                    <a:pt x="1966" y="882"/>
                    <a:pt x="1968" y="923"/>
                  </a:cubicBezTo>
                  <a:cubicBezTo>
                    <a:pt x="1970" y="944"/>
                    <a:pt x="1969" y="959"/>
                    <a:pt x="1970" y="970"/>
                  </a:cubicBezTo>
                  <a:cubicBezTo>
                    <a:pt x="1970" y="981"/>
                    <a:pt x="1970" y="986"/>
                    <a:pt x="1970" y="9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2" name="Google Shape;1932;p46"/>
            <p:cNvSpPr/>
            <p:nvPr/>
          </p:nvSpPr>
          <p:spPr>
            <a:xfrm>
              <a:off x="2364401" y="3989445"/>
              <a:ext cx="422197" cy="422197"/>
            </a:xfrm>
            <a:custGeom>
              <a:rect b="b" l="l" r="r" t="t"/>
              <a:pathLst>
                <a:path extrusionOk="0" h="1701" w="1701">
                  <a:moveTo>
                    <a:pt x="1701" y="850"/>
                  </a:moveTo>
                  <a:cubicBezTo>
                    <a:pt x="1701" y="850"/>
                    <a:pt x="1700" y="845"/>
                    <a:pt x="1700" y="836"/>
                  </a:cubicBezTo>
                  <a:cubicBezTo>
                    <a:pt x="1699" y="827"/>
                    <a:pt x="1700" y="814"/>
                    <a:pt x="1698" y="796"/>
                  </a:cubicBezTo>
                  <a:cubicBezTo>
                    <a:pt x="1696" y="761"/>
                    <a:pt x="1690" y="709"/>
                    <a:pt x="1674" y="643"/>
                  </a:cubicBezTo>
                  <a:cubicBezTo>
                    <a:pt x="1657" y="578"/>
                    <a:pt x="1629" y="500"/>
                    <a:pt x="1580" y="418"/>
                  </a:cubicBezTo>
                  <a:cubicBezTo>
                    <a:pt x="1531" y="336"/>
                    <a:pt x="1460" y="250"/>
                    <a:pt x="1365" y="177"/>
                  </a:cubicBezTo>
                  <a:cubicBezTo>
                    <a:pt x="1317" y="141"/>
                    <a:pt x="1263" y="108"/>
                    <a:pt x="1203" y="81"/>
                  </a:cubicBezTo>
                  <a:cubicBezTo>
                    <a:pt x="1143" y="54"/>
                    <a:pt x="1078" y="32"/>
                    <a:pt x="1008" y="19"/>
                  </a:cubicBezTo>
                  <a:cubicBezTo>
                    <a:pt x="939" y="7"/>
                    <a:pt x="866" y="2"/>
                    <a:pt x="790" y="7"/>
                  </a:cubicBezTo>
                  <a:cubicBezTo>
                    <a:pt x="753" y="9"/>
                    <a:pt x="715" y="16"/>
                    <a:pt x="677" y="23"/>
                  </a:cubicBezTo>
                  <a:cubicBezTo>
                    <a:pt x="639" y="31"/>
                    <a:pt x="602" y="42"/>
                    <a:pt x="564" y="56"/>
                  </a:cubicBezTo>
                  <a:cubicBezTo>
                    <a:pt x="415" y="109"/>
                    <a:pt x="273" y="210"/>
                    <a:pt x="171" y="350"/>
                  </a:cubicBezTo>
                  <a:cubicBezTo>
                    <a:pt x="145" y="385"/>
                    <a:pt x="123" y="422"/>
                    <a:pt x="103" y="461"/>
                  </a:cubicBezTo>
                  <a:cubicBezTo>
                    <a:pt x="82" y="500"/>
                    <a:pt x="65" y="541"/>
                    <a:pt x="51" y="583"/>
                  </a:cubicBezTo>
                  <a:cubicBezTo>
                    <a:pt x="22" y="668"/>
                    <a:pt x="8" y="758"/>
                    <a:pt x="8" y="850"/>
                  </a:cubicBezTo>
                  <a:cubicBezTo>
                    <a:pt x="8" y="941"/>
                    <a:pt x="22" y="1032"/>
                    <a:pt x="51" y="1117"/>
                  </a:cubicBezTo>
                  <a:cubicBezTo>
                    <a:pt x="65" y="1159"/>
                    <a:pt x="82" y="1200"/>
                    <a:pt x="103" y="1239"/>
                  </a:cubicBezTo>
                  <a:cubicBezTo>
                    <a:pt x="123" y="1278"/>
                    <a:pt x="146" y="1315"/>
                    <a:pt x="171" y="1350"/>
                  </a:cubicBezTo>
                  <a:cubicBezTo>
                    <a:pt x="273" y="1490"/>
                    <a:pt x="415" y="1590"/>
                    <a:pt x="564" y="1644"/>
                  </a:cubicBezTo>
                  <a:cubicBezTo>
                    <a:pt x="602" y="1658"/>
                    <a:pt x="639" y="1668"/>
                    <a:pt x="677" y="1677"/>
                  </a:cubicBezTo>
                  <a:cubicBezTo>
                    <a:pt x="715" y="1684"/>
                    <a:pt x="753" y="1690"/>
                    <a:pt x="790" y="1693"/>
                  </a:cubicBezTo>
                  <a:cubicBezTo>
                    <a:pt x="866" y="1698"/>
                    <a:pt x="939" y="1693"/>
                    <a:pt x="1008" y="1681"/>
                  </a:cubicBezTo>
                  <a:cubicBezTo>
                    <a:pt x="1078" y="1668"/>
                    <a:pt x="1143" y="1646"/>
                    <a:pt x="1203" y="1619"/>
                  </a:cubicBezTo>
                  <a:cubicBezTo>
                    <a:pt x="1263" y="1592"/>
                    <a:pt x="1317" y="1559"/>
                    <a:pt x="1365" y="1523"/>
                  </a:cubicBezTo>
                  <a:cubicBezTo>
                    <a:pt x="1460" y="1450"/>
                    <a:pt x="1531" y="1364"/>
                    <a:pt x="1580" y="1282"/>
                  </a:cubicBezTo>
                  <a:cubicBezTo>
                    <a:pt x="1629" y="1200"/>
                    <a:pt x="1657" y="1122"/>
                    <a:pt x="1674" y="1057"/>
                  </a:cubicBezTo>
                  <a:cubicBezTo>
                    <a:pt x="1690" y="991"/>
                    <a:pt x="1696" y="939"/>
                    <a:pt x="1698" y="904"/>
                  </a:cubicBezTo>
                  <a:cubicBezTo>
                    <a:pt x="1700" y="886"/>
                    <a:pt x="1699" y="872"/>
                    <a:pt x="1700" y="863"/>
                  </a:cubicBezTo>
                  <a:cubicBezTo>
                    <a:pt x="1700" y="854"/>
                    <a:pt x="1701" y="850"/>
                    <a:pt x="1701" y="850"/>
                  </a:cubicBezTo>
                  <a:cubicBezTo>
                    <a:pt x="1701" y="850"/>
                    <a:pt x="1701" y="868"/>
                    <a:pt x="1699" y="904"/>
                  </a:cubicBezTo>
                  <a:cubicBezTo>
                    <a:pt x="1697" y="939"/>
                    <a:pt x="1692" y="992"/>
                    <a:pt x="1676" y="1057"/>
                  </a:cubicBezTo>
                  <a:cubicBezTo>
                    <a:pt x="1660" y="1123"/>
                    <a:pt x="1632" y="1202"/>
                    <a:pt x="1583" y="1284"/>
                  </a:cubicBezTo>
                  <a:cubicBezTo>
                    <a:pt x="1534" y="1367"/>
                    <a:pt x="1464" y="1453"/>
                    <a:pt x="1368" y="1527"/>
                  </a:cubicBezTo>
                  <a:cubicBezTo>
                    <a:pt x="1320" y="1564"/>
                    <a:pt x="1265" y="1597"/>
                    <a:pt x="1205" y="1624"/>
                  </a:cubicBezTo>
                  <a:cubicBezTo>
                    <a:pt x="1145" y="1651"/>
                    <a:pt x="1079" y="1673"/>
                    <a:pt x="1009" y="1686"/>
                  </a:cubicBezTo>
                  <a:cubicBezTo>
                    <a:pt x="939" y="1699"/>
                    <a:pt x="865" y="1704"/>
                    <a:pt x="790" y="1699"/>
                  </a:cubicBezTo>
                  <a:cubicBezTo>
                    <a:pt x="752" y="1697"/>
                    <a:pt x="714" y="1690"/>
                    <a:pt x="676" y="1683"/>
                  </a:cubicBezTo>
                  <a:cubicBezTo>
                    <a:pt x="638" y="1675"/>
                    <a:pt x="599" y="1664"/>
                    <a:pt x="562" y="1650"/>
                  </a:cubicBezTo>
                  <a:cubicBezTo>
                    <a:pt x="412" y="1596"/>
                    <a:pt x="269" y="1495"/>
                    <a:pt x="166" y="1354"/>
                  </a:cubicBezTo>
                  <a:cubicBezTo>
                    <a:pt x="140" y="1319"/>
                    <a:pt x="117" y="1281"/>
                    <a:pt x="96" y="1242"/>
                  </a:cubicBezTo>
                  <a:cubicBezTo>
                    <a:pt x="76" y="1203"/>
                    <a:pt x="58" y="1161"/>
                    <a:pt x="44" y="1118"/>
                  </a:cubicBezTo>
                  <a:cubicBezTo>
                    <a:pt x="15" y="1033"/>
                    <a:pt x="1" y="942"/>
                    <a:pt x="0" y="850"/>
                  </a:cubicBezTo>
                  <a:cubicBezTo>
                    <a:pt x="1" y="757"/>
                    <a:pt x="15" y="666"/>
                    <a:pt x="44" y="581"/>
                  </a:cubicBezTo>
                  <a:cubicBezTo>
                    <a:pt x="58" y="538"/>
                    <a:pt x="76" y="497"/>
                    <a:pt x="96" y="458"/>
                  </a:cubicBezTo>
                  <a:cubicBezTo>
                    <a:pt x="117" y="419"/>
                    <a:pt x="140" y="381"/>
                    <a:pt x="166" y="346"/>
                  </a:cubicBezTo>
                  <a:cubicBezTo>
                    <a:pt x="269" y="205"/>
                    <a:pt x="412" y="104"/>
                    <a:pt x="562" y="50"/>
                  </a:cubicBezTo>
                  <a:cubicBezTo>
                    <a:pt x="600" y="36"/>
                    <a:pt x="638" y="25"/>
                    <a:pt x="676" y="17"/>
                  </a:cubicBezTo>
                  <a:cubicBezTo>
                    <a:pt x="714" y="10"/>
                    <a:pt x="752" y="4"/>
                    <a:pt x="790" y="2"/>
                  </a:cubicBezTo>
                  <a:cubicBezTo>
                    <a:pt x="865" y="-4"/>
                    <a:pt x="939" y="1"/>
                    <a:pt x="1009" y="14"/>
                  </a:cubicBezTo>
                  <a:cubicBezTo>
                    <a:pt x="1079" y="27"/>
                    <a:pt x="1145" y="49"/>
                    <a:pt x="1205" y="76"/>
                  </a:cubicBezTo>
                  <a:cubicBezTo>
                    <a:pt x="1265" y="104"/>
                    <a:pt x="1319" y="137"/>
                    <a:pt x="1367" y="173"/>
                  </a:cubicBezTo>
                  <a:cubicBezTo>
                    <a:pt x="1463" y="247"/>
                    <a:pt x="1534" y="333"/>
                    <a:pt x="1583" y="416"/>
                  </a:cubicBezTo>
                  <a:cubicBezTo>
                    <a:pt x="1632" y="498"/>
                    <a:pt x="1660" y="577"/>
                    <a:pt x="1676" y="643"/>
                  </a:cubicBezTo>
                  <a:cubicBezTo>
                    <a:pt x="1692" y="708"/>
                    <a:pt x="1697" y="761"/>
                    <a:pt x="1699" y="796"/>
                  </a:cubicBezTo>
                  <a:cubicBezTo>
                    <a:pt x="1701" y="832"/>
                    <a:pt x="1700" y="850"/>
                    <a:pt x="1700" y="850"/>
                  </a:cubicBezTo>
                  <a:lnTo>
                    <a:pt x="1701" y="85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3" name="Google Shape;1933;p46"/>
            <p:cNvSpPr/>
            <p:nvPr/>
          </p:nvSpPr>
          <p:spPr>
            <a:xfrm>
              <a:off x="2400142" y="4032384"/>
              <a:ext cx="346246" cy="346742"/>
            </a:xfrm>
            <a:custGeom>
              <a:rect b="b" l="l" r="r" t="t"/>
              <a:pathLst>
                <a:path extrusionOk="0" h="1397" w="1395">
                  <a:moveTo>
                    <a:pt x="1192" y="205"/>
                  </a:moveTo>
                  <a:cubicBezTo>
                    <a:pt x="1278" y="291"/>
                    <a:pt x="1340" y="400"/>
                    <a:pt x="1372" y="518"/>
                  </a:cubicBezTo>
                  <a:cubicBezTo>
                    <a:pt x="1403" y="637"/>
                    <a:pt x="1403" y="761"/>
                    <a:pt x="1372" y="879"/>
                  </a:cubicBezTo>
                  <a:cubicBezTo>
                    <a:pt x="1340" y="997"/>
                    <a:pt x="1278" y="1105"/>
                    <a:pt x="1192" y="1192"/>
                  </a:cubicBezTo>
                  <a:cubicBezTo>
                    <a:pt x="1105" y="1279"/>
                    <a:pt x="997" y="1342"/>
                    <a:pt x="879" y="1373"/>
                  </a:cubicBezTo>
                  <a:cubicBezTo>
                    <a:pt x="760" y="1405"/>
                    <a:pt x="635" y="1405"/>
                    <a:pt x="517" y="1373"/>
                  </a:cubicBezTo>
                  <a:cubicBezTo>
                    <a:pt x="398" y="1342"/>
                    <a:pt x="290" y="1279"/>
                    <a:pt x="204" y="1192"/>
                  </a:cubicBezTo>
                  <a:cubicBezTo>
                    <a:pt x="117" y="1105"/>
                    <a:pt x="55" y="997"/>
                    <a:pt x="23" y="879"/>
                  </a:cubicBezTo>
                  <a:cubicBezTo>
                    <a:pt x="-8" y="761"/>
                    <a:pt x="-8" y="636"/>
                    <a:pt x="23" y="518"/>
                  </a:cubicBezTo>
                  <a:cubicBezTo>
                    <a:pt x="55" y="399"/>
                    <a:pt x="117" y="292"/>
                    <a:pt x="204" y="205"/>
                  </a:cubicBezTo>
                  <a:cubicBezTo>
                    <a:pt x="290" y="119"/>
                    <a:pt x="399" y="56"/>
                    <a:pt x="517" y="24"/>
                  </a:cubicBezTo>
                  <a:cubicBezTo>
                    <a:pt x="636" y="-8"/>
                    <a:pt x="760" y="-8"/>
                    <a:pt x="879" y="24"/>
                  </a:cubicBezTo>
                  <a:cubicBezTo>
                    <a:pt x="997" y="56"/>
                    <a:pt x="1105" y="118"/>
                    <a:pt x="1192" y="20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4" name="Google Shape;1934;p46"/>
            <p:cNvSpPr/>
            <p:nvPr/>
          </p:nvSpPr>
          <p:spPr>
            <a:xfrm>
              <a:off x="2550306" y="4153012"/>
              <a:ext cx="45670" cy="72972"/>
            </a:xfrm>
            <a:custGeom>
              <a:rect b="b" l="l" r="r" t="t"/>
              <a:pathLst>
                <a:path extrusionOk="0" h="294" w="184">
                  <a:moveTo>
                    <a:pt x="92" y="294"/>
                  </a:moveTo>
                  <a:lnTo>
                    <a:pt x="95" y="294"/>
                  </a:lnTo>
                  <a:cubicBezTo>
                    <a:pt x="144" y="294"/>
                    <a:pt x="184" y="253"/>
                    <a:pt x="184" y="204"/>
                  </a:cubicBezTo>
                  <a:lnTo>
                    <a:pt x="184" y="90"/>
                  </a:lnTo>
                  <a:cubicBezTo>
                    <a:pt x="184" y="41"/>
                    <a:pt x="144" y="0"/>
                    <a:pt x="95" y="0"/>
                  </a:cubicBezTo>
                  <a:lnTo>
                    <a:pt x="89" y="0"/>
                  </a:lnTo>
                  <a:cubicBezTo>
                    <a:pt x="40" y="0"/>
                    <a:pt x="0" y="41"/>
                    <a:pt x="0" y="90"/>
                  </a:cubicBezTo>
                  <a:lnTo>
                    <a:pt x="0" y="204"/>
                  </a:lnTo>
                  <a:cubicBezTo>
                    <a:pt x="0" y="253"/>
                    <a:pt x="40" y="294"/>
                    <a:pt x="89" y="294"/>
                  </a:cubicBezTo>
                  <a:lnTo>
                    <a:pt x="92" y="294"/>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5" name="Google Shape;1935;p46"/>
            <p:cNvSpPr/>
            <p:nvPr/>
          </p:nvSpPr>
          <p:spPr>
            <a:xfrm>
              <a:off x="2539385" y="4204391"/>
              <a:ext cx="67512" cy="35245"/>
            </a:xfrm>
            <a:custGeom>
              <a:rect b="b" l="l" r="r" t="t"/>
              <a:pathLst>
                <a:path extrusionOk="0" h="142" w="272">
                  <a:moveTo>
                    <a:pt x="136" y="142"/>
                  </a:moveTo>
                  <a:cubicBezTo>
                    <a:pt x="61" y="142"/>
                    <a:pt x="0" y="81"/>
                    <a:pt x="0" y="6"/>
                  </a:cubicBezTo>
                  <a:cubicBezTo>
                    <a:pt x="0" y="3"/>
                    <a:pt x="2" y="0"/>
                    <a:pt x="6" y="0"/>
                  </a:cubicBezTo>
                  <a:cubicBezTo>
                    <a:pt x="9" y="0"/>
                    <a:pt x="13" y="3"/>
                    <a:pt x="13" y="6"/>
                  </a:cubicBezTo>
                  <a:cubicBezTo>
                    <a:pt x="13" y="74"/>
                    <a:pt x="68" y="130"/>
                    <a:pt x="136" y="130"/>
                  </a:cubicBezTo>
                  <a:cubicBezTo>
                    <a:pt x="209" y="130"/>
                    <a:pt x="259" y="79"/>
                    <a:pt x="259" y="6"/>
                  </a:cubicBezTo>
                  <a:cubicBezTo>
                    <a:pt x="259" y="3"/>
                    <a:pt x="262" y="0"/>
                    <a:pt x="266" y="0"/>
                  </a:cubicBezTo>
                  <a:cubicBezTo>
                    <a:pt x="269" y="0"/>
                    <a:pt x="272" y="3"/>
                    <a:pt x="272" y="6"/>
                  </a:cubicBezTo>
                  <a:cubicBezTo>
                    <a:pt x="272" y="87"/>
                    <a:pt x="216" y="142"/>
                    <a:pt x="136" y="142"/>
                  </a:cubicBezTo>
                  <a:close/>
                </a:path>
              </a:pathLst>
            </a:custGeom>
            <a:solidFill>
              <a:schemeClr val="lt1"/>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6" name="Google Shape;1936;p46"/>
            <p:cNvSpPr/>
            <p:nvPr/>
          </p:nvSpPr>
          <p:spPr>
            <a:xfrm>
              <a:off x="2571404" y="4238147"/>
              <a:ext cx="3227" cy="16382"/>
            </a:xfrm>
            <a:custGeom>
              <a:rect b="b" l="l" r="r" t="t"/>
              <a:pathLst>
                <a:path extrusionOk="0" h="66" w="13">
                  <a:moveTo>
                    <a:pt x="0" y="0"/>
                  </a:moveTo>
                  <a:lnTo>
                    <a:pt x="13" y="0"/>
                  </a:lnTo>
                  <a:lnTo>
                    <a:pt x="13" y="66"/>
                  </a:lnTo>
                  <a:lnTo>
                    <a:pt x="0" y="66"/>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7" name="Google Shape;1937;p46"/>
            <p:cNvSpPr/>
            <p:nvPr/>
          </p:nvSpPr>
          <p:spPr>
            <a:xfrm>
              <a:off x="2551547" y="4252295"/>
              <a:ext cx="43188" cy="3227"/>
            </a:xfrm>
            <a:custGeom>
              <a:rect b="b" l="l" r="r" t="t"/>
              <a:pathLst>
                <a:path extrusionOk="0" h="13" w="174">
                  <a:moveTo>
                    <a:pt x="167" y="13"/>
                  </a:moveTo>
                  <a:lnTo>
                    <a:pt x="6" y="13"/>
                  </a:lnTo>
                  <a:cubicBezTo>
                    <a:pt x="3" y="13"/>
                    <a:pt x="0" y="11"/>
                    <a:pt x="0" y="7"/>
                  </a:cubicBezTo>
                  <a:cubicBezTo>
                    <a:pt x="0" y="4"/>
                    <a:pt x="3" y="0"/>
                    <a:pt x="6" y="0"/>
                  </a:cubicBezTo>
                  <a:lnTo>
                    <a:pt x="167" y="0"/>
                  </a:lnTo>
                  <a:cubicBezTo>
                    <a:pt x="171" y="0"/>
                    <a:pt x="174" y="4"/>
                    <a:pt x="174" y="7"/>
                  </a:cubicBezTo>
                  <a:cubicBezTo>
                    <a:pt x="174" y="11"/>
                    <a:pt x="171" y="13"/>
                    <a:pt x="167" y="13"/>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8" name="Google Shape;1938;p46"/>
            <p:cNvSpPr/>
            <p:nvPr/>
          </p:nvSpPr>
          <p:spPr>
            <a:xfrm>
              <a:off x="2528960" y="4161699"/>
              <a:ext cx="10673" cy="4716"/>
            </a:xfrm>
            <a:custGeom>
              <a:rect b="b" l="l" r="r" t="t"/>
              <a:pathLst>
                <a:path extrusionOk="0" h="19" w="43">
                  <a:moveTo>
                    <a:pt x="43" y="19"/>
                  </a:moveTo>
                  <a:cubicBezTo>
                    <a:pt x="42" y="20"/>
                    <a:pt x="32" y="17"/>
                    <a:pt x="21" y="12"/>
                  </a:cubicBezTo>
                  <a:cubicBezTo>
                    <a:pt x="9" y="7"/>
                    <a:pt x="0" y="3"/>
                    <a:pt x="0" y="1"/>
                  </a:cubicBezTo>
                  <a:cubicBezTo>
                    <a:pt x="1" y="-1"/>
                    <a:pt x="11" y="1"/>
                    <a:pt x="23" y="6"/>
                  </a:cubicBezTo>
                  <a:cubicBezTo>
                    <a:pt x="35" y="11"/>
                    <a:pt x="43" y="17"/>
                    <a:pt x="43" y="19"/>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9" name="Google Shape;1939;p46"/>
            <p:cNvSpPr/>
            <p:nvPr/>
          </p:nvSpPr>
          <p:spPr>
            <a:xfrm>
              <a:off x="2544349" y="4138368"/>
              <a:ext cx="8191" cy="10921"/>
            </a:xfrm>
            <a:custGeom>
              <a:rect b="b" l="l" r="r" t="t"/>
              <a:pathLst>
                <a:path extrusionOk="0" h="44" w="33">
                  <a:moveTo>
                    <a:pt x="33" y="44"/>
                  </a:moveTo>
                  <a:cubicBezTo>
                    <a:pt x="31" y="45"/>
                    <a:pt x="23" y="36"/>
                    <a:pt x="14" y="24"/>
                  </a:cubicBezTo>
                  <a:cubicBezTo>
                    <a:pt x="5" y="12"/>
                    <a:pt x="-1" y="1"/>
                    <a:pt x="1" y="0"/>
                  </a:cubicBezTo>
                  <a:cubicBezTo>
                    <a:pt x="2" y="-1"/>
                    <a:pt x="10" y="8"/>
                    <a:pt x="19" y="20"/>
                  </a:cubicBezTo>
                  <a:cubicBezTo>
                    <a:pt x="28" y="32"/>
                    <a:pt x="34" y="43"/>
                    <a:pt x="33" y="4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0" name="Google Shape;1940;p46"/>
            <p:cNvSpPr/>
            <p:nvPr/>
          </p:nvSpPr>
          <p:spPr>
            <a:xfrm>
              <a:off x="2572396" y="4130426"/>
              <a:ext cx="1737" cy="12658"/>
            </a:xfrm>
            <a:custGeom>
              <a:rect b="b" l="l" r="r" t="t"/>
              <a:pathLst>
                <a:path extrusionOk="0" h="51" w="7">
                  <a:moveTo>
                    <a:pt x="3" y="51"/>
                  </a:moveTo>
                  <a:cubicBezTo>
                    <a:pt x="1" y="51"/>
                    <a:pt x="0" y="40"/>
                    <a:pt x="0" y="26"/>
                  </a:cubicBezTo>
                  <a:cubicBezTo>
                    <a:pt x="0" y="12"/>
                    <a:pt x="2" y="0"/>
                    <a:pt x="4" y="0"/>
                  </a:cubicBezTo>
                  <a:cubicBezTo>
                    <a:pt x="6" y="1"/>
                    <a:pt x="7" y="12"/>
                    <a:pt x="7" y="26"/>
                  </a:cubicBezTo>
                  <a:cubicBezTo>
                    <a:pt x="7" y="40"/>
                    <a:pt x="5" y="51"/>
                    <a:pt x="3" y="5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1" name="Google Shape;1941;p46"/>
            <p:cNvSpPr/>
            <p:nvPr/>
          </p:nvSpPr>
          <p:spPr>
            <a:xfrm>
              <a:off x="2592997" y="4138616"/>
              <a:ext cx="6702" cy="8935"/>
            </a:xfrm>
            <a:custGeom>
              <a:rect b="b" l="l" r="r" t="t"/>
              <a:pathLst>
                <a:path extrusionOk="0" h="36" w="27">
                  <a:moveTo>
                    <a:pt x="27" y="0"/>
                  </a:moveTo>
                  <a:cubicBezTo>
                    <a:pt x="29" y="1"/>
                    <a:pt x="24" y="11"/>
                    <a:pt x="17" y="21"/>
                  </a:cubicBezTo>
                  <a:cubicBezTo>
                    <a:pt x="9" y="31"/>
                    <a:pt x="2" y="37"/>
                    <a:pt x="0" y="36"/>
                  </a:cubicBezTo>
                  <a:cubicBezTo>
                    <a:pt x="-1" y="35"/>
                    <a:pt x="5" y="27"/>
                    <a:pt x="12" y="17"/>
                  </a:cubicBezTo>
                  <a:cubicBezTo>
                    <a:pt x="19" y="8"/>
                    <a:pt x="26" y="-1"/>
                    <a:pt x="27"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2" name="Google Shape;1942;p46"/>
            <p:cNvSpPr/>
            <p:nvPr/>
          </p:nvSpPr>
          <p:spPr>
            <a:xfrm>
              <a:off x="2607393" y="4160210"/>
              <a:ext cx="10425" cy="5957"/>
            </a:xfrm>
            <a:custGeom>
              <a:rect b="b" l="l" r="r" t="t"/>
              <a:pathLst>
                <a:path extrusionOk="0" h="24" w="42">
                  <a:moveTo>
                    <a:pt x="42" y="0"/>
                  </a:moveTo>
                  <a:cubicBezTo>
                    <a:pt x="42" y="2"/>
                    <a:pt x="34" y="9"/>
                    <a:pt x="23" y="15"/>
                  </a:cubicBezTo>
                  <a:cubicBezTo>
                    <a:pt x="11" y="22"/>
                    <a:pt x="1" y="25"/>
                    <a:pt x="0" y="24"/>
                  </a:cubicBezTo>
                  <a:cubicBezTo>
                    <a:pt x="-1" y="22"/>
                    <a:pt x="7" y="16"/>
                    <a:pt x="19" y="9"/>
                  </a:cubicBezTo>
                  <a:cubicBezTo>
                    <a:pt x="30" y="2"/>
                    <a:pt x="41" y="-2"/>
                    <a:pt x="42"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3" name="Google Shape;1943;p46"/>
            <p:cNvSpPr/>
            <p:nvPr/>
          </p:nvSpPr>
          <p:spPr>
            <a:xfrm>
              <a:off x="2902261" y="4167905"/>
              <a:ext cx="92829" cy="63789"/>
            </a:xfrm>
            <a:custGeom>
              <a:rect b="b" l="l" r="r" t="t"/>
              <a:pathLst>
                <a:path extrusionOk="0" h="257" w="374">
                  <a:moveTo>
                    <a:pt x="7" y="108"/>
                  </a:moveTo>
                  <a:lnTo>
                    <a:pt x="83" y="13"/>
                  </a:lnTo>
                  <a:cubicBezTo>
                    <a:pt x="90" y="4"/>
                    <a:pt x="100" y="0"/>
                    <a:pt x="110" y="0"/>
                  </a:cubicBezTo>
                  <a:lnTo>
                    <a:pt x="340" y="0"/>
                  </a:lnTo>
                  <a:cubicBezTo>
                    <a:pt x="359" y="0"/>
                    <a:pt x="374" y="15"/>
                    <a:pt x="374" y="34"/>
                  </a:cubicBezTo>
                  <a:lnTo>
                    <a:pt x="374" y="223"/>
                  </a:lnTo>
                  <a:cubicBezTo>
                    <a:pt x="374" y="242"/>
                    <a:pt x="359" y="257"/>
                    <a:pt x="340" y="257"/>
                  </a:cubicBezTo>
                  <a:lnTo>
                    <a:pt x="114" y="257"/>
                  </a:lnTo>
                  <a:cubicBezTo>
                    <a:pt x="104" y="257"/>
                    <a:pt x="95" y="253"/>
                    <a:pt x="88" y="246"/>
                  </a:cubicBezTo>
                  <a:lnTo>
                    <a:pt x="8" y="152"/>
                  </a:lnTo>
                  <a:cubicBezTo>
                    <a:pt x="-2" y="140"/>
                    <a:pt x="-3" y="122"/>
                    <a:pt x="7" y="109"/>
                  </a:cubicBezTo>
                  <a:lnTo>
                    <a:pt x="7" y="108"/>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4" name="Google Shape;1944;p46"/>
            <p:cNvSpPr/>
            <p:nvPr/>
          </p:nvSpPr>
          <p:spPr>
            <a:xfrm>
              <a:off x="2130591" y="4158473"/>
              <a:ext cx="83893" cy="83893"/>
            </a:xfrm>
            <a:custGeom>
              <a:rect b="b" l="l" r="r" t="t"/>
              <a:pathLst>
                <a:path extrusionOk="0" h="338" w="338">
                  <a:moveTo>
                    <a:pt x="97" y="50"/>
                  </a:moveTo>
                  <a:cubicBezTo>
                    <a:pt x="108" y="44"/>
                    <a:pt x="119" y="39"/>
                    <a:pt x="131" y="35"/>
                  </a:cubicBezTo>
                  <a:lnTo>
                    <a:pt x="138" y="1"/>
                  </a:lnTo>
                  <a:lnTo>
                    <a:pt x="194" y="0"/>
                  </a:lnTo>
                  <a:lnTo>
                    <a:pt x="203" y="34"/>
                  </a:lnTo>
                  <a:cubicBezTo>
                    <a:pt x="215" y="37"/>
                    <a:pt x="226" y="41"/>
                    <a:pt x="237" y="47"/>
                  </a:cubicBezTo>
                  <a:lnTo>
                    <a:pt x="266" y="28"/>
                  </a:lnTo>
                  <a:lnTo>
                    <a:pt x="306" y="68"/>
                  </a:lnTo>
                  <a:lnTo>
                    <a:pt x="289" y="97"/>
                  </a:lnTo>
                  <a:cubicBezTo>
                    <a:pt x="295" y="108"/>
                    <a:pt x="300" y="119"/>
                    <a:pt x="303" y="131"/>
                  </a:cubicBezTo>
                  <a:lnTo>
                    <a:pt x="337" y="138"/>
                  </a:lnTo>
                  <a:lnTo>
                    <a:pt x="338" y="194"/>
                  </a:lnTo>
                  <a:lnTo>
                    <a:pt x="305" y="203"/>
                  </a:lnTo>
                  <a:cubicBezTo>
                    <a:pt x="302" y="214"/>
                    <a:pt x="297" y="226"/>
                    <a:pt x="291" y="237"/>
                  </a:cubicBezTo>
                  <a:lnTo>
                    <a:pt x="310" y="266"/>
                  </a:lnTo>
                  <a:lnTo>
                    <a:pt x="271" y="306"/>
                  </a:lnTo>
                  <a:lnTo>
                    <a:pt x="241" y="289"/>
                  </a:lnTo>
                  <a:cubicBezTo>
                    <a:pt x="231" y="295"/>
                    <a:pt x="219" y="300"/>
                    <a:pt x="207" y="303"/>
                  </a:cubicBezTo>
                  <a:lnTo>
                    <a:pt x="201" y="337"/>
                  </a:lnTo>
                  <a:lnTo>
                    <a:pt x="144" y="338"/>
                  </a:lnTo>
                  <a:lnTo>
                    <a:pt x="136" y="305"/>
                  </a:lnTo>
                  <a:cubicBezTo>
                    <a:pt x="124" y="302"/>
                    <a:pt x="112" y="297"/>
                    <a:pt x="101" y="291"/>
                  </a:cubicBezTo>
                  <a:lnTo>
                    <a:pt x="73" y="310"/>
                  </a:lnTo>
                  <a:lnTo>
                    <a:pt x="32" y="271"/>
                  </a:lnTo>
                  <a:lnTo>
                    <a:pt x="50" y="241"/>
                  </a:lnTo>
                  <a:cubicBezTo>
                    <a:pt x="43" y="231"/>
                    <a:pt x="38" y="219"/>
                    <a:pt x="35" y="207"/>
                  </a:cubicBezTo>
                  <a:lnTo>
                    <a:pt x="1" y="200"/>
                  </a:lnTo>
                  <a:lnTo>
                    <a:pt x="0" y="144"/>
                  </a:lnTo>
                  <a:lnTo>
                    <a:pt x="34" y="136"/>
                  </a:lnTo>
                  <a:cubicBezTo>
                    <a:pt x="37" y="124"/>
                    <a:pt x="41" y="112"/>
                    <a:pt x="47" y="101"/>
                  </a:cubicBezTo>
                  <a:lnTo>
                    <a:pt x="28" y="73"/>
                  </a:lnTo>
                  <a:lnTo>
                    <a:pt x="68" y="32"/>
                  </a:lnTo>
                  <a:lnTo>
                    <a:pt x="97" y="50"/>
                  </a:lnTo>
                  <a:moveTo>
                    <a:pt x="127" y="125"/>
                  </a:moveTo>
                  <a:cubicBezTo>
                    <a:pt x="104" y="149"/>
                    <a:pt x="105" y="188"/>
                    <a:pt x="129" y="211"/>
                  </a:cubicBezTo>
                  <a:cubicBezTo>
                    <a:pt x="153" y="235"/>
                    <a:pt x="191" y="234"/>
                    <a:pt x="215" y="210"/>
                  </a:cubicBezTo>
                  <a:cubicBezTo>
                    <a:pt x="238" y="186"/>
                    <a:pt x="237" y="147"/>
                    <a:pt x="213" y="124"/>
                  </a:cubicBezTo>
                  <a:cubicBezTo>
                    <a:pt x="189" y="101"/>
                    <a:pt x="151" y="101"/>
                    <a:pt x="127" y="126"/>
                  </a:cubicBezTo>
                  <a:lnTo>
                    <a:pt x="127" y="125"/>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5" name="Google Shape;1945;p46"/>
            <p:cNvSpPr/>
            <p:nvPr/>
          </p:nvSpPr>
          <p:spPr>
            <a:xfrm>
              <a:off x="2935520" y="4182301"/>
              <a:ext cx="34749" cy="34749"/>
            </a:xfrm>
            <a:custGeom>
              <a:rect b="b" l="l" r="r" t="t"/>
              <a:pathLst>
                <a:path extrusionOk="0" h="140" w="140">
                  <a:moveTo>
                    <a:pt x="0" y="121"/>
                  </a:moveTo>
                  <a:lnTo>
                    <a:pt x="121" y="0"/>
                  </a:lnTo>
                  <a:lnTo>
                    <a:pt x="140" y="18"/>
                  </a:lnTo>
                  <a:lnTo>
                    <a:pt x="19" y="140"/>
                  </a:lnTo>
                  <a:lnTo>
                    <a:pt x="0" y="121"/>
                  </a:lnTo>
                  <a:close/>
                </a:path>
              </a:pathLst>
            </a:custGeom>
            <a:solidFill>
              <a:srgbClr val="FFFFFF"/>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6" name="Google Shape;1946;p46"/>
            <p:cNvSpPr/>
            <p:nvPr/>
          </p:nvSpPr>
          <p:spPr>
            <a:xfrm>
              <a:off x="2937754" y="4182301"/>
              <a:ext cx="34749" cy="34749"/>
            </a:xfrm>
            <a:custGeom>
              <a:rect b="b" l="l" r="r" t="t"/>
              <a:pathLst>
                <a:path extrusionOk="0" h="140" w="140">
                  <a:moveTo>
                    <a:pt x="0" y="18"/>
                  </a:moveTo>
                  <a:lnTo>
                    <a:pt x="19" y="0"/>
                  </a:lnTo>
                  <a:lnTo>
                    <a:pt x="140" y="121"/>
                  </a:lnTo>
                  <a:lnTo>
                    <a:pt x="122" y="140"/>
                  </a:lnTo>
                  <a:lnTo>
                    <a:pt x="0" y="18"/>
                  </a:lnTo>
                  <a:close/>
                </a:path>
              </a:pathLst>
            </a:custGeom>
            <a:solidFill>
              <a:schemeClr val="l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7" name="Google Shape;1947;p46"/>
            <p:cNvSpPr/>
            <p:nvPr/>
          </p:nvSpPr>
          <p:spPr>
            <a:xfrm>
              <a:off x="2003014" y="3384815"/>
              <a:ext cx="934740" cy="160837"/>
            </a:xfrm>
            <a:custGeom>
              <a:rect b="b" l="l" r="r" t="t"/>
              <a:pathLst>
                <a:path extrusionOk="0" h="648" w="3766">
                  <a:moveTo>
                    <a:pt x="1883" y="648"/>
                  </a:moveTo>
                  <a:lnTo>
                    <a:pt x="3451" y="648"/>
                  </a:lnTo>
                  <a:cubicBezTo>
                    <a:pt x="3625" y="648"/>
                    <a:pt x="3766" y="507"/>
                    <a:pt x="3766" y="333"/>
                  </a:cubicBezTo>
                  <a:lnTo>
                    <a:pt x="3766" y="315"/>
                  </a:lnTo>
                  <a:cubicBezTo>
                    <a:pt x="3766" y="141"/>
                    <a:pt x="3625" y="0"/>
                    <a:pt x="3451" y="0"/>
                  </a:cubicBezTo>
                  <a:lnTo>
                    <a:pt x="315" y="0"/>
                  </a:lnTo>
                  <a:cubicBezTo>
                    <a:pt x="141" y="0"/>
                    <a:pt x="0" y="141"/>
                    <a:pt x="0" y="315"/>
                  </a:cubicBezTo>
                  <a:lnTo>
                    <a:pt x="0" y="333"/>
                  </a:lnTo>
                  <a:cubicBezTo>
                    <a:pt x="0" y="507"/>
                    <a:pt x="141" y="648"/>
                    <a:pt x="315" y="648"/>
                  </a:cubicBezTo>
                  <a:lnTo>
                    <a:pt x="1883" y="648"/>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8" name="Google Shape;1948;p46"/>
            <p:cNvSpPr/>
            <p:nvPr/>
          </p:nvSpPr>
          <p:spPr>
            <a:xfrm>
              <a:off x="1939225" y="3606463"/>
              <a:ext cx="1234572" cy="189629"/>
            </a:xfrm>
            <a:custGeom>
              <a:rect b="b" l="l" r="r" t="t"/>
              <a:pathLst>
                <a:path extrusionOk="0" h="764" w="4974">
                  <a:moveTo>
                    <a:pt x="0" y="0"/>
                  </a:moveTo>
                  <a:lnTo>
                    <a:pt x="4974" y="0"/>
                  </a:lnTo>
                  <a:lnTo>
                    <a:pt x="4974" y="764"/>
                  </a:lnTo>
                  <a:lnTo>
                    <a:pt x="0" y="764"/>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9" name="Google Shape;1949;p46"/>
            <p:cNvSpPr/>
            <p:nvPr/>
          </p:nvSpPr>
          <p:spPr>
            <a:xfrm>
              <a:off x="2424963" y="3692342"/>
              <a:ext cx="29288" cy="42691"/>
            </a:xfrm>
            <a:custGeom>
              <a:rect b="b" l="l" r="r" t="t"/>
              <a:pathLst>
                <a:path extrusionOk="0" h="172" w="118">
                  <a:moveTo>
                    <a:pt x="0" y="0"/>
                  </a:moveTo>
                  <a:lnTo>
                    <a:pt x="25" y="0"/>
                  </a:lnTo>
                  <a:lnTo>
                    <a:pt x="25" y="151"/>
                  </a:lnTo>
                  <a:lnTo>
                    <a:pt x="118" y="151"/>
                  </a:lnTo>
                  <a:lnTo>
                    <a:pt x="118" y="172"/>
                  </a:lnTo>
                  <a:lnTo>
                    <a:pt x="1" y="172"/>
                  </a:lnTo>
                  <a:lnTo>
                    <a:pt x="1" y="1"/>
                  </a:lnTo>
                  <a:lnTo>
                    <a:pt x="0" y="0"/>
                  </a:lnTo>
                  <a:close/>
                </a:path>
              </a:pathLst>
            </a:custGeom>
            <a:solidFill>
              <a:schemeClr val="dk1"/>
            </a:solidFill>
            <a:ln>
              <a:noFill/>
            </a:ln>
          </p:spPr>
          <p:txBody>
            <a:bodyPr anchorCtr="1" anchor="ctr" bIns="16900" lIns="90000" spcFirstLastPara="1" rIns="90000" wrap="square" tIns="169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0" name="Google Shape;1950;p46"/>
            <p:cNvSpPr/>
            <p:nvPr/>
          </p:nvSpPr>
          <p:spPr>
            <a:xfrm>
              <a:off x="2459215" y="3689116"/>
              <a:ext cx="7943" cy="45918"/>
            </a:xfrm>
            <a:custGeom>
              <a:rect b="b" l="l" r="r" t="t"/>
              <a:pathLst>
                <a:path extrusionOk="0" h="185" w="32">
                  <a:moveTo>
                    <a:pt x="0" y="15"/>
                  </a:moveTo>
                  <a:cubicBezTo>
                    <a:pt x="0" y="6"/>
                    <a:pt x="7" y="0"/>
                    <a:pt x="16" y="0"/>
                  </a:cubicBezTo>
                  <a:cubicBezTo>
                    <a:pt x="25" y="0"/>
                    <a:pt x="32" y="6"/>
                    <a:pt x="32" y="15"/>
                  </a:cubicBezTo>
                  <a:cubicBezTo>
                    <a:pt x="32" y="23"/>
                    <a:pt x="25" y="30"/>
                    <a:pt x="16" y="30"/>
                  </a:cubicBezTo>
                  <a:cubicBezTo>
                    <a:pt x="7" y="30"/>
                    <a:pt x="0" y="24"/>
                    <a:pt x="0" y="15"/>
                  </a:cubicBezTo>
                  <a:moveTo>
                    <a:pt x="4" y="55"/>
                  </a:moveTo>
                  <a:lnTo>
                    <a:pt x="28" y="55"/>
                  </a:lnTo>
                  <a:lnTo>
                    <a:pt x="28" y="185"/>
                  </a:lnTo>
                  <a:lnTo>
                    <a:pt x="4" y="185"/>
                  </a:lnTo>
                  <a:lnTo>
                    <a:pt x="4" y="55"/>
                  </a:lnTo>
                  <a:close/>
                </a:path>
              </a:pathLst>
            </a:custGeom>
            <a:solidFill>
              <a:schemeClr val="dk1"/>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1" name="Google Shape;1951;p46"/>
            <p:cNvSpPr/>
            <p:nvPr/>
          </p:nvSpPr>
          <p:spPr>
            <a:xfrm>
              <a:off x="2473363" y="3702519"/>
              <a:ext cx="27303" cy="33011"/>
            </a:xfrm>
            <a:custGeom>
              <a:rect b="b" l="l" r="r" t="t"/>
              <a:pathLst>
                <a:path extrusionOk="0" h="133" w="110">
                  <a:moveTo>
                    <a:pt x="0" y="118"/>
                  </a:moveTo>
                  <a:lnTo>
                    <a:pt x="9" y="99"/>
                  </a:lnTo>
                  <a:cubicBezTo>
                    <a:pt x="20" y="107"/>
                    <a:pt x="38" y="112"/>
                    <a:pt x="55" y="112"/>
                  </a:cubicBezTo>
                  <a:cubicBezTo>
                    <a:pt x="77" y="112"/>
                    <a:pt x="86" y="106"/>
                    <a:pt x="86" y="95"/>
                  </a:cubicBezTo>
                  <a:cubicBezTo>
                    <a:pt x="86" y="65"/>
                    <a:pt x="4" y="91"/>
                    <a:pt x="4" y="39"/>
                  </a:cubicBezTo>
                  <a:cubicBezTo>
                    <a:pt x="4" y="15"/>
                    <a:pt x="25" y="0"/>
                    <a:pt x="58" y="0"/>
                  </a:cubicBezTo>
                  <a:cubicBezTo>
                    <a:pt x="75" y="0"/>
                    <a:pt x="94" y="4"/>
                    <a:pt x="105" y="12"/>
                  </a:cubicBezTo>
                  <a:lnTo>
                    <a:pt x="95" y="31"/>
                  </a:lnTo>
                  <a:cubicBezTo>
                    <a:pt x="83" y="23"/>
                    <a:pt x="70" y="20"/>
                    <a:pt x="58" y="20"/>
                  </a:cubicBezTo>
                  <a:cubicBezTo>
                    <a:pt x="37" y="20"/>
                    <a:pt x="27" y="28"/>
                    <a:pt x="27" y="38"/>
                  </a:cubicBezTo>
                  <a:cubicBezTo>
                    <a:pt x="27" y="69"/>
                    <a:pt x="110" y="44"/>
                    <a:pt x="110" y="94"/>
                  </a:cubicBezTo>
                  <a:cubicBezTo>
                    <a:pt x="110" y="118"/>
                    <a:pt x="88" y="133"/>
                    <a:pt x="54" y="133"/>
                  </a:cubicBezTo>
                  <a:cubicBezTo>
                    <a:pt x="32" y="133"/>
                    <a:pt x="11" y="126"/>
                    <a:pt x="0" y="118"/>
                  </a:cubicBezTo>
                  <a:close/>
                </a:path>
              </a:pathLst>
            </a:custGeom>
            <a:solidFill>
              <a:schemeClr val="dk1"/>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2" name="Google Shape;1952;p46"/>
            <p:cNvSpPr/>
            <p:nvPr/>
          </p:nvSpPr>
          <p:spPr>
            <a:xfrm>
              <a:off x="2503147" y="3695817"/>
              <a:ext cx="22835" cy="39713"/>
            </a:xfrm>
            <a:custGeom>
              <a:rect b="b" l="l" r="r" t="t"/>
              <a:pathLst>
                <a:path extrusionOk="0" h="160" w="92">
                  <a:moveTo>
                    <a:pt x="92" y="151"/>
                  </a:moveTo>
                  <a:cubicBezTo>
                    <a:pt x="85" y="157"/>
                    <a:pt x="74" y="160"/>
                    <a:pt x="63" y="160"/>
                  </a:cubicBezTo>
                  <a:cubicBezTo>
                    <a:pt x="37" y="160"/>
                    <a:pt x="22" y="145"/>
                    <a:pt x="22" y="119"/>
                  </a:cubicBezTo>
                  <a:lnTo>
                    <a:pt x="22" y="47"/>
                  </a:lnTo>
                  <a:lnTo>
                    <a:pt x="0" y="47"/>
                  </a:lnTo>
                  <a:lnTo>
                    <a:pt x="0" y="28"/>
                  </a:lnTo>
                  <a:lnTo>
                    <a:pt x="22" y="28"/>
                  </a:lnTo>
                  <a:lnTo>
                    <a:pt x="22" y="0"/>
                  </a:lnTo>
                  <a:lnTo>
                    <a:pt x="46" y="0"/>
                  </a:lnTo>
                  <a:lnTo>
                    <a:pt x="46" y="28"/>
                  </a:lnTo>
                  <a:lnTo>
                    <a:pt x="83" y="28"/>
                  </a:lnTo>
                  <a:lnTo>
                    <a:pt x="83" y="47"/>
                  </a:lnTo>
                  <a:lnTo>
                    <a:pt x="46" y="47"/>
                  </a:lnTo>
                  <a:lnTo>
                    <a:pt x="46" y="118"/>
                  </a:lnTo>
                  <a:cubicBezTo>
                    <a:pt x="46" y="132"/>
                    <a:pt x="53" y="140"/>
                    <a:pt x="66" y="140"/>
                  </a:cubicBezTo>
                  <a:cubicBezTo>
                    <a:pt x="73" y="140"/>
                    <a:pt x="80" y="138"/>
                    <a:pt x="85" y="134"/>
                  </a:cubicBezTo>
                  <a:lnTo>
                    <a:pt x="92" y="151"/>
                  </a:lnTo>
                  <a:close/>
                </a:path>
              </a:pathLst>
            </a:custGeom>
            <a:solidFill>
              <a:schemeClr val="dk1"/>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3" name="Google Shape;1953;p46"/>
            <p:cNvSpPr/>
            <p:nvPr/>
          </p:nvSpPr>
          <p:spPr>
            <a:xfrm>
              <a:off x="2528960" y="3702519"/>
              <a:ext cx="32267" cy="33011"/>
            </a:xfrm>
            <a:custGeom>
              <a:rect b="b" l="l" r="r" t="t"/>
              <a:pathLst>
                <a:path extrusionOk="0" h="133" w="130">
                  <a:moveTo>
                    <a:pt x="129" y="74"/>
                  </a:moveTo>
                  <a:lnTo>
                    <a:pt x="23" y="74"/>
                  </a:lnTo>
                  <a:cubicBezTo>
                    <a:pt x="26" y="97"/>
                    <a:pt x="45" y="112"/>
                    <a:pt x="71" y="112"/>
                  </a:cubicBezTo>
                  <a:cubicBezTo>
                    <a:pt x="86" y="112"/>
                    <a:pt x="99" y="107"/>
                    <a:pt x="108" y="96"/>
                  </a:cubicBezTo>
                  <a:lnTo>
                    <a:pt x="121" y="112"/>
                  </a:lnTo>
                  <a:cubicBezTo>
                    <a:pt x="109" y="126"/>
                    <a:pt x="91" y="133"/>
                    <a:pt x="70" y="133"/>
                  </a:cubicBezTo>
                  <a:cubicBezTo>
                    <a:pt x="28" y="133"/>
                    <a:pt x="0" y="106"/>
                    <a:pt x="0" y="67"/>
                  </a:cubicBezTo>
                  <a:cubicBezTo>
                    <a:pt x="0" y="29"/>
                    <a:pt x="27" y="0"/>
                    <a:pt x="65" y="0"/>
                  </a:cubicBezTo>
                  <a:cubicBezTo>
                    <a:pt x="102" y="0"/>
                    <a:pt x="130" y="27"/>
                    <a:pt x="130" y="67"/>
                  </a:cubicBezTo>
                  <a:cubicBezTo>
                    <a:pt x="130" y="69"/>
                    <a:pt x="130" y="72"/>
                    <a:pt x="129" y="74"/>
                  </a:cubicBezTo>
                  <a:moveTo>
                    <a:pt x="23" y="57"/>
                  </a:moveTo>
                  <a:lnTo>
                    <a:pt x="107" y="57"/>
                  </a:lnTo>
                  <a:cubicBezTo>
                    <a:pt x="104" y="35"/>
                    <a:pt x="88" y="20"/>
                    <a:pt x="65" y="20"/>
                  </a:cubicBezTo>
                  <a:cubicBezTo>
                    <a:pt x="42" y="20"/>
                    <a:pt x="26" y="35"/>
                    <a:pt x="23" y="57"/>
                  </a:cubicBezTo>
                  <a:close/>
                </a:path>
              </a:pathLst>
            </a:custGeom>
            <a:solidFill>
              <a:schemeClr val="dk1"/>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4" name="Google Shape;1954;p46"/>
            <p:cNvSpPr/>
            <p:nvPr/>
          </p:nvSpPr>
          <p:spPr>
            <a:xfrm>
              <a:off x="2569170" y="3702519"/>
              <a:ext cx="30529" cy="32515"/>
            </a:xfrm>
            <a:custGeom>
              <a:rect b="b" l="l" r="r" t="t"/>
              <a:pathLst>
                <a:path extrusionOk="0" h="131" w="123">
                  <a:moveTo>
                    <a:pt x="123" y="56"/>
                  </a:moveTo>
                  <a:lnTo>
                    <a:pt x="123" y="131"/>
                  </a:lnTo>
                  <a:lnTo>
                    <a:pt x="100" y="131"/>
                  </a:lnTo>
                  <a:lnTo>
                    <a:pt x="100" y="59"/>
                  </a:lnTo>
                  <a:cubicBezTo>
                    <a:pt x="100" y="34"/>
                    <a:pt x="87" y="21"/>
                    <a:pt x="65" y="21"/>
                  </a:cubicBezTo>
                  <a:cubicBezTo>
                    <a:pt x="40" y="21"/>
                    <a:pt x="23" y="36"/>
                    <a:pt x="23" y="64"/>
                  </a:cubicBezTo>
                  <a:lnTo>
                    <a:pt x="23" y="131"/>
                  </a:lnTo>
                  <a:lnTo>
                    <a:pt x="0" y="131"/>
                  </a:lnTo>
                  <a:lnTo>
                    <a:pt x="0" y="1"/>
                  </a:lnTo>
                  <a:lnTo>
                    <a:pt x="22" y="1"/>
                  </a:lnTo>
                  <a:lnTo>
                    <a:pt x="22" y="20"/>
                  </a:lnTo>
                  <a:cubicBezTo>
                    <a:pt x="32" y="7"/>
                    <a:pt x="49" y="0"/>
                    <a:pt x="69" y="0"/>
                  </a:cubicBezTo>
                  <a:cubicBezTo>
                    <a:pt x="101" y="0"/>
                    <a:pt x="123" y="18"/>
                    <a:pt x="123" y="56"/>
                  </a:cubicBezTo>
                  <a:close/>
                </a:path>
              </a:pathLst>
            </a:custGeom>
            <a:solidFill>
              <a:schemeClr val="dk1"/>
            </a:solidFill>
            <a:ln>
              <a:noFill/>
            </a:ln>
          </p:spPr>
          <p:txBody>
            <a:bodyPr anchorCtr="1" anchor="ctr" bIns="2150" lIns="90000" spcFirstLastPara="1" rIns="90000" wrap="square" tIns="21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5" name="Google Shape;1955;p46"/>
            <p:cNvSpPr/>
            <p:nvPr/>
          </p:nvSpPr>
          <p:spPr>
            <a:xfrm>
              <a:off x="2609627" y="3689116"/>
              <a:ext cx="7943" cy="45918"/>
            </a:xfrm>
            <a:custGeom>
              <a:rect b="b" l="l" r="r" t="t"/>
              <a:pathLst>
                <a:path extrusionOk="0" h="185" w="32">
                  <a:moveTo>
                    <a:pt x="0" y="15"/>
                  </a:moveTo>
                  <a:cubicBezTo>
                    <a:pt x="0" y="6"/>
                    <a:pt x="7" y="0"/>
                    <a:pt x="16" y="0"/>
                  </a:cubicBezTo>
                  <a:cubicBezTo>
                    <a:pt x="25" y="0"/>
                    <a:pt x="32" y="6"/>
                    <a:pt x="32" y="15"/>
                  </a:cubicBezTo>
                  <a:cubicBezTo>
                    <a:pt x="32" y="23"/>
                    <a:pt x="25" y="30"/>
                    <a:pt x="16" y="30"/>
                  </a:cubicBezTo>
                  <a:cubicBezTo>
                    <a:pt x="6" y="30"/>
                    <a:pt x="0" y="24"/>
                    <a:pt x="0" y="15"/>
                  </a:cubicBezTo>
                  <a:moveTo>
                    <a:pt x="4" y="55"/>
                  </a:moveTo>
                  <a:lnTo>
                    <a:pt x="28" y="55"/>
                  </a:lnTo>
                  <a:lnTo>
                    <a:pt x="28" y="185"/>
                  </a:lnTo>
                  <a:lnTo>
                    <a:pt x="4" y="185"/>
                  </a:lnTo>
                  <a:lnTo>
                    <a:pt x="4" y="55"/>
                  </a:lnTo>
                  <a:close/>
                </a:path>
              </a:pathLst>
            </a:custGeom>
            <a:solidFill>
              <a:schemeClr val="dk1"/>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6" name="Google Shape;1956;p46"/>
            <p:cNvSpPr/>
            <p:nvPr/>
          </p:nvSpPr>
          <p:spPr>
            <a:xfrm>
              <a:off x="2627498" y="3702519"/>
              <a:ext cx="30777" cy="32515"/>
            </a:xfrm>
            <a:custGeom>
              <a:rect b="b" l="l" r="r" t="t"/>
              <a:pathLst>
                <a:path extrusionOk="0" h="131" w="124">
                  <a:moveTo>
                    <a:pt x="124" y="56"/>
                  </a:moveTo>
                  <a:lnTo>
                    <a:pt x="124" y="131"/>
                  </a:lnTo>
                  <a:lnTo>
                    <a:pt x="100" y="131"/>
                  </a:lnTo>
                  <a:lnTo>
                    <a:pt x="100" y="59"/>
                  </a:lnTo>
                  <a:cubicBezTo>
                    <a:pt x="100" y="34"/>
                    <a:pt x="88" y="21"/>
                    <a:pt x="65" y="21"/>
                  </a:cubicBezTo>
                  <a:cubicBezTo>
                    <a:pt x="40" y="21"/>
                    <a:pt x="24" y="36"/>
                    <a:pt x="24" y="64"/>
                  </a:cubicBezTo>
                  <a:lnTo>
                    <a:pt x="24" y="131"/>
                  </a:lnTo>
                  <a:lnTo>
                    <a:pt x="0" y="131"/>
                  </a:lnTo>
                  <a:lnTo>
                    <a:pt x="0" y="1"/>
                  </a:lnTo>
                  <a:lnTo>
                    <a:pt x="23" y="1"/>
                  </a:lnTo>
                  <a:lnTo>
                    <a:pt x="23" y="20"/>
                  </a:lnTo>
                  <a:cubicBezTo>
                    <a:pt x="32" y="7"/>
                    <a:pt x="49" y="0"/>
                    <a:pt x="70" y="0"/>
                  </a:cubicBezTo>
                  <a:cubicBezTo>
                    <a:pt x="101" y="0"/>
                    <a:pt x="124" y="18"/>
                    <a:pt x="124" y="56"/>
                  </a:cubicBezTo>
                  <a:close/>
                </a:path>
              </a:pathLst>
            </a:custGeom>
            <a:solidFill>
              <a:schemeClr val="dk1"/>
            </a:solidFill>
            <a:ln>
              <a:noFill/>
            </a:ln>
          </p:spPr>
          <p:txBody>
            <a:bodyPr anchorCtr="1" anchor="ctr" bIns="2150" lIns="90000" spcFirstLastPara="1" rIns="90000" wrap="square" tIns="21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7" name="Google Shape;1957;p46"/>
            <p:cNvSpPr/>
            <p:nvPr/>
          </p:nvSpPr>
          <p:spPr>
            <a:xfrm>
              <a:off x="2666218" y="3702519"/>
              <a:ext cx="34004" cy="44677"/>
            </a:xfrm>
            <a:custGeom>
              <a:rect b="b" l="l" r="r" t="t"/>
              <a:pathLst>
                <a:path extrusionOk="0" h="180" w="137">
                  <a:moveTo>
                    <a:pt x="137" y="1"/>
                  </a:moveTo>
                  <a:lnTo>
                    <a:pt x="137" y="114"/>
                  </a:lnTo>
                  <a:cubicBezTo>
                    <a:pt x="137" y="159"/>
                    <a:pt x="113" y="180"/>
                    <a:pt x="69" y="180"/>
                  </a:cubicBezTo>
                  <a:cubicBezTo>
                    <a:pt x="45" y="180"/>
                    <a:pt x="21" y="174"/>
                    <a:pt x="7" y="161"/>
                  </a:cubicBezTo>
                  <a:lnTo>
                    <a:pt x="18" y="143"/>
                  </a:lnTo>
                  <a:cubicBezTo>
                    <a:pt x="30" y="153"/>
                    <a:pt x="49" y="160"/>
                    <a:pt x="68" y="160"/>
                  </a:cubicBezTo>
                  <a:cubicBezTo>
                    <a:pt x="99" y="160"/>
                    <a:pt x="113" y="145"/>
                    <a:pt x="113" y="116"/>
                  </a:cubicBezTo>
                  <a:lnTo>
                    <a:pt x="113" y="106"/>
                  </a:lnTo>
                  <a:cubicBezTo>
                    <a:pt x="102" y="119"/>
                    <a:pt x="85" y="126"/>
                    <a:pt x="66" y="126"/>
                  </a:cubicBezTo>
                  <a:cubicBezTo>
                    <a:pt x="29" y="126"/>
                    <a:pt x="0" y="101"/>
                    <a:pt x="0" y="63"/>
                  </a:cubicBezTo>
                  <a:cubicBezTo>
                    <a:pt x="0" y="26"/>
                    <a:pt x="29" y="0"/>
                    <a:pt x="66" y="0"/>
                  </a:cubicBezTo>
                  <a:cubicBezTo>
                    <a:pt x="86" y="0"/>
                    <a:pt x="103" y="7"/>
                    <a:pt x="114" y="21"/>
                  </a:cubicBezTo>
                  <a:lnTo>
                    <a:pt x="114" y="1"/>
                  </a:lnTo>
                  <a:lnTo>
                    <a:pt x="137" y="1"/>
                  </a:lnTo>
                  <a:moveTo>
                    <a:pt x="114" y="63"/>
                  </a:moveTo>
                  <a:cubicBezTo>
                    <a:pt x="114" y="37"/>
                    <a:pt x="95" y="20"/>
                    <a:pt x="69" y="20"/>
                  </a:cubicBezTo>
                  <a:cubicBezTo>
                    <a:pt x="43" y="20"/>
                    <a:pt x="24" y="38"/>
                    <a:pt x="24" y="63"/>
                  </a:cubicBezTo>
                  <a:cubicBezTo>
                    <a:pt x="24" y="89"/>
                    <a:pt x="43" y="105"/>
                    <a:pt x="69" y="105"/>
                  </a:cubicBezTo>
                  <a:cubicBezTo>
                    <a:pt x="95" y="105"/>
                    <a:pt x="114" y="88"/>
                    <a:pt x="114" y="63"/>
                  </a:cubicBezTo>
                  <a:close/>
                </a:path>
              </a:pathLst>
            </a:custGeom>
            <a:solidFill>
              <a:schemeClr val="dk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8" name="Google Shape;1958;p46"/>
            <p:cNvSpPr/>
            <p:nvPr/>
          </p:nvSpPr>
          <p:spPr>
            <a:xfrm>
              <a:off x="2708413" y="3727091"/>
              <a:ext cx="8191" cy="8439"/>
            </a:xfrm>
            <a:custGeom>
              <a:rect b="b" l="l" r="r" t="t"/>
              <a:pathLst>
                <a:path extrusionOk="0" h="34" w="33">
                  <a:moveTo>
                    <a:pt x="0" y="17"/>
                  </a:moveTo>
                  <a:cubicBezTo>
                    <a:pt x="0" y="7"/>
                    <a:pt x="8" y="0"/>
                    <a:pt x="17" y="0"/>
                  </a:cubicBezTo>
                  <a:cubicBezTo>
                    <a:pt x="26" y="0"/>
                    <a:pt x="33" y="7"/>
                    <a:pt x="33" y="17"/>
                  </a:cubicBezTo>
                  <a:cubicBezTo>
                    <a:pt x="33" y="27"/>
                    <a:pt x="26" y="34"/>
                    <a:pt x="17" y="34"/>
                  </a:cubicBezTo>
                  <a:cubicBezTo>
                    <a:pt x="8" y="34"/>
                    <a:pt x="0" y="27"/>
                    <a:pt x="0"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59" name="Google Shape;1959;p46"/>
            <p:cNvSpPr/>
            <p:nvPr/>
          </p:nvSpPr>
          <p:spPr>
            <a:xfrm>
              <a:off x="2722312" y="3727091"/>
              <a:ext cx="8191" cy="8439"/>
            </a:xfrm>
            <a:custGeom>
              <a:rect b="b" l="l" r="r" t="t"/>
              <a:pathLst>
                <a:path extrusionOk="0" h="34" w="33">
                  <a:moveTo>
                    <a:pt x="0" y="17"/>
                  </a:moveTo>
                  <a:cubicBezTo>
                    <a:pt x="0" y="7"/>
                    <a:pt x="8" y="0"/>
                    <a:pt x="17" y="0"/>
                  </a:cubicBezTo>
                  <a:cubicBezTo>
                    <a:pt x="26" y="0"/>
                    <a:pt x="33" y="7"/>
                    <a:pt x="33" y="17"/>
                  </a:cubicBezTo>
                  <a:cubicBezTo>
                    <a:pt x="33" y="27"/>
                    <a:pt x="26" y="34"/>
                    <a:pt x="17" y="34"/>
                  </a:cubicBezTo>
                  <a:cubicBezTo>
                    <a:pt x="8" y="34"/>
                    <a:pt x="0" y="27"/>
                    <a:pt x="0"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0" name="Google Shape;1960;p46"/>
            <p:cNvSpPr/>
            <p:nvPr/>
          </p:nvSpPr>
          <p:spPr>
            <a:xfrm>
              <a:off x="2736212" y="3727091"/>
              <a:ext cx="7943" cy="8439"/>
            </a:xfrm>
            <a:custGeom>
              <a:rect b="b" l="l" r="r" t="t"/>
              <a:pathLst>
                <a:path extrusionOk="0" h="34" w="32">
                  <a:moveTo>
                    <a:pt x="0" y="17"/>
                  </a:moveTo>
                  <a:cubicBezTo>
                    <a:pt x="0" y="7"/>
                    <a:pt x="7" y="0"/>
                    <a:pt x="16" y="0"/>
                  </a:cubicBezTo>
                  <a:cubicBezTo>
                    <a:pt x="25" y="0"/>
                    <a:pt x="32" y="7"/>
                    <a:pt x="32" y="17"/>
                  </a:cubicBezTo>
                  <a:cubicBezTo>
                    <a:pt x="32" y="27"/>
                    <a:pt x="24" y="34"/>
                    <a:pt x="16" y="34"/>
                  </a:cubicBezTo>
                  <a:cubicBezTo>
                    <a:pt x="7" y="34"/>
                    <a:pt x="0" y="27"/>
                    <a:pt x="0"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1" name="Google Shape;1961;p46"/>
            <p:cNvSpPr/>
            <p:nvPr/>
          </p:nvSpPr>
          <p:spPr>
            <a:xfrm>
              <a:off x="2108998" y="3443144"/>
              <a:ext cx="36734" cy="42691"/>
            </a:xfrm>
            <a:custGeom>
              <a:rect b="b" l="l" r="r" t="t"/>
              <a:pathLst>
                <a:path extrusionOk="0" h="172" w="148">
                  <a:moveTo>
                    <a:pt x="148" y="0"/>
                  </a:moveTo>
                  <a:lnTo>
                    <a:pt x="148" y="172"/>
                  </a:lnTo>
                  <a:lnTo>
                    <a:pt x="123" y="172"/>
                  </a:lnTo>
                  <a:lnTo>
                    <a:pt x="123" y="95"/>
                  </a:lnTo>
                  <a:lnTo>
                    <a:pt x="25" y="95"/>
                  </a:lnTo>
                  <a:lnTo>
                    <a:pt x="25" y="172"/>
                  </a:lnTo>
                  <a:lnTo>
                    <a:pt x="0" y="172"/>
                  </a:lnTo>
                  <a:lnTo>
                    <a:pt x="0" y="0"/>
                  </a:lnTo>
                  <a:lnTo>
                    <a:pt x="25" y="0"/>
                  </a:lnTo>
                  <a:lnTo>
                    <a:pt x="25" y="74"/>
                  </a:lnTo>
                  <a:lnTo>
                    <a:pt x="123" y="74"/>
                  </a:lnTo>
                  <a:lnTo>
                    <a:pt x="123" y="0"/>
                  </a:lnTo>
                  <a:lnTo>
                    <a:pt x="148" y="0"/>
                  </a:lnTo>
                  <a:close/>
                </a:path>
              </a:pathLst>
            </a:custGeom>
            <a:solidFill>
              <a:schemeClr val="dk1"/>
            </a:solidFill>
            <a:ln>
              <a:noFill/>
            </a:ln>
          </p:spPr>
          <p:txBody>
            <a:bodyPr anchorCtr="1" anchor="ctr" bIns="16900" lIns="90000" spcFirstLastPara="1" rIns="90000" wrap="square" tIns="169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2" name="Google Shape;1962;p46"/>
            <p:cNvSpPr/>
            <p:nvPr/>
          </p:nvSpPr>
          <p:spPr>
            <a:xfrm>
              <a:off x="2156653" y="3439669"/>
              <a:ext cx="7943" cy="46166"/>
            </a:xfrm>
            <a:custGeom>
              <a:rect b="b" l="l" r="r" t="t"/>
              <a:pathLst>
                <a:path extrusionOk="0" h="186" w="32">
                  <a:moveTo>
                    <a:pt x="0" y="16"/>
                  </a:moveTo>
                  <a:cubicBezTo>
                    <a:pt x="0" y="7"/>
                    <a:pt x="7" y="0"/>
                    <a:pt x="16" y="0"/>
                  </a:cubicBezTo>
                  <a:cubicBezTo>
                    <a:pt x="25" y="0"/>
                    <a:pt x="32" y="7"/>
                    <a:pt x="32" y="15"/>
                  </a:cubicBezTo>
                  <a:cubicBezTo>
                    <a:pt x="32" y="24"/>
                    <a:pt x="25" y="31"/>
                    <a:pt x="16" y="31"/>
                  </a:cubicBezTo>
                  <a:cubicBezTo>
                    <a:pt x="6" y="31"/>
                    <a:pt x="0" y="24"/>
                    <a:pt x="0" y="15"/>
                  </a:cubicBezTo>
                  <a:lnTo>
                    <a:pt x="0" y="16"/>
                  </a:lnTo>
                  <a:moveTo>
                    <a:pt x="4" y="56"/>
                  </a:moveTo>
                  <a:lnTo>
                    <a:pt x="28" y="56"/>
                  </a:lnTo>
                  <a:lnTo>
                    <a:pt x="28" y="186"/>
                  </a:lnTo>
                  <a:lnTo>
                    <a:pt x="4" y="186"/>
                  </a:lnTo>
                  <a:lnTo>
                    <a:pt x="4" y="56"/>
                  </a:lnTo>
                  <a:close/>
                </a:path>
              </a:pathLst>
            </a:custGeom>
            <a:solidFill>
              <a:schemeClr val="dk1"/>
            </a:solidFill>
            <a:ln>
              <a:noFill/>
            </a:ln>
          </p:spPr>
          <p:txBody>
            <a:bodyPr anchorCtr="1" anchor="ctr" bIns="21950" lIns="90000" spcFirstLastPara="1" rIns="90000" wrap="square" tIns="219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3" name="Google Shape;1963;p46"/>
            <p:cNvSpPr/>
            <p:nvPr/>
          </p:nvSpPr>
          <p:spPr>
            <a:xfrm>
              <a:off x="2173283" y="3443144"/>
              <a:ext cx="7943" cy="42939"/>
            </a:xfrm>
            <a:custGeom>
              <a:rect b="b" l="l" r="r" t="t"/>
              <a:pathLst>
                <a:path extrusionOk="0" h="173" w="32">
                  <a:moveTo>
                    <a:pt x="0" y="158"/>
                  </a:moveTo>
                  <a:cubicBezTo>
                    <a:pt x="0" y="149"/>
                    <a:pt x="7" y="142"/>
                    <a:pt x="16" y="142"/>
                  </a:cubicBezTo>
                  <a:cubicBezTo>
                    <a:pt x="25" y="142"/>
                    <a:pt x="32" y="149"/>
                    <a:pt x="32" y="158"/>
                  </a:cubicBezTo>
                  <a:cubicBezTo>
                    <a:pt x="32" y="167"/>
                    <a:pt x="25" y="173"/>
                    <a:pt x="16" y="173"/>
                  </a:cubicBezTo>
                  <a:cubicBezTo>
                    <a:pt x="7" y="173"/>
                    <a:pt x="0" y="166"/>
                    <a:pt x="0" y="158"/>
                  </a:cubicBezTo>
                  <a:moveTo>
                    <a:pt x="2" y="0"/>
                  </a:moveTo>
                  <a:lnTo>
                    <a:pt x="30" y="0"/>
                  </a:lnTo>
                  <a:lnTo>
                    <a:pt x="25" y="118"/>
                  </a:lnTo>
                  <a:lnTo>
                    <a:pt x="6" y="118"/>
                  </a:lnTo>
                  <a:lnTo>
                    <a:pt x="2" y="0"/>
                  </a:lnTo>
                  <a:close/>
                </a:path>
              </a:pathLst>
            </a:custGeom>
            <a:solidFill>
              <a:schemeClr val="dk1"/>
            </a:solidFill>
            <a:ln>
              <a:noFill/>
            </a:ln>
          </p:spPr>
          <p:txBody>
            <a:bodyPr anchorCtr="1" anchor="ctr" bIns="17275" lIns="90000" spcFirstLastPara="1" rIns="90000" wrap="square" tIns="172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4" name="Google Shape;1964;p46"/>
            <p:cNvSpPr/>
            <p:nvPr/>
          </p:nvSpPr>
          <p:spPr>
            <a:xfrm>
              <a:off x="2188423" y="3477893"/>
              <a:ext cx="8191" cy="8191"/>
            </a:xfrm>
            <a:custGeom>
              <a:rect b="b" l="l" r="r" t="t"/>
              <a:pathLst>
                <a:path extrusionOk="0" h="33" w="33">
                  <a:moveTo>
                    <a:pt x="0" y="16"/>
                  </a:moveTo>
                  <a:cubicBezTo>
                    <a:pt x="0" y="7"/>
                    <a:pt x="8" y="0"/>
                    <a:pt x="17" y="0"/>
                  </a:cubicBezTo>
                  <a:cubicBezTo>
                    <a:pt x="26" y="0"/>
                    <a:pt x="33" y="7"/>
                    <a:pt x="33" y="16"/>
                  </a:cubicBezTo>
                  <a:cubicBezTo>
                    <a:pt x="33" y="26"/>
                    <a:pt x="25" y="33"/>
                    <a:pt x="17" y="33"/>
                  </a:cubicBezTo>
                  <a:cubicBezTo>
                    <a:pt x="8" y="33"/>
                    <a:pt x="0" y="26"/>
                    <a:pt x="0" y="1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5" name="Google Shape;1965;p46"/>
            <p:cNvSpPr/>
            <p:nvPr/>
          </p:nvSpPr>
          <p:spPr>
            <a:xfrm>
              <a:off x="2202074" y="3477893"/>
              <a:ext cx="8191" cy="8191"/>
            </a:xfrm>
            <a:custGeom>
              <a:rect b="b" l="l" r="r" t="t"/>
              <a:pathLst>
                <a:path extrusionOk="0" h="33" w="33">
                  <a:moveTo>
                    <a:pt x="0" y="16"/>
                  </a:moveTo>
                  <a:cubicBezTo>
                    <a:pt x="0" y="7"/>
                    <a:pt x="8" y="0"/>
                    <a:pt x="17" y="0"/>
                  </a:cubicBezTo>
                  <a:cubicBezTo>
                    <a:pt x="26" y="0"/>
                    <a:pt x="33" y="7"/>
                    <a:pt x="33" y="16"/>
                  </a:cubicBezTo>
                  <a:cubicBezTo>
                    <a:pt x="33" y="26"/>
                    <a:pt x="26" y="33"/>
                    <a:pt x="17" y="33"/>
                  </a:cubicBezTo>
                  <a:cubicBezTo>
                    <a:pt x="8" y="33"/>
                    <a:pt x="0" y="26"/>
                    <a:pt x="0" y="1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6" name="Google Shape;1966;p46"/>
            <p:cNvSpPr/>
            <p:nvPr/>
          </p:nvSpPr>
          <p:spPr>
            <a:xfrm>
              <a:off x="2215974" y="3477893"/>
              <a:ext cx="8191" cy="8191"/>
            </a:xfrm>
            <a:custGeom>
              <a:rect b="b" l="l" r="r" t="t"/>
              <a:pathLst>
                <a:path extrusionOk="0" h="33" w="33">
                  <a:moveTo>
                    <a:pt x="0" y="16"/>
                  </a:moveTo>
                  <a:cubicBezTo>
                    <a:pt x="0" y="7"/>
                    <a:pt x="8" y="0"/>
                    <a:pt x="17" y="0"/>
                  </a:cubicBezTo>
                  <a:cubicBezTo>
                    <a:pt x="26" y="0"/>
                    <a:pt x="33" y="7"/>
                    <a:pt x="33" y="16"/>
                  </a:cubicBezTo>
                  <a:cubicBezTo>
                    <a:pt x="33" y="26"/>
                    <a:pt x="26" y="33"/>
                    <a:pt x="17" y="33"/>
                  </a:cubicBezTo>
                  <a:cubicBezTo>
                    <a:pt x="8" y="33"/>
                    <a:pt x="0" y="26"/>
                    <a:pt x="0" y="1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67" name="Google Shape;1967;p46"/>
            <p:cNvSpPr/>
            <p:nvPr/>
          </p:nvSpPr>
          <p:spPr>
            <a:xfrm>
              <a:off x="2966546" y="3386553"/>
              <a:ext cx="157362" cy="157362"/>
            </a:xfrm>
            <a:custGeom>
              <a:rect b="b" l="l" r="r" t="t"/>
              <a:pathLst>
                <a:path extrusionOk="0" h="634" w="634">
                  <a:moveTo>
                    <a:pt x="634" y="317"/>
                  </a:moveTo>
                  <a:cubicBezTo>
                    <a:pt x="634" y="373"/>
                    <a:pt x="619" y="428"/>
                    <a:pt x="592" y="476"/>
                  </a:cubicBezTo>
                  <a:cubicBezTo>
                    <a:pt x="564" y="524"/>
                    <a:pt x="523" y="564"/>
                    <a:pt x="475" y="592"/>
                  </a:cubicBezTo>
                  <a:cubicBezTo>
                    <a:pt x="426" y="620"/>
                    <a:pt x="372" y="634"/>
                    <a:pt x="317" y="634"/>
                  </a:cubicBezTo>
                  <a:cubicBezTo>
                    <a:pt x="261" y="634"/>
                    <a:pt x="206" y="620"/>
                    <a:pt x="158" y="592"/>
                  </a:cubicBezTo>
                  <a:cubicBezTo>
                    <a:pt x="110" y="564"/>
                    <a:pt x="70" y="524"/>
                    <a:pt x="42" y="476"/>
                  </a:cubicBezTo>
                  <a:cubicBezTo>
                    <a:pt x="14" y="428"/>
                    <a:pt x="0" y="373"/>
                    <a:pt x="0" y="317"/>
                  </a:cubicBezTo>
                  <a:cubicBezTo>
                    <a:pt x="0" y="262"/>
                    <a:pt x="14" y="207"/>
                    <a:pt x="42" y="159"/>
                  </a:cubicBezTo>
                  <a:cubicBezTo>
                    <a:pt x="70" y="110"/>
                    <a:pt x="110" y="71"/>
                    <a:pt x="158" y="43"/>
                  </a:cubicBezTo>
                  <a:cubicBezTo>
                    <a:pt x="206" y="16"/>
                    <a:pt x="261" y="0"/>
                    <a:pt x="317" y="0"/>
                  </a:cubicBezTo>
                  <a:cubicBezTo>
                    <a:pt x="372" y="0"/>
                    <a:pt x="426" y="16"/>
                    <a:pt x="475" y="43"/>
                  </a:cubicBezTo>
                  <a:cubicBezTo>
                    <a:pt x="523" y="71"/>
                    <a:pt x="564" y="110"/>
                    <a:pt x="592" y="159"/>
                  </a:cubicBezTo>
                  <a:cubicBezTo>
                    <a:pt x="619" y="207"/>
                    <a:pt x="634" y="262"/>
                    <a:pt x="634" y="31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8" name="Google Shape;1968;p46"/>
            <p:cNvSpPr/>
            <p:nvPr/>
          </p:nvSpPr>
          <p:spPr>
            <a:xfrm>
              <a:off x="3027356" y="3435449"/>
              <a:ext cx="61555" cy="59817"/>
            </a:xfrm>
            <a:custGeom>
              <a:rect b="b" l="l" r="r" t="t"/>
              <a:pathLst>
                <a:path extrusionOk="0" h="241" w="248">
                  <a:moveTo>
                    <a:pt x="0" y="97"/>
                  </a:moveTo>
                  <a:lnTo>
                    <a:pt x="0" y="9"/>
                  </a:lnTo>
                  <a:cubicBezTo>
                    <a:pt x="0" y="2"/>
                    <a:pt x="7" y="-3"/>
                    <a:pt x="13" y="0"/>
                  </a:cubicBezTo>
                  <a:lnTo>
                    <a:pt x="243" y="114"/>
                  </a:lnTo>
                  <a:cubicBezTo>
                    <a:pt x="250" y="117"/>
                    <a:pt x="250" y="127"/>
                    <a:pt x="243" y="130"/>
                  </a:cubicBezTo>
                  <a:lnTo>
                    <a:pt x="13" y="240"/>
                  </a:lnTo>
                  <a:cubicBezTo>
                    <a:pt x="7" y="243"/>
                    <a:pt x="0" y="239"/>
                    <a:pt x="0" y="232"/>
                  </a:cubicBezTo>
                  <a:lnTo>
                    <a:pt x="0" y="157"/>
                  </a:lnTo>
                  <a:cubicBezTo>
                    <a:pt x="0" y="153"/>
                    <a:pt x="3" y="149"/>
                    <a:pt x="7" y="148"/>
                  </a:cubicBezTo>
                  <a:lnTo>
                    <a:pt x="91" y="124"/>
                  </a:lnTo>
                  <a:lnTo>
                    <a:pt x="7" y="107"/>
                  </a:lnTo>
                  <a:cubicBezTo>
                    <a:pt x="3" y="106"/>
                    <a:pt x="0" y="102"/>
                    <a:pt x="0" y="98"/>
                  </a:cubicBezTo>
                  <a:lnTo>
                    <a:pt x="0" y="97"/>
                  </a:lnTo>
                  <a:close/>
                </a:path>
              </a:pathLst>
            </a:custGeom>
            <a:solidFill>
              <a:schemeClr val="lt1"/>
            </a:solidFill>
            <a:ln>
              <a:noFill/>
            </a:ln>
          </p:spPr>
          <p:txBody>
            <a:bodyPr anchorCtr="1" anchor="ctr" bIns="41750" lIns="90000" spcFirstLastPara="1" rIns="90000" wrap="square" tIns="41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9" name="Google Shape;1969;p46"/>
            <p:cNvSpPr/>
            <p:nvPr/>
          </p:nvSpPr>
          <p:spPr>
            <a:xfrm>
              <a:off x="2056130" y="2644666"/>
              <a:ext cx="1058098" cy="257885"/>
            </a:xfrm>
            <a:custGeom>
              <a:rect b="b" l="l" r="r" t="t"/>
              <a:pathLst>
                <a:path extrusionOk="0" h="1039" w="4263">
                  <a:moveTo>
                    <a:pt x="4255" y="38"/>
                  </a:moveTo>
                  <a:cubicBezTo>
                    <a:pt x="4271" y="26"/>
                    <a:pt x="4262" y="0"/>
                    <a:pt x="4241" y="0"/>
                  </a:cubicBezTo>
                  <a:lnTo>
                    <a:pt x="113" y="0"/>
                  </a:lnTo>
                  <a:cubicBezTo>
                    <a:pt x="51" y="0"/>
                    <a:pt x="0" y="50"/>
                    <a:pt x="0" y="113"/>
                  </a:cubicBezTo>
                  <a:lnTo>
                    <a:pt x="0" y="926"/>
                  </a:lnTo>
                  <a:cubicBezTo>
                    <a:pt x="0" y="989"/>
                    <a:pt x="51" y="1039"/>
                    <a:pt x="113" y="1039"/>
                  </a:cubicBezTo>
                  <a:lnTo>
                    <a:pt x="3885" y="1039"/>
                  </a:lnTo>
                  <a:cubicBezTo>
                    <a:pt x="3947" y="1039"/>
                    <a:pt x="3998" y="989"/>
                    <a:pt x="3998" y="926"/>
                  </a:cubicBezTo>
                  <a:lnTo>
                    <a:pt x="3998" y="261"/>
                  </a:lnTo>
                  <a:cubicBezTo>
                    <a:pt x="3998" y="254"/>
                    <a:pt x="4001" y="248"/>
                    <a:pt x="4006" y="244"/>
                  </a:cubicBezTo>
                  <a:lnTo>
                    <a:pt x="4255" y="38"/>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0" name="Google Shape;1970;p46"/>
            <p:cNvSpPr/>
            <p:nvPr/>
          </p:nvSpPr>
          <p:spPr>
            <a:xfrm>
              <a:off x="2172786" y="2745189"/>
              <a:ext cx="710611" cy="3227"/>
            </a:xfrm>
            <a:custGeom>
              <a:rect b="b" l="l" r="r" t="t"/>
              <a:pathLst>
                <a:path extrusionOk="0" h="13" w="2863">
                  <a:moveTo>
                    <a:pt x="2863" y="7"/>
                  </a:moveTo>
                  <a:cubicBezTo>
                    <a:pt x="2863" y="10"/>
                    <a:pt x="2222" y="13"/>
                    <a:pt x="1432" y="13"/>
                  </a:cubicBezTo>
                  <a:cubicBezTo>
                    <a:pt x="641" y="13"/>
                    <a:pt x="0" y="10"/>
                    <a:pt x="0" y="7"/>
                  </a:cubicBezTo>
                  <a:cubicBezTo>
                    <a:pt x="0" y="3"/>
                    <a:pt x="641" y="0"/>
                    <a:pt x="1432" y="0"/>
                  </a:cubicBezTo>
                  <a:cubicBezTo>
                    <a:pt x="2222" y="0"/>
                    <a:pt x="2863" y="3"/>
                    <a:pt x="286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71" name="Google Shape;1971;p46"/>
            <p:cNvSpPr/>
            <p:nvPr/>
          </p:nvSpPr>
          <p:spPr>
            <a:xfrm>
              <a:off x="2172786" y="2793838"/>
              <a:ext cx="710611" cy="3475"/>
            </a:xfrm>
            <a:custGeom>
              <a:rect b="b" l="l" r="r" t="t"/>
              <a:pathLst>
                <a:path extrusionOk="0" h="14" w="2863">
                  <a:moveTo>
                    <a:pt x="2863" y="7"/>
                  </a:moveTo>
                  <a:cubicBezTo>
                    <a:pt x="2863" y="11"/>
                    <a:pt x="2222" y="14"/>
                    <a:pt x="1432" y="14"/>
                  </a:cubicBezTo>
                  <a:cubicBezTo>
                    <a:pt x="641" y="14"/>
                    <a:pt x="0" y="10"/>
                    <a:pt x="0" y="7"/>
                  </a:cubicBezTo>
                  <a:cubicBezTo>
                    <a:pt x="0" y="3"/>
                    <a:pt x="641" y="0"/>
                    <a:pt x="1432" y="0"/>
                  </a:cubicBezTo>
                  <a:cubicBezTo>
                    <a:pt x="2222" y="0"/>
                    <a:pt x="2863" y="4"/>
                    <a:pt x="2863"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72" name="Google Shape;1972;p46"/>
            <p:cNvSpPr/>
            <p:nvPr/>
          </p:nvSpPr>
          <p:spPr>
            <a:xfrm>
              <a:off x="2279018" y="2935563"/>
              <a:ext cx="762982" cy="161830"/>
            </a:xfrm>
            <a:custGeom>
              <a:rect b="b" l="l" r="r" t="t"/>
              <a:pathLst>
                <a:path extrusionOk="0" h="652" w="3074">
                  <a:moveTo>
                    <a:pt x="1537" y="652"/>
                  </a:moveTo>
                  <a:lnTo>
                    <a:pt x="2968" y="652"/>
                  </a:lnTo>
                  <a:cubicBezTo>
                    <a:pt x="3027" y="652"/>
                    <a:pt x="3074" y="605"/>
                    <a:pt x="3074" y="547"/>
                  </a:cubicBezTo>
                  <a:lnTo>
                    <a:pt x="3074" y="105"/>
                  </a:lnTo>
                  <a:cubicBezTo>
                    <a:pt x="3074" y="47"/>
                    <a:pt x="3027" y="0"/>
                    <a:pt x="2968" y="0"/>
                  </a:cubicBezTo>
                  <a:lnTo>
                    <a:pt x="106" y="0"/>
                  </a:lnTo>
                  <a:cubicBezTo>
                    <a:pt x="47" y="0"/>
                    <a:pt x="0" y="47"/>
                    <a:pt x="0" y="105"/>
                  </a:cubicBezTo>
                  <a:lnTo>
                    <a:pt x="0" y="547"/>
                  </a:lnTo>
                  <a:cubicBezTo>
                    <a:pt x="0" y="605"/>
                    <a:pt x="47" y="652"/>
                    <a:pt x="106" y="652"/>
                  </a:cubicBezTo>
                  <a:lnTo>
                    <a:pt x="1537" y="652"/>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3" name="Google Shape;1973;p46"/>
            <p:cNvSpPr/>
            <p:nvPr/>
          </p:nvSpPr>
          <p:spPr>
            <a:xfrm>
              <a:off x="2358692" y="3010273"/>
              <a:ext cx="600904" cy="3227"/>
            </a:xfrm>
            <a:custGeom>
              <a:rect b="b" l="l" r="r" t="t"/>
              <a:pathLst>
                <a:path extrusionOk="0" h="13" w="2421">
                  <a:moveTo>
                    <a:pt x="2421" y="7"/>
                  </a:moveTo>
                  <a:cubicBezTo>
                    <a:pt x="2421" y="10"/>
                    <a:pt x="1878" y="13"/>
                    <a:pt x="1210" y="13"/>
                  </a:cubicBezTo>
                  <a:cubicBezTo>
                    <a:pt x="541" y="13"/>
                    <a:pt x="0" y="10"/>
                    <a:pt x="0" y="7"/>
                  </a:cubicBezTo>
                  <a:cubicBezTo>
                    <a:pt x="0" y="3"/>
                    <a:pt x="541" y="0"/>
                    <a:pt x="1210" y="0"/>
                  </a:cubicBezTo>
                  <a:cubicBezTo>
                    <a:pt x="1878" y="0"/>
                    <a:pt x="2421" y="3"/>
                    <a:pt x="2421"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974" name="Google Shape;1974;p46"/>
            <p:cNvSpPr/>
            <p:nvPr/>
          </p:nvSpPr>
          <p:spPr>
            <a:xfrm>
              <a:off x="1005478" y="4801822"/>
              <a:ext cx="2916409" cy="3475"/>
            </a:xfrm>
            <a:custGeom>
              <a:rect b="b" l="l" r="r" t="t"/>
              <a:pathLst>
                <a:path extrusionOk="0" h="14" w="11750">
                  <a:moveTo>
                    <a:pt x="11750" y="7"/>
                  </a:moveTo>
                  <a:cubicBezTo>
                    <a:pt x="11750" y="11"/>
                    <a:pt x="9119" y="14"/>
                    <a:pt x="5875" y="14"/>
                  </a:cubicBezTo>
                  <a:cubicBezTo>
                    <a:pt x="2630" y="14"/>
                    <a:pt x="0" y="11"/>
                    <a:pt x="0" y="7"/>
                  </a:cubicBezTo>
                  <a:cubicBezTo>
                    <a:pt x="0" y="3"/>
                    <a:pt x="2629" y="0"/>
                    <a:pt x="5875" y="0"/>
                  </a:cubicBezTo>
                  <a:cubicBezTo>
                    <a:pt x="9120" y="0"/>
                    <a:pt x="11750" y="3"/>
                    <a:pt x="1175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1975" name="Google Shape;197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976" name="Google Shape;1976;p46"/>
          <p:cNvSpPr txBox="1"/>
          <p:nvPr>
            <p:ph idx="4294967295" type="body"/>
          </p:nvPr>
        </p:nvSpPr>
        <p:spPr>
          <a:xfrm>
            <a:off x="720000" y="1215750"/>
            <a:ext cx="7704000" cy="333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Here’s an assortment of alternative resources whose style fits the one of this template:</a:t>
            </a:r>
            <a:endParaRPr u="sng"/>
          </a:p>
        </p:txBody>
      </p:sp>
      <p:grpSp>
        <p:nvGrpSpPr>
          <p:cNvPr id="1977" name="Google Shape;1977;p46"/>
          <p:cNvGrpSpPr/>
          <p:nvPr/>
        </p:nvGrpSpPr>
        <p:grpSpPr>
          <a:xfrm>
            <a:off x="1171651" y="2751887"/>
            <a:ext cx="588557" cy="290970"/>
            <a:chOff x="1027320" y="2665019"/>
            <a:chExt cx="612570" cy="302810"/>
          </a:xfrm>
        </p:grpSpPr>
        <p:sp>
          <p:nvSpPr>
            <p:cNvPr id="1978" name="Google Shape;1978;p46"/>
            <p:cNvSpPr/>
            <p:nvPr/>
          </p:nvSpPr>
          <p:spPr>
            <a:xfrm>
              <a:off x="1333109" y="2665019"/>
              <a:ext cx="4964" cy="302810"/>
            </a:xfrm>
            <a:custGeom>
              <a:rect b="b" l="l" r="r" t="t"/>
              <a:pathLst>
                <a:path extrusionOk="0" h="1220" w="20">
                  <a:moveTo>
                    <a:pt x="10" y="0"/>
                  </a:moveTo>
                  <a:cubicBezTo>
                    <a:pt x="16" y="0"/>
                    <a:pt x="20" y="273"/>
                    <a:pt x="20" y="610"/>
                  </a:cubicBezTo>
                  <a:cubicBezTo>
                    <a:pt x="20" y="947"/>
                    <a:pt x="16" y="1220"/>
                    <a:pt x="10" y="1220"/>
                  </a:cubicBezTo>
                  <a:cubicBezTo>
                    <a:pt x="4" y="1220"/>
                    <a:pt x="0" y="947"/>
                    <a:pt x="0" y="610"/>
                  </a:cubicBezTo>
                  <a:cubicBezTo>
                    <a:pt x="0" y="273"/>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9" name="Google Shape;1979;p46"/>
            <p:cNvSpPr/>
            <p:nvPr/>
          </p:nvSpPr>
          <p:spPr>
            <a:xfrm>
              <a:off x="1372573" y="2698278"/>
              <a:ext cx="4964" cy="231079"/>
            </a:xfrm>
            <a:custGeom>
              <a:rect b="b" l="l" r="r" t="t"/>
              <a:pathLst>
                <a:path extrusionOk="0" h="931" w="20">
                  <a:moveTo>
                    <a:pt x="10" y="0"/>
                  </a:moveTo>
                  <a:cubicBezTo>
                    <a:pt x="16" y="0"/>
                    <a:pt x="20" y="208"/>
                    <a:pt x="20" y="466"/>
                  </a:cubicBezTo>
                  <a:cubicBezTo>
                    <a:pt x="20" y="723"/>
                    <a:pt x="16" y="931"/>
                    <a:pt x="10" y="931"/>
                  </a:cubicBezTo>
                  <a:cubicBezTo>
                    <a:pt x="4" y="931"/>
                    <a:pt x="0" y="723"/>
                    <a:pt x="0" y="466"/>
                  </a:cubicBezTo>
                  <a:cubicBezTo>
                    <a:pt x="0" y="208"/>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0" name="Google Shape;1980;p46"/>
            <p:cNvSpPr/>
            <p:nvPr/>
          </p:nvSpPr>
          <p:spPr>
            <a:xfrm>
              <a:off x="1417002" y="2731290"/>
              <a:ext cx="4964" cy="167538"/>
            </a:xfrm>
            <a:custGeom>
              <a:rect b="b" l="l" r="r" t="t"/>
              <a:pathLst>
                <a:path extrusionOk="0" h="675" w="20">
                  <a:moveTo>
                    <a:pt x="10" y="0"/>
                  </a:moveTo>
                  <a:cubicBezTo>
                    <a:pt x="15" y="0"/>
                    <a:pt x="20" y="150"/>
                    <a:pt x="20" y="337"/>
                  </a:cubicBezTo>
                  <a:cubicBezTo>
                    <a:pt x="20" y="523"/>
                    <a:pt x="16" y="675"/>
                    <a:pt x="10" y="675"/>
                  </a:cubicBezTo>
                  <a:cubicBezTo>
                    <a:pt x="4" y="675"/>
                    <a:pt x="0" y="523"/>
                    <a:pt x="0" y="337"/>
                  </a:cubicBezTo>
                  <a:cubicBezTo>
                    <a:pt x="0" y="150"/>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1" name="Google Shape;1981;p46"/>
            <p:cNvSpPr/>
            <p:nvPr/>
          </p:nvSpPr>
          <p:spPr>
            <a:xfrm>
              <a:off x="1455722" y="2759833"/>
              <a:ext cx="4964" cy="93325"/>
            </a:xfrm>
            <a:custGeom>
              <a:rect b="b" l="l" r="r" t="t"/>
              <a:pathLst>
                <a:path extrusionOk="0" h="376" w="20">
                  <a:moveTo>
                    <a:pt x="10" y="0"/>
                  </a:moveTo>
                  <a:cubicBezTo>
                    <a:pt x="16" y="0"/>
                    <a:pt x="20" y="84"/>
                    <a:pt x="20" y="188"/>
                  </a:cubicBezTo>
                  <a:cubicBezTo>
                    <a:pt x="20" y="292"/>
                    <a:pt x="16" y="376"/>
                    <a:pt x="10" y="376"/>
                  </a:cubicBezTo>
                  <a:cubicBezTo>
                    <a:pt x="4" y="376"/>
                    <a:pt x="0" y="292"/>
                    <a:pt x="0" y="188"/>
                  </a:cubicBezTo>
                  <a:cubicBezTo>
                    <a:pt x="0" y="84"/>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2" name="Google Shape;1982;p46"/>
            <p:cNvSpPr/>
            <p:nvPr/>
          </p:nvSpPr>
          <p:spPr>
            <a:xfrm>
              <a:off x="1489726" y="2782668"/>
              <a:ext cx="5212" cy="51130"/>
            </a:xfrm>
            <a:custGeom>
              <a:rect b="b" l="l" r="r" t="t"/>
              <a:pathLst>
                <a:path extrusionOk="0" h="206" w="21">
                  <a:moveTo>
                    <a:pt x="11" y="0"/>
                  </a:moveTo>
                  <a:cubicBezTo>
                    <a:pt x="16" y="0"/>
                    <a:pt x="21" y="46"/>
                    <a:pt x="21" y="103"/>
                  </a:cubicBezTo>
                  <a:cubicBezTo>
                    <a:pt x="21" y="160"/>
                    <a:pt x="16" y="206"/>
                    <a:pt x="11" y="206"/>
                  </a:cubicBezTo>
                  <a:cubicBezTo>
                    <a:pt x="5" y="206"/>
                    <a:pt x="0" y="160"/>
                    <a:pt x="0" y="103"/>
                  </a:cubicBezTo>
                  <a:cubicBezTo>
                    <a:pt x="0" y="46"/>
                    <a:pt x="5" y="0"/>
                    <a:pt x="11" y="0"/>
                  </a:cubicBezTo>
                  <a:close/>
                </a:path>
              </a:pathLst>
            </a:custGeom>
            <a:solidFill>
              <a:schemeClr val="lt2"/>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3" name="Google Shape;1983;p46"/>
            <p:cNvSpPr/>
            <p:nvPr/>
          </p:nvSpPr>
          <p:spPr>
            <a:xfrm>
              <a:off x="1528446" y="2755118"/>
              <a:ext cx="5212" cy="93573"/>
            </a:xfrm>
            <a:custGeom>
              <a:rect b="b" l="l" r="r" t="t"/>
              <a:pathLst>
                <a:path extrusionOk="0" h="377" w="21">
                  <a:moveTo>
                    <a:pt x="11" y="0"/>
                  </a:moveTo>
                  <a:cubicBezTo>
                    <a:pt x="16" y="0"/>
                    <a:pt x="21" y="84"/>
                    <a:pt x="21" y="188"/>
                  </a:cubicBezTo>
                  <a:cubicBezTo>
                    <a:pt x="21" y="291"/>
                    <a:pt x="17" y="377"/>
                    <a:pt x="11" y="377"/>
                  </a:cubicBezTo>
                  <a:cubicBezTo>
                    <a:pt x="5" y="377"/>
                    <a:pt x="0" y="291"/>
                    <a:pt x="0" y="188"/>
                  </a:cubicBezTo>
                  <a:cubicBezTo>
                    <a:pt x="0" y="84"/>
                    <a:pt x="5" y="0"/>
                    <a:pt x="11"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4" name="Google Shape;1984;p46"/>
            <p:cNvSpPr/>
            <p:nvPr/>
          </p:nvSpPr>
          <p:spPr>
            <a:xfrm>
              <a:off x="1564932" y="2717638"/>
              <a:ext cx="5212" cy="175233"/>
            </a:xfrm>
            <a:custGeom>
              <a:rect b="b" l="l" r="r" t="t"/>
              <a:pathLst>
                <a:path extrusionOk="0" h="706" w="21">
                  <a:moveTo>
                    <a:pt x="11" y="0"/>
                  </a:moveTo>
                  <a:cubicBezTo>
                    <a:pt x="16" y="0"/>
                    <a:pt x="21" y="158"/>
                    <a:pt x="21" y="353"/>
                  </a:cubicBezTo>
                  <a:cubicBezTo>
                    <a:pt x="21" y="548"/>
                    <a:pt x="16" y="706"/>
                    <a:pt x="11" y="706"/>
                  </a:cubicBezTo>
                  <a:cubicBezTo>
                    <a:pt x="5" y="706"/>
                    <a:pt x="0" y="548"/>
                    <a:pt x="0" y="353"/>
                  </a:cubicBezTo>
                  <a:cubicBezTo>
                    <a:pt x="0" y="158"/>
                    <a:pt x="5" y="0"/>
                    <a:pt x="11"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5" name="Google Shape;1985;p46"/>
            <p:cNvSpPr/>
            <p:nvPr/>
          </p:nvSpPr>
          <p:spPr>
            <a:xfrm>
              <a:off x="1102774" y="2731290"/>
              <a:ext cx="5212" cy="167538"/>
            </a:xfrm>
            <a:custGeom>
              <a:rect b="b" l="l" r="r" t="t"/>
              <a:pathLst>
                <a:path extrusionOk="0" h="675" w="21">
                  <a:moveTo>
                    <a:pt x="11" y="0"/>
                  </a:moveTo>
                  <a:cubicBezTo>
                    <a:pt x="16" y="0"/>
                    <a:pt x="21" y="150"/>
                    <a:pt x="21" y="337"/>
                  </a:cubicBezTo>
                  <a:cubicBezTo>
                    <a:pt x="21" y="523"/>
                    <a:pt x="17" y="675"/>
                    <a:pt x="11" y="675"/>
                  </a:cubicBezTo>
                  <a:cubicBezTo>
                    <a:pt x="5" y="675"/>
                    <a:pt x="0" y="523"/>
                    <a:pt x="0" y="337"/>
                  </a:cubicBezTo>
                  <a:cubicBezTo>
                    <a:pt x="0" y="150"/>
                    <a:pt x="5" y="0"/>
                    <a:pt x="11"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6" name="Google Shape;1986;p46"/>
            <p:cNvSpPr/>
            <p:nvPr/>
          </p:nvSpPr>
          <p:spPr>
            <a:xfrm>
              <a:off x="1141494" y="2759833"/>
              <a:ext cx="5212" cy="93325"/>
            </a:xfrm>
            <a:custGeom>
              <a:rect b="b" l="l" r="r" t="t"/>
              <a:pathLst>
                <a:path extrusionOk="0" h="376" w="21">
                  <a:moveTo>
                    <a:pt x="11" y="0"/>
                  </a:moveTo>
                  <a:cubicBezTo>
                    <a:pt x="16" y="0"/>
                    <a:pt x="21" y="84"/>
                    <a:pt x="21" y="188"/>
                  </a:cubicBezTo>
                  <a:cubicBezTo>
                    <a:pt x="21" y="292"/>
                    <a:pt x="16" y="376"/>
                    <a:pt x="11" y="376"/>
                  </a:cubicBezTo>
                  <a:cubicBezTo>
                    <a:pt x="5" y="376"/>
                    <a:pt x="0" y="292"/>
                    <a:pt x="0" y="188"/>
                  </a:cubicBezTo>
                  <a:cubicBezTo>
                    <a:pt x="0" y="84"/>
                    <a:pt x="5" y="0"/>
                    <a:pt x="11"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7" name="Google Shape;1987;p46"/>
            <p:cNvSpPr/>
            <p:nvPr/>
          </p:nvSpPr>
          <p:spPr>
            <a:xfrm>
              <a:off x="1175747" y="2782668"/>
              <a:ext cx="5212" cy="51130"/>
            </a:xfrm>
            <a:custGeom>
              <a:rect b="b" l="l" r="r" t="t"/>
              <a:pathLst>
                <a:path extrusionOk="0" h="206" w="21">
                  <a:moveTo>
                    <a:pt x="10" y="0"/>
                  </a:moveTo>
                  <a:cubicBezTo>
                    <a:pt x="16" y="0"/>
                    <a:pt x="21" y="46"/>
                    <a:pt x="21" y="103"/>
                  </a:cubicBezTo>
                  <a:cubicBezTo>
                    <a:pt x="21" y="160"/>
                    <a:pt x="15" y="206"/>
                    <a:pt x="10" y="206"/>
                  </a:cubicBezTo>
                  <a:cubicBezTo>
                    <a:pt x="4" y="206"/>
                    <a:pt x="0" y="160"/>
                    <a:pt x="0" y="103"/>
                  </a:cubicBezTo>
                  <a:cubicBezTo>
                    <a:pt x="0" y="46"/>
                    <a:pt x="5" y="0"/>
                    <a:pt x="10" y="0"/>
                  </a:cubicBezTo>
                  <a:close/>
                </a:path>
              </a:pathLst>
            </a:custGeom>
            <a:solidFill>
              <a:schemeClr val="lt2"/>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8" name="Google Shape;1988;p46"/>
            <p:cNvSpPr/>
            <p:nvPr/>
          </p:nvSpPr>
          <p:spPr>
            <a:xfrm>
              <a:off x="1214467" y="2741466"/>
              <a:ext cx="5212" cy="120876"/>
            </a:xfrm>
            <a:custGeom>
              <a:rect b="b" l="l" r="r" t="t"/>
              <a:pathLst>
                <a:path extrusionOk="0" h="487" w="21">
                  <a:moveTo>
                    <a:pt x="10" y="0"/>
                  </a:moveTo>
                  <a:cubicBezTo>
                    <a:pt x="16" y="0"/>
                    <a:pt x="21" y="108"/>
                    <a:pt x="21" y="243"/>
                  </a:cubicBezTo>
                  <a:cubicBezTo>
                    <a:pt x="21" y="377"/>
                    <a:pt x="16" y="487"/>
                    <a:pt x="10" y="487"/>
                  </a:cubicBezTo>
                  <a:cubicBezTo>
                    <a:pt x="4" y="487"/>
                    <a:pt x="0" y="377"/>
                    <a:pt x="0" y="243"/>
                  </a:cubicBezTo>
                  <a:cubicBezTo>
                    <a:pt x="0" y="108"/>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9" name="Google Shape;1989;p46"/>
            <p:cNvSpPr/>
            <p:nvPr/>
          </p:nvSpPr>
          <p:spPr>
            <a:xfrm>
              <a:off x="1250953" y="2717638"/>
              <a:ext cx="4964" cy="175233"/>
            </a:xfrm>
            <a:custGeom>
              <a:rect b="b" l="l" r="r" t="t"/>
              <a:pathLst>
                <a:path extrusionOk="0" h="706" w="20">
                  <a:moveTo>
                    <a:pt x="10" y="0"/>
                  </a:moveTo>
                  <a:cubicBezTo>
                    <a:pt x="16" y="0"/>
                    <a:pt x="20" y="158"/>
                    <a:pt x="20" y="353"/>
                  </a:cubicBezTo>
                  <a:cubicBezTo>
                    <a:pt x="20" y="548"/>
                    <a:pt x="16" y="706"/>
                    <a:pt x="10" y="706"/>
                  </a:cubicBezTo>
                  <a:cubicBezTo>
                    <a:pt x="4" y="706"/>
                    <a:pt x="0" y="548"/>
                    <a:pt x="0" y="353"/>
                  </a:cubicBezTo>
                  <a:cubicBezTo>
                    <a:pt x="0" y="158"/>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0" name="Google Shape;1990;p46"/>
            <p:cNvSpPr/>
            <p:nvPr/>
          </p:nvSpPr>
          <p:spPr>
            <a:xfrm>
              <a:off x="1295382" y="2699519"/>
              <a:ext cx="4964" cy="223136"/>
            </a:xfrm>
            <a:custGeom>
              <a:rect b="b" l="l" r="r" t="t"/>
              <a:pathLst>
                <a:path extrusionOk="0" h="899" w="20">
                  <a:moveTo>
                    <a:pt x="10" y="0"/>
                  </a:moveTo>
                  <a:cubicBezTo>
                    <a:pt x="15" y="0"/>
                    <a:pt x="20" y="201"/>
                    <a:pt x="20" y="449"/>
                  </a:cubicBezTo>
                  <a:cubicBezTo>
                    <a:pt x="20" y="697"/>
                    <a:pt x="16" y="899"/>
                    <a:pt x="10" y="899"/>
                  </a:cubicBezTo>
                  <a:cubicBezTo>
                    <a:pt x="4" y="899"/>
                    <a:pt x="0" y="697"/>
                    <a:pt x="0" y="449"/>
                  </a:cubicBezTo>
                  <a:cubicBezTo>
                    <a:pt x="0" y="200"/>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1" name="Google Shape;1991;p46"/>
            <p:cNvSpPr/>
            <p:nvPr/>
          </p:nvSpPr>
          <p:spPr>
            <a:xfrm>
              <a:off x="1061324" y="2755118"/>
              <a:ext cx="5212" cy="93573"/>
            </a:xfrm>
            <a:custGeom>
              <a:rect b="b" l="l" r="r" t="t"/>
              <a:pathLst>
                <a:path extrusionOk="0" h="377" w="21">
                  <a:moveTo>
                    <a:pt x="11" y="377"/>
                  </a:moveTo>
                  <a:cubicBezTo>
                    <a:pt x="5" y="377"/>
                    <a:pt x="0" y="291"/>
                    <a:pt x="0" y="188"/>
                  </a:cubicBezTo>
                  <a:cubicBezTo>
                    <a:pt x="0" y="84"/>
                    <a:pt x="5" y="0"/>
                    <a:pt x="11" y="0"/>
                  </a:cubicBezTo>
                  <a:cubicBezTo>
                    <a:pt x="17" y="0"/>
                    <a:pt x="21" y="84"/>
                    <a:pt x="21" y="188"/>
                  </a:cubicBezTo>
                  <a:cubicBezTo>
                    <a:pt x="21" y="291"/>
                    <a:pt x="17" y="377"/>
                    <a:pt x="11" y="3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2" name="Google Shape;1992;p46"/>
            <p:cNvSpPr/>
            <p:nvPr/>
          </p:nvSpPr>
          <p:spPr>
            <a:xfrm>
              <a:off x="1027320" y="2774726"/>
              <a:ext cx="4964" cy="51130"/>
            </a:xfrm>
            <a:custGeom>
              <a:rect b="b" l="l" r="r" t="t"/>
              <a:pathLst>
                <a:path extrusionOk="0" h="206" w="20">
                  <a:moveTo>
                    <a:pt x="10" y="206"/>
                  </a:moveTo>
                  <a:cubicBezTo>
                    <a:pt x="5" y="206"/>
                    <a:pt x="0" y="160"/>
                    <a:pt x="0" y="103"/>
                  </a:cubicBezTo>
                  <a:cubicBezTo>
                    <a:pt x="0" y="46"/>
                    <a:pt x="4" y="0"/>
                    <a:pt x="10" y="0"/>
                  </a:cubicBezTo>
                  <a:cubicBezTo>
                    <a:pt x="16" y="0"/>
                    <a:pt x="20" y="46"/>
                    <a:pt x="20" y="103"/>
                  </a:cubicBezTo>
                  <a:cubicBezTo>
                    <a:pt x="20" y="160"/>
                    <a:pt x="16" y="206"/>
                    <a:pt x="10" y="206"/>
                  </a:cubicBezTo>
                  <a:close/>
                </a:path>
              </a:pathLst>
            </a:custGeom>
            <a:solidFill>
              <a:schemeClr val="lt2"/>
            </a:solidFill>
            <a:ln>
              <a:noFill/>
            </a:ln>
          </p:spPr>
          <p:txBody>
            <a:bodyPr anchorCtr="1" anchor="ctr" bIns="29150" lIns="90000" spcFirstLastPara="1" rIns="90000" wrap="square" tIns="29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3" name="Google Shape;1993;p46"/>
            <p:cNvSpPr/>
            <p:nvPr/>
          </p:nvSpPr>
          <p:spPr>
            <a:xfrm>
              <a:off x="1600674" y="2755118"/>
              <a:ext cx="5212" cy="93573"/>
            </a:xfrm>
            <a:custGeom>
              <a:rect b="b" l="l" r="r" t="t"/>
              <a:pathLst>
                <a:path extrusionOk="0" h="377" w="21">
                  <a:moveTo>
                    <a:pt x="10" y="0"/>
                  </a:moveTo>
                  <a:cubicBezTo>
                    <a:pt x="16" y="0"/>
                    <a:pt x="21" y="84"/>
                    <a:pt x="21" y="188"/>
                  </a:cubicBezTo>
                  <a:cubicBezTo>
                    <a:pt x="21" y="291"/>
                    <a:pt x="16" y="377"/>
                    <a:pt x="10" y="377"/>
                  </a:cubicBezTo>
                  <a:cubicBezTo>
                    <a:pt x="4" y="377"/>
                    <a:pt x="0" y="291"/>
                    <a:pt x="0" y="188"/>
                  </a:cubicBezTo>
                  <a:cubicBezTo>
                    <a:pt x="0" y="84"/>
                    <a:pt x="4" y="0"/>
                    <a:pt x="10"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4" name="Google Shape;1994;p46"/>
            <p:cNvSpPr/>
            <p:nvPr/>
          </p:nvSpPr>
          <p:spPr>
            <a:xfrm>
              <a:off x="1634678" y="2777952"/>
              <a:ext cx="5212" cy="51378"/>
            </a:xfrm>
            <a:custGeom>
              <a:rect b="b" l="l" r="r" t="t"/>
              <a:pathLst>
                <a:path extrusionOk="0" h="207" w="21">
                  <a:moveTo>
                    <a:pt x="11" y="0"/>
                  </a:moveTo>
                  <a:cubicBezTo>
                    <a:pt x="16" y="0"/>
                    <a:pt x="21" y="46"/>
                    <a:pt x="21" y="103"/>
                  </a:cubicBezTo>
                  <a:cubicBezTo>
                    <a:pt x="21" y="160"/>
                    <a:pt x="17" y="207"/>
                    <a:pt x="11" y="207"/>
                  </a:cubicBezTo>
                  <a:cubicBezTo>
                    <a:pt x="5" y="207"/>
                    <a:pt x="0" y="160"/>
                    <a:pt x="0" y="103"/>
                  </a:cubicBezTo>
                  <a:cubicBezTo>
                    <a:pt x="0" y="46"/>
                    <a:pt x="5" y="0"/>
                    <a:pt x="11" y="0"/>
                  </a:cubicBezTo>
                  <a:close/>
                </a:path>
              </a:pathLst>
            </a:custGeom>
            <a:solidFill>
              <a:schemeClr val="lt2"/>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995" name="Google Shape;1995;p46"/>
          <p:cNvGrpSpPr/>
          <p:nvPr/>
        </p:nvGrpSpPr>
        <p:grpSpPr>
          <a:xfrm>
            <a:off x="3445523" y="2116290"/>
            <a:ext cx="409701" cy="564532"/>
            <a:chOff x="3372113" y="2037307"/>
            <a:chExt cx="426416" cy="587503"/>
          </a:xfrm>
        </p:grpSpPr>
        <p:sp>
          <p:nvSpPr>
            <p:cNvPr id="1996" name="Google Shape;1996;p46"/>
            <p:cNvSpPr/>
            <p:nvPr/>
          </p:nvSpPr>
          <p:spPr>
            <a:xfrm>
              <a:off x="3477848" y="2149496"/>
              <a:ext cx="212712" cy="337311"/>
            </a:xfrm>
            <a:custGeom>
              <a:rect b="b" l="l" r="r" t="t"/>
              <a:pathLst>
                <a:path extrusionOk="0" h="1359" w="857">
                  <a:moveTo>
                    <a:pt x="428" y="1359"/>
                  </a:moveTo>
                  <a:lnTo>
                    <a:pt x="428" y="1359"/>
                  </a:lnTo>
                  <a:cubicBezTo>
                    <a:pt x="192" y="1359"/>
                    <a:pt x="0" y="1168"/>
                    <a:pt x="0" y="931"/>
                  </a:cubicBezTo>
                  <a:lnTo>
                    <a:pt x="0" y="428"/>
                  </a:lnTo>
                  <a:cubicBezTo>
                    <a:pt x="0" y="192"/>
                    <a:pt x="192" y="0"/>
                    <a:pt x="428" y="0"/>
                  </a:cubicBezTo>
                  <a:lnTo>
                    <a:pt x="428" y="0"/>
                  </a:lnTo>
                  <a:cubicBezTo>
                    <a:pt x="665" y="0"/>
                    <a:pt x="857" y="192"/>
                    <a:pt x="857" y="428"/>
                  </a:cubicBezTo>
                  <a:lnTo>
                    <a:pt x="857" y="931"/>
                  </a:lnTo>
                  <a:cubicBezTo>
                    <a:pt x="857" y="1168"/>
                    <a:pt x="665" y="1359"/>
                    <a:pt x="428" y="135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7" name="Google Shape;1997;p46"/>
            <p:cNvSpPr/>
            <p:nvPr/>
          </p:nvSpPr>
          <p:spPr>
            <a:xfrm>
              <a:off x="3427214" y="2394723"/>
              <a:ext cx="313731" cy="156866"/>
            </a:xfrm>
            <a:custGeom>
              <a:rect b="b" l="l" r="r" t="t"/>
              <a:pathLst>
                <a:path extrusionOk="0" h="632" w="1264">
                  <a:moveTo>
                    <a:pt x="632" y="632"/>
                  </a:moveTo>
                  <a:cubicBezTo>
                    <a:pt x="284" y="632"/>
                    <a:pt x="0" y="348"/>
                    <a:pt x="0" y="0"/>
                  </a:cubicBezTo>
                  <a:lnTo>
                    <a:pt x="61" y="0"/>
                  </a:lnTo>
                  <a:cubicBezTo>
                    <a:pt x="61" y="314"/>
                    <a:pt x="318" y="570"/>
                    <a:pt x="632" y="570"/>
                  </a:cubicBezTo>
                  <a:cubicBezTo>
                    <a:pt x="968" y="570"/>
                    <a:pt x="1203" y="335"/>
                    <a:pt x="1203" y="0"/>
                  </a:cubicBezTo>
                  <a:lnTo>
                    <a:pt x="1264" y="0"/>
                  </a:lnTo>
                  <a:cubicBezTo>
                    <a:pt x="1264" y="371"/>
                    <a:pt x="1004" y="631"/>
                    <a:pt x="632" y="63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8" name="Google Shape;1998;p46"/>
            <p:cNvSpPr/>
            <p:nvPr/>
          </p:nvSpPr>
          <p:spPr>
            <a:xfrm>
              <a:off x="3576634" y="2543894"/>
              <a:ext cx="15141" cy="76695"/>
            </a:xfrm>
            <a:custGeom>
              <a:rect b="b" l="l" r="r" t="t"/>
              <a:pathLst>
                <a:path extrusionOk="0" h="309" w="61">
                  <a:moveTo>
                    <a:pt x="0" y="0"/>
                  </a:moveTo>
                  <a:lnTo>
                    <a:pt x="61" y="0"/>
                  </a:lnTo>
                  <a:lnTo>
                    <a:pt x="61" y="309"/>
                  </a:lnTo>
                  <a:lnTo>
                    <a:pt x="0" y="309"/>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9" name="Google Shape;1999;p46"/>
            <p:cNvSpPr/>
            <p:nvPr/>
          </p:nvSpPr>
          <p:spPr>
            <a:xfrm>
              <a:off x="3491500" y="2609669"/>
              <a:ext cx="185409" cy="15141"/>
            </a:xfrm>
            <a:custGeom>
              <a:rect b="b" l="l" r="r" t="t"/>
              <a:pathLst>
                <a:path extrusionOk="0" h="61" w="747">
                  <a:moveTo>
                    <a:pt x="0" y="0"/>
                  </a:moveTo>
                  <a:lnTo>
                    <a:pt x="747" y="0"/>
                  </a:lnTo>
                  <a:lnTo>
                    <a:pt x="747" y="61"/>
                  </a:lnTo>
                  <a:lnTo>
                    <a:pt x="0" y="61"/>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0" name="Google Shape;2000;p46"/>
            <p:cNvSpPr/>
            <p:nvPr/>
          </p:nvSpPr>
          <p:spPr>
            <a:xfrm>
              <a:off x="3372113" y="2181762"/>
              <a:ext cx="65030" cy="37231"/>
            </a:xfrm>
            <a:custGeom>
              <a:rect b="b" l="l" r="r" t="t"/>
              <a:pathLst>
                <a:path extrusionOk="0" h="150" w="262">
                  <a:moveTo>
                    <a:pt x="223" y="150"/>
                  </a:moveTo>
                  <a:cubicBezTo>
                    <a:pt x="201" y="150"/>
                    <a:pt x="167" y="138"/>
                    <a:pt x="113" y="115"/>
                  </a:cubicBezTo>
                  <a:cubicBezTo>
                    <a:pt x="22" y="76"/>
                    <a:pt x="-9" y="56"/>
                    <a:pt x="2" y="24"/>
                  </a:cubicBezTo>
                  <a:lnTo>
                    <a:pt x="6" y="11"/>
                  </a:lnTo>
                  <a:lnTo>
                    <a:pt x="21" y="4"/>
                  </a:lnTo>
                  <a:cubicBezTo>
                    <a:pt x="53" y="-11"/>
                    <a:pt x="133" y="23"/>
                    <a:pt x="149" y="29"/>
                  </a:cubicBezTo>
                  <a:cubicBezTo>
                    <a:pt x="165" y="36"/>
                    <a:pt x="245" y="71"/>
                    <a:pt x="257" y="105"/>
                  </a:cubicBezTo>
                  <a:lnTo>
                    <a:pt x="262" y="117"/>
                  </a:lnTo>
                  <a:lnTo>
                    <a:pt x="255" y="132"/>
                  </a:lnTo>
                  <a:lnTo>
                    <a:pt x="255" y="132"/>
                  </a:lnTo>
                  <a:cubicBezTo>
                    <a:pt x="249" y="144"/>
                    <a:pt x="239" y="150"/>
                    <a:pt x="224" y="150"/>
                  </a:cubicBezTo>
                  <a:lnTo>
                    <a:pt x="223" y="150"/>
                  </a:lnTo>
                  <a:close/>
                </a:path>
              </a:pathLst>
            </a:custGeom>
            <a:solidFill>
              <a:schemeClr val="accent2"/>
            </a:solidFill>
            <a:ln>
              <a:noFill/>
            </a:ln>
          </p:spPr>
          <p:txBody>
            <a:bodyPr anchorCtr="1" anchor="ctr" bIns="9000" lIns="90000" spcFirstLastPara="1" rIns="90000" wrap="square" tIns="9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1" name="Google Shape;2001;p46"/>
            <p:cNvSpPr/>
            <p:nvPr/>
          </p:nvSpPr>
          <p:spPr>
            <a:xfrm>
              <a:off x="3443596" y="2073545"/>
              <a:ext cx="52868" cy="66023"/>
            </a:xfrm>
            <a:custGeom>
              <a:rect b="b" l="l" r="r" t="t"/>
              <a:pathLst>
                <a:path extrusionOk="0" h="266" w="213">
                  <a:moveTo>
                    <a:pt x="180" y="266"/>
                  </a:moveTo>
                  <a:cubicBezTo>
                    <a:pt x="161" y="266"/>
                    <a:pt x="131" y="244"/>
                    <a:pt x="69" y="160"/>
                  </a:cubicBezTo>
                  <a:cubicBezTo>
                    <a:pt x="-4" y="61"/>
                    <a:pt x="0" y="37"/>
                    <a:pt x="1" y="29"/>
                  </a:cubicBezTo>
                  <a:lnTo>
                    <a:pt x="3" y="17"/>
                  </a:lnTo>
                  <a:lnTo>
                    <a:pt x="25" y="0"/>
                  </a:lnTo>
                  <a:lnTo>
                    <a:pt x="39" y="2"/>
                  </a:lnTo>
                  <a:cubicBezTo>
                    <a:pt x="47" y="3"/>
                    <a:pt x="71" y="6"/>
                    <a:pt x="144" y="106"/>
                  </a:cubicBezTo>
                  <a:cubicBezTo>
                    <a:pt x="230" y="221"/>
                    <a:pt x="220" y="243"/>
                    <a:pt x="199" y="259"/>
                  </a:cubicBezTo>
                  <a:lnTo>
                    <a:pt x="199" y="259"/>
                  </a:lnTo>
                  <a:cubicBezTo>
                    <a:pt x="193" y="263"/>
                    <a:pt x="188" y="266"/>
                    <a:pt x="180" y="26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2" name="Google Shape;2002;p46"/>
            <p:cNvSpPr/>
            <p:nvPr/>
          </p:nvSpPr>
          <p:spPr>
            <a:xfrm>
              <a:off x="3573407" y="2037307"/>
              <a:ext cx="23083" cy="73469"/>
            </a:xfrm>
            <a:custGeom>
              <a:rect b="b" l="l" r="r" t="t"/>
              <a:pathLst>
                <a:path extrusionOk="0" h="296" w="93">
                  <a:moveTo>
                    <a:pt x="34" y="296"/>
                  </a:moveTo>
                  <a:lnTo>
                    <a:pt x="22" y="286"/>
                  </a:lnTo>
                  <a:cubicBezTo>
                    <a:pt x="16" y="280"/>
                    <a:pt x="-2" y="264"/>
                    <a:pt x="0" y="147"/>
                  </a:cubicBezTo>
                  <a:cubicBezTo>
                    <a:pt x="1" y="30"/>
                    <a:pt x="20" y="14"/>
                    <a:pt x="25" y="8"/>
                  </a:cubicBezTo>
                  <a:lnTo>
                    <a:pt x="35" y="0"/>
                  </a:lnTo>
                  <a:lnTo>
                    <a:pt x="51" y="0"/>
                  </a:lnTo>
                  <a:cubicBezTo>
                    <a:pt x="69" y="1"/>
                    <a:pt x="94" y="3"/>
                    <a:pt x="93" y="148"/>
                  </a:cubicBezTo>
                  <a:cubicBezTo>
                    <a:pt x="91" y="293"/>
                    <a:pt x="66" y="294"/>
                    <a:pt x="47" y="295"/>
                  </a:cubicBezTo>
                  <a:lnTo>
                    <a:pt x="34" y="296"/>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3" name="Google Shape;2003;p46"/>
            <p:cNvSpPr/>
            <p:nvPr/>
          </p:nvSpPr>
          <p:spPr>
            <a:xfrm>
              <a:off x="3668966" y="2074289"/>
              <a:ext cx="46911" cy="57087"/>
            </a:xfrm>
            <a:custGeom>
              <a:rect b="b" l="l" r="r" t="t"/>
              <a:pathLst>
                <a:path extrusionOk="0" h="230" w="189">
                  <a:moveTo>
                    <a:pt x="24" y="230"/>
                  </a:moveTo>
                  <a:lnTo>
                    <a:pt x="12" y="220"/>
                  </a:lnTo>
                  <a:cubicBezTo>
                    <a:pt x="-15" y="195"/>
                    <a:pt x="9" y="160"/>
                    <a:pt x="62" y="89"/>
                  </a:cubicBezTo>
                  <a:cubicBezTo>
                    <a:pt x="115" y="19"/>
                    <a:pt x="141" y="-14"/>
                    <a:pt x="173" y="5"/>
                  </a:cubicBezTo>
                  <a:lnTo>
                    <a:pt x="185" y="12"/>
                  </a:lnTo>
                  <a:lnTo>
                    <a:pt x="189" y="28"/>
                  </a:lnTo>
                  <a:cubicBezTo>
                    <a:pt x="197" y="65"/>
                    <a:pt x="142" y="138"/>
                    <a:pt x="136" y="146"/>
                  </a:cubicBezTo>
                  <a:cubicBezTo>
                    <a:pt x="130" y="154"/>
                    <a:pt x="75" y="226"/>
                    <a:pt x="38" y="229"/>
                  </a:cubicBezTo>
                  <a:lnTo>
                    <a:pt x="25" y="230"/>
                  </a:lnTo>
                  <a:lnTo>
                    <a:pt x="24" y="230"/>
                  </a:lnTo>
                  <a:close/>
                </a:path>
              </a:pathLst>
            </a:custGeom>
            <a:solidFill>
              <a:schemeClr val="accent2"/>
            </a:solidFill>
            <a:ln>
              <a:noFill/>
            </a:ln>
          </p:spPr>
          <p:txBody>
            <a:bodyPr anchorCtr="1" anchor="ctr" bIns="37800" lIns="90000" spcFirstLastPara="1" rIns="90000" wrap="square" tIns="37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4" name="Google Shape;2004;p46"/>
            <p:cNvSpPr/>
            <p:nvPr/>
          </p:nvSpPr>
          <p:spPr>
            <a:xfrm>
              <a:off x="3735237" y="2174564"/>
              <a:ext cx="63292" cy="43436"/>
            </a:xfrm>
            <a:custGeom>
              <a:rect b="b" l="l" r="r" t="t"/>
              <a:pathLst>
                <a:path extrusionOk="0" h="175" w="255">
                  <a:moveTo>
                    <a:pt x="34" y="175"/>
                  </a:moveTo>
                  <a:cubicBezTo>
                    <a:pt x="17" y="175"/>
                    <a:pt x="10" y="167"/>
                    <a:pt x="5" y="157"/>
                  </a:cubicBezTo>
                  <a:cubicBezTo>
                    <a:pt x="-11" y="128"/>
                    <a:pt x="20" y="104"/>
                    <a:pt x="35" y="92"/>
                  </a:cubicBezTo>
                  <a:cubicBezTo>
                    <a:pt x="53" y="78"/>
                    <a:pt x="78" y="62"/>
                    <a:pt x="105" y="47"/>
                  </a:cubicBezTo>
                  <a:cubicBezTo>
                    <a:pt x="219" y="-18"/>
                    <a:pt x="239" y="-3"/>
                    <a:pt x="251" y="17"/>
                  </a:cubicBezTo>
                  <a:cubicBezTo>
                    <a:pt x="267" y="46"/>
                    <a:pt x="236" y="70"/>
                    <a:pt x="221" y="82"/>
                  </a:cubicBezTo>
                  <a:cubicBezTo>
                    <a:pt x="203" y="96"/>
                    <a:pt x="178" y="112"/>
                    <a:pt x="151" y="127"/>
                  </a:cubicBezTo>
                  <a:cubicBezTo>
                    <a:pt x="89" y="163"/>
                    <a:pt x="55" y="175"/>
                    <a:pt x="34" y="175"/>
                  </a:cubicBezTo>
                  <a:close/>
                </a:path>
              </a:pathLst>
            </a:custGeom>
            <a:solidFill>
              <a:schemeClr val="accent2"/>
            </a:solidFill>
            <a:ln>
              <a:noFill/>
            </a:ln>
          </p:spPr>
          <p:txBody>
            <a:bodyPr anchorCtr="1" anchor="ctr" bIns="18000" lIns="90000" spcFirstLastPara="1" rIns="90000" wrap="square" tIns="18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005" name="Google Shape;2005;p46"/>
          <p:cNvGrpSpPr/>
          <p:nvPr/>
        </p:nvGrpSpPr>
        <p:grpSpPr>
          <a:xfrm>
            <a:off x="1411328" y="2416085"/>
            <a:ext cx="771229" cy="2358297"/>
            <a:chOff x="1254924" y="2349301"/>
            <a:chExt cx="802695" cy="2454258"/>
          </a:xfrm>
        </p:grpSpPr>
        <p:sp>
          <p:nvSpPr>
            <p:cNvPr id="2006" name="Google Shape;2006;p46"/>
            <p:cNvSpPr/>
            <p:nvPr/>
          </p:nvSpPr>
          <p:spPr>
            <a:xfrm>
              <a:off x="2009219" y="2396212"/>
              <a:ext cx="31770" cy="62299"/>
            </a:xfrm>
            <a:custGeom>
              <a:rect b="b" l="l" r="r" t="t"/>
              <a:pathLst>
                <a:path extrusionOk="0" h="251" w="128">
                  <a:moveTo>
                    <a:pt x="115" y="251"/>
                  </a:moveTo>
                  <a:cubicBezTo>
                    <a:pt x="111" y="251"/>
                    <a:pt x="107" y="249"/>
                    <a:pt x="105" y="246"/>
                  </a:cubicBezTo>
                  <a:lnTo>
                    <a:pt x="4" y="126"/>
                  </a:lnTo>
                  <a:cubicBezTo>
                    <a:pt x="-1" y="121"/>
                    <a:pt x="-1" y="113"/>
                    <a:pt x="4" y="109"/>
                  </a:cubicBezTo>
                  <a:lnTo>
                    <a:pt x="105" y="4"/>
                  </a:lnTo>
                  <a:cubicBezTo>
                    <a:pt x="110" y="-1"/>
                    <a:pt x="119" y="-1"/>
                    <a:pt x="124" y="4"/>
                  </a:cubicBezTo>
                  <a:cubicBezTo>
                    <a:pt x="129" y="9"/>
                    <a:pt x="129" y="18"/>
                    <a:pt x="124" y="23"/>
                  </a:cubicBezTo>
                  <a:lnTo>
                    <a:pt x="32" y="118"/>
                  </a:lnTo>
                  <a:lnTo>
                    <a:pt x="125" y="229"/>
                  </a:lnTo>
                  <a:cubicBezTo>
                    <a:pt x="129" y="235"/>
                    <a:pt x="129" y="243"/>
                    <a:pt x="123" y="248"/>
                  </a:cubicBezTo>
                  <a:cubicBezTo>
                    <a:pt x="121" y="250"/>
                    <a:pt x="118" y="251"/>
                    <a:pt x="115" y="251"/>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7" name="Google Shape;2007;p46"/>
            <p:cNvSpPr/>
            <p:nvPr/>
          </p:nvSpPr>
          <p:spPr>
            <a:xfrm>
              <a:off x="1255669" y="4455079"/>
              <a:ext cx="210478" cy="340289"/>
            </a:xfrm>
            <a:custGeom>
              <a:rect b="b" l="l" r="r" t="t"/>
              <a:pathLst>
                <a:path extrusionOk="0" h="1371" w="848">
                  <a:moveTo>
                    <a:pt x="848" y="252"/>
                  </a:moveTo>
                  <a:lnTo>
                    <a:pt x="432" y="799"/>
                  </a:lnTo>
                  <a:lnTo>
                    <a:pt x="228" y="1326"/>
                  </a:lnTo>
                  <a:cubicBezTo>
                    <a:pt x="213" y="1364"/>
                    <a:pt x="169" y="1382"/>
                    <a:pt x="132" y="1365"/>
                  </a:cubicBezTo>
                  <a:lnTo>
                    <a:pt x="132" y="1365"/>
                  </a:lnTo>
                  <a:cubicBezTo>
                    <a:pt x="112" y="1355"/>
                    <a:pt x="97" y="1336"/>
                    <a:pt x="93" y="1314"/>
                  </a:cubicBezTo>
                  <a:cubicBezTo>
                    <a:pt x="67" y="1171"/>
                    <a:pt x="-25" y="644"/>
                    <a:pt x="7" y="606"/>
                  </a:cubicBezTo>
                  <a:cubicBezTo>
                    <a:pt x="45" y="562"/>
                    <a:pt x="408" y="0"/>
                    <a:pt x="408" y="0"/>
                  </a:cubicBezTo>
                  <a:lnTo>
                    <a:pt x="848" y="25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8" name="Google Shape;2008;p46"/>
            <p:cNvSpPr/>
            <p:nvPr/>
          </p:nvSpPr>
          <p:spPr>
            <a:xfrm>
              <a:off x="1254924" y="4596059"/>
              <a:ext cx="33508" cy="197819"/>
            </a:xfrm>
            <a:custGeom>
              <a:rect b="b" l="l" r="r" t="t"/>
              <a:pathLst>
                <a:path extrusionOk="0" h="797" w="135">
                  <a:moveTo>
                    <a:pt x="135" y="797"/>
                  </a:moveTo>
                  <a:lnTo>
                    <a:pt x="37" y="0"/>
                  </a:lnTo>
                  <a:lnTo>
                    <a:pt x="20" y="24"/>
                  </a:lnTo>
                  <a:cubicBezTo>
                    <a:pt x="5" y="44"/>
                    <a:pt x="-2" y="69"/>
                    <a:pt x="0" y="94"/>
                  </a:cubicBezTo>
                  <a:cubicBezTo>
                    <a:pt x="5" y="162"/>
                    <a:pt x="24" y="346"/>
                    <a:pt x="94" y="744"/>
                  </a:cubicBezTo>
                  <a:cubicBezTo>
                    <a:pt x="98" y="767"/>
                    <a:pt x="114" y="787"/>
                    <a:pt x="135" y="796"/>
                  </a:cubicBezTo>
                  <a:lnTo>
                    <a:pt x="135" y="796"/>
                  </a:lnTo>
                  <a:lnTo>
                    <a:pt x="135" y="797"/>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9" name="Google Shape;2009;p46"/>
            <p:cNvSpPr/>
            <p:nvPr/>
          </p:nvSpPr>
          <p:spPr>
            <a:xfrm>
              <a:off x="1305806" y="4565530"/>
              <a:ext cx="19608" cy="20105"/>
            </a:xfrm>
            <a:custGeom>
              <a:rect b="b" l="l" r="r" t="t"/>
              <a:pathLst>
                <a:path extrusionOk="0" h="81" w="79">
                  <a:moveTo>
                    <a:pt x="77" y="27"/>
                  </a:moveTo>
                  <a:cubicBezTo>
                    <a:pt x="84" y="47"/>
                    <a:pt x="73" y="71"/>
                    <a:pt x="53" y="79"/>
                  </a:cubicBezTo>
                  <a:cubicBezTo>
                    <a:pt x="34" y="86"/>
                    <a:pt x="9" y="76"/>
                    <a:pt x="2" y="56"/>
                  </a:cubicBezTo>
                  <a:cubicBezTo>
                    <a:pt x="-6" y="37"/>
                    <a:pt x="7" y="7"/>
                    <a:pt x="27" y="1"/>
                  </a:cubicBezTo>
                  <a:cubicBezTo>
                    <a:pt x="47" y="-4"/>
                    <a:pt x="75" y="10"/>
                    <a:pt x="78" y="31"/>
                  </a:cubicBezTo>
                  <a:lnTo>
                    <a:pt x="77" y="27"/>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0" name="Google Shape;2010;p46"/>
            <p:cNvSpPr/>
            <p:nvPr/>
          </p:nvSpPr>
          <p:spPr>
            <a:xfrm>
              <a:off x="1300842" y="4704525"/>
              <a:ext cx="37975" cy="12658"/>
            </a:xfrm>
            <a:custGeom>
              <a:rect b="b" l="l" r="r" t="t"/>
              <a:pathLst>
                <a:path extrusionOk="0" h="51" w="153">
                  <a:moveTo>
                    <a:pt x="0" y="25"/>
                  </a:moveTo>
                  <a:cubicBezTo>
                    <a:pt x="2" y="28"/>
                    <a:pt x="35" y="8"/>
                    <a:pt x="80" y="17"/>
                  </a:cubicBezTo>
                  <a:cubicBezTo>
                    <a:pt x="124" y="23"/>
                    <a:pt x="150" y="54"/>
                    <a:pt x="153" y="51"/>
                  </a:cubicBezTo>
                  <a:cubicBezTo>
                    <a:pt x="154" y="50"/>
                    <a:pt x="150" y="40"/>
                    <a:pt x="139" y="29"/>
                  </a:cubicBezTo>
                  <a:cubicBezTo>
                    <a:pt x="127" y="18"/>
                    <a:pt x="107" y="6"/>
                    <a:pt x="82" y="2"/>
                  </a:cubicBezTo>
                  <a:cubicBezTo>
                    <a:pt x="58" y="-2"/>
                    <a:pt x="35" y="2"/>
                    <a:pt x="20" y="9"/>
                  </a:cubicBezTo>
                  <a:cubicBezTo>
                    <a:pt x="5" y="15"/>
                    <a:pt x="-2" y="23"/>
                    <a:pt x="0" y="2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1" name="Google Shape;2011;p46"/>
            <p:cNvSpPr/>
            <p:nvPr/>
          </p:nvSpPr>
          <p:spPr>
            <a:xfrm>
              <a:off x="1297119" y="4734062"/>
              <a:ext cx="31274" cy="13155"/>
            </a:xfrm>
            <a:custGeom>
              <a:rect b="b" l="l" r="r" t="t"/>
              <a:pathLst>
                <a:path extrusionOk="0" h="53" w="126">
                  <a:moveTo>
                    <a:pt x="0" y="9"/>
                  </a:moveTo>
                  <a:cubicBezTo>
                    <a:pt x="1" y="13"/>
                    <a:pt x="32" y="8"/>
                    <a:pt x="67" y="21"/>
                  </a:cubicBezTo>
                  <a:cubicBezTo>
                    <a:pt x="102" y="33"/>
                    <a:pt x="123" y="56"/>
                    <a:pt x="126" y="53"/>
                  </a:cubicBezTo>
                  <a:cubicBezTo>
                    <a:pt x="130" y="51"/>
                    <a:pt x="112" y="20"/>
                    <a:pt x="72" y="6"/>
                  </a:cubicBezTo>
                  <a:cubicBezTo>
                    <a:pt x="32" y="-8"/>
                    <a:pt x="-2" y="5"/>
                    <a:pt x="0" y="9"/>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2" name="Google Shape;2012;p46"/>
            <p:cNvSpPr/>
            <p:nvPr/>
          </p:nvSpPr>
          <p:spPr>
            <a:xfrm>
              <a:off x="1299601" y="4671018"/>
              <a:ext cx="49641" cy="15389"/>
            </a:xfrm>
            <a:custGeom>
              <a:rect b="b" l="l" r="r" t="t"/>
              <a:pathLst>
                <a:path extrusionOk="0" h="62" w="200">
                  <a:moveTo>
                    <a:pt x="0" y="11"/>
                  </a:moveTo>
                  <a:cubicBezTo>
                    <a:pt x="1" y="15"/>
                    <a:pt x="48" y="7"/>
                    <a:pt x="104" y="22"/>
                  </a:cubicBezTo>
                  <a:cubicBezTo>
                    <a:pt x="160" y="36"/>
                    <a:pt x="197" y="66"/>
                    <a:pt x="200" y="62"/>
                  </a:cubicBezTo>
                  <a:cubicBezTo>
                    <a:pt x="204" y="60"/>
                    <a:pt x="168" y="22"/>
                    <a:pt x="108" y="7"/>
                  </a:cubicBezTo>
                  <a:cubicBezTo>
                    <a:pt x="48" y="-9"/>
                    <a:pt x="-2" y="7"/>
                    <a:pt x="0" y="1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3" name="Google Shape;2013;p46"/>
            <p:cNvSpPr/>
            <p:nvPr/>
          </p:nvSpPr>
          <p:spPr>
            <a:xfrm>
              <a:off x="1327400" y="4629567"/>
              <a:ext cx="37231" cy="24821"/>
            </a:xfrm>
            <a:custGeom>
              <a:rect b="b" l="l" r="r" t="t"/>
              <a:pathLst>
                <a:path extrusionOk="0" h="100" w="150">
                  <a:moveTo>
                    <a:pt x="0" y="1"/>
                  </a:moveTo>
                  <a:cubicBezTo>
                    <a:pt x="-1" y="5"/>
                    <a:pt x="40" y="14"/>
                    <a:pt x="81" y="42"/>
                  </a:cubicBezTo>
                  <a:cubicBezTo>
                    <a:pt x="122" y="69"/>
                    <a:pt x="147" y="102"/>
                    <a:pt x="150" y="100"/>
                  </a:cubicBezTo>
                  <a:cubicBezTo>
                    <a:pt x="154" y="98"/>
                    <a:pt x="134" y="59"/>
                    <a:pt x="89" y="30"/>
                  </a:cubicBezTo>
                  <a:cubicBezTo>
                    <a:pt x="45" y="0"/>
                    <a:pt x="1" y="-3"/>
                    <a:pt x="1" y="1"/>
                  </a:cubicBezTo>
                  <a:lnTo>
                    <a:pt x="0" y="1"/>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4" name="Google Shape;2014;p46"/>
            <p:cNvSpPr/>
            <p:nvPr/>
          </p:nvSpPr>
          <p:spPr>
            <a:xfrm>
              <a:off x="1356688" y="4588613"/>
              <a:ext cx="36238" cy="28544"/>
            </a:xfrm>
            <a:custGeom>
              <a:rect b="b" l="l" r="r" t="t"/>
              <a:pathLst>
                <a:path extrusionOk="0" h="115" w="146">
                  <a:moveTo>
                    <a:pt x="0" y="2"/>
                  </a:moveTo>
                  <a:cubicBezTo>
                    <a:pt x="0" y="7"/>
                    <a:pt x="44" y="10"/>
                    <a:pt x="85" y="43"/>
                  </a:cubicBezTo>
                  <a:cubicBezTo>
                    <a:pt x="127" y="75"/>
                    <a:pt x="141" y="117"/>
                    <a:pt x="145" y="115"/>
                  </a:cubicBezTo>
                  <a:cubicBezTo>
                    <a:pt x="147" y="115"/>
                    <a:pt x="146" y="103"/>
                    <a:pt x="139" y="86"/>
                  </a:cubicBezTo>
                  <a:cubicBezTo>
                    <a:pt x="131" y="70"/>
                    <a:pt x="117" y="48"/>
                    <a:pt x="94" y="31"/>
                  </a:cubicBezTo>
                  <a:cubicBezTo>
                    <a:pt x="72" y="14"/>
                    <a:pt x="48" y="5"/>
                    <a:pt x="30" y="2"/>
                  </a:cubicBezTo>
                  <a:cubicBezTo>
                    <a:pt x="12" y="-1"/>
                    <a:pt x="0" y="1"/>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5" name="Google Shape;2015;p46"/>
            <p:cNvSpPr/>
            <p:nvPr/>
          </p:nvSpPr>
          <p:spPr>
            <a:xfrm>
              <a:off x="1373814" y="4553368"/>
              <a:ext cx="44925" cy="43188"/>
            </a:xfrm>
            <a:custGeom>
              <a:rect b="b" l="l" r="r" t="t"/>
              <a:pathLst>
                <a:path extrusionOk="0" h="174" w="181">
                  <a:moveTo>
                    <a:pt x="38" y="153"/>
                  </a:moveTo>
                  <a:cubicBezTo>
                    <a:pt x="38" y="153"/>
                    <a:pt x="45" y="147"/>
                    <a:pt x="54" y="133"/>
                  </a:cubicBezTo>
                  <a:cubicBezTo>
                    <a:pt x="62" y="118"/>
                    <a:pt x="73" y="96"/>
                    <a:pt x="77" y="66"/>
                  </a:cubicBezTo>
                  <a:cubicBezTo>
                    <a:pt x="79" y="51"/>
                    <a:pt x="82" y="33"/>
                    <a:pt x="72" y="14"/>
                  </a:cubicBezTo>
                  <a:cubicBezTo>
                    <a:pt x="67" y="5"/>
                    <a:pt x="54" y="-2"/>
                    <a:pt x="42" y="1"/>
                  </a:cubicBezTo>
                  <a:cubicBezTo>
                    <a:pt x="30" y="3"/>
                    <a:pt x="22" y="11"/>
                    <a:pt x="15" y="19"/>
                  </a:cubicBezTo>
                  <a:cubicBezTo>
                    <a:pt x="-10" y="55"/>
                    <a:pt x="-4" y="111"/>
                    <a:pt x="32" y="145"/>
                  </a:cubicBezTo>
                  <a:cubicBezTo>
                    <a:pt x="69" y="178"/>
                    <a:pt x="121" y="182"/>
                    <a:pt x="159" y="163"/>
                  </a:cubicBezTo>
                  <a:cubicBezTo>
                    <a:pt x="168" y="158"/>
                    <a:pt x="178" y="150"/>
                    <a:pt x="180" y="137"/>
                  </a:cubicBezTo>
                  <a:cubicBezTo>
                    <a:pt x="183" y="125"/>
                    <a:pt x="174" y="112"/>
                    <a:pt x="165" y="108"/>
                  </a:cubicBezTo>
                  <a:cubicBezTo>
                    <a:pt x="147" y="99"/>
                    <a:pt x="130" y="100"/>
                    <a:pt x="115" y="101"/>
                  </a:cubicBezTo>
                  <a:cubicBezTo>
                    <a:pt x="84" y="102"/>
                    <a:pt x="61" y="110"/>
                    <a:pt x="46" y="116"/>
                  </a:cubicBezTo>
                  <a:cubicBezTo>
                    <a:pt x="30" y="123"/>
                    <a:pt x="23" y="128"/>
                    <a:pt x="23" y="129"/>
                  </a:cubicBezTo>
                  <a:cubicBezTo>
                    <a:pt x="24" y="132"/>
                    <a:pt x="57" y="112"/>
                    <a:pt x="115" y="111"/>
                  </a:cubicBezTo>
                  <a:cubicBezTo>
                    <a:pt x="129" y="112"/>
                    <a:pt x="146" y="111"/>
                    <a:pt x="159" y="119"/>
                  </a:cubicBezTo>
                  <a:cubicBezTo>
                    <a:pt x="165" y="123"/>
                    <a:pt x="169" y="128"/>
                    <a:pt x="167" y="135"/>
                  </a:cubicBezTo>
                  <a:cubicBezTo>
                    <a:pt x="166" y="141"/>
                    <a:pt x="160" y="147"/>
                    <a:pt x="152" y="151"/>
                  </a:cubicBezTo>
                  <a:cubicBezTo>
                    <a:pt x="121" y="166"/>
                    <a:pt x="73" y="163"/>
                    <a:pt x="42" y="134"/>
                  </a:cubicBezTo>
                  <a:cubicBezTo>
                    <a:pt x="12" y="106"/>
                    <a:pt x="7" y="57"/>
                    <a:pt x="27" y="27"/>
                  </a:cubicBezTo>
                  <a:cubicBezTo>
                    <a:pt x="32" y="21"/>
                    <a:pt x="38" y="15"/>
                    <a:pt x="45" y="14"/>
                  </a:cubicBezTo>
                  <a:cubicBezTo>
                    <a:pt x="52" y="12"/>
                    <a:pt x="58" y="15"/>
                    <a:pt x="61" y="21"/>
                  </a:cubicBezTo>
                  <a:cubicBezTo>
                    <a:pt x="69" y="33"/>
                    <a:pt x="68" y="50"/>
                    <a:pt x="67" y="64"/>
                  </a:cubicBezTo>
                  <a:cubicBezTo>
                    <a:pt x="61" y="122"/>
                    <a:pt x="35" y="152"/>
                    <a:pt x="38" y="153"/>
                  </a:cubicBezTo>
                  <a:close/>
                </a:path>
              </a:pathLst>
            </a:custGeom>
            <a:solidFill>
              <a:schemeClr val="dk1"/>
            </a:solidFill>
            <a:ln>
              <a:noFill/>
            </a:ln>
          </p:spPr>
          <p:txBody>
            <a:bodyPr anchorCtr="1" anchor="ctr" bIns="17625" lIns="90000" spcFirstLastPara="1" rIns="90000" wrap="square" tIns="176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16" name="Google Shape;2016;p46"/>
            <p:cNvSpPr/>
            <p:nvPr/>
          </p:nvSpPr>
          <p:spPr>
            <a:xfrm>
              <a:off x="1446042" y="4584394"/>
              <a:ext cx="269799" cy="217179"/>
            </a:xfrm>
            <a:custGeom>
              <a:rect b="b" l="l" r="r" t="t"/>
              <a:pathLst>
                <a:path extrusionOk="0" h="875" w="1087">
                  <a:moveTo>
                    <a:pt x="514" y="23"/>
                  </a:moveTo>
                  <a:lnTo>
                    <a:pt x="556" y="581"/>
                  </a:lnTo>
                  <a:cubicBezTo>
                    <a:pt x="556" y="581"/>
                    <a:pt x="2" y="771"/>
                    <a:pt x="0" y="875"/>
                  </a:cubicBezTo>
                  <a:lnTo>
                    <a:pt x="1087" y="873"/>
                  </a:lnTo>
                  <a:lnTo>
                    <a:pt x="1057" y="0"/>
                  </a:lnTo>
                  <a:lnTo>
                    <a:pt x="514" y="2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7" name="Google Shape;2017;p46"/>
            <p:cNvSpPr/>
            <p:nvPr/>
          </p:nvSpPr>
          <p:spPr>
            <a:xfrm>
              <a:off x="1654286" y="4713461"/>
              <a:ext cx="21097" cy="20849"/>
            </a:xfrm>
            <a:custGeom>
              <a:rect b="b" l="l" r="r" t="t"/>
              <a:pathLst>
                <a:path extrusionOk="0" h="84" w="85">
                  <a:moveTo>
                    <a:pt x="51" y="1"/>
                  </a:moveTo>
                  <a:cubicBezTo>
                    <a:pt x="73" y="6"/>
                    <a:pt x="88" y="29"/>
                    <a:pt x="84" y="50"/>
                  </a:cubicBezTo>
                  <a:cubicBezTo>
                    <a:pt x="80" y="72"/>
                    <a:pt x="56" y="88"/>
                    <a:pt x="35" y="83"/>
                  </a:cubicBezTo>
                  <a:cubicBezTo>
                    <a:pt x="13" y="79"/>
                    <a:pt x="-5" y="51"/>
                    <a:pt x="1" y="31"/>
                  </a:cubicBezTo>
                  <a:cubicBezTo>
                    <a:pt x="7" y="10"/>
                    <a:pt x="36" y="-7"/>
                    <a:pt x="56" y="2"/>
                  </a:cubicBezTo>
                  <a:lnTo>
                    <a:pt x="51" y="1"/>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8" name="Google Shape;2018;p46"/>
            <p:cNvSpPr/>
            <p:nvPr/>
          </p:nvSpPr>
          <p:spPr>
            <a:xfrm>
              <a:off x="1444553" y="4778987"/>
              <a:ext cx="271288" cy="24572"/>
            </a:xfrm>
            <a:custGeom>
              <a:rect b="b" l="l" r="r" t="t"/>
              <a:pathLst>
                <a:path extrusionOk="0" h="99" w="1093">
                  <a:moveTo>
                    <a:pt x="1093" y="89"/>
                  </a:moveTo>
                  <a:lnTo>
                    <a:pt x="1090" y="0"/>
                  </a:lnTo>
                  <a:lnTo>
                    <a:pt x="40" y="39"/>
                  </a:lnTo>
                  <a:cubicBezTo>
                    <a:pt x="40" y="39"/>
                    <a:pt x="5" y="55"/>
                    <a:pt x="0" y="99"/>
                  </a:cubicBezTo>
                  <a:lnTo>
                    <a:pt x="1092" y="89"/>
                  </a:lnTo>
                  <a:lnTo>
                    <a:pt x="1093" y="89"/>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9" name="Google Shape;2019;p46"/>
            <p:cNvSpPr/>
            <p:nvPr/>
          </p:nvSpPr>
          <p:spPr>
            <a:xfrm>
              <a:off x="1579825" y="4726119"/>
              <a:ext cx="25069" cy="15885"/>
            </a:xfrm>
            <a:custGeom>
              <a:rect b="b" l="l" r="r" t="t"/>
              <a:pathLst>
                <a:path extrusionOk="0" h="64" w="101">
                  <a:moveTo>
                    <a:pt x="0" y="6"/>
                  </a:moveTo>
                  <a:cubicBezTo>
                    <a:pt x="0" y="11"/>
                    <a:pt x="27" y="12"/>
                    <a:pt x="53" y="28"/>
                  </a:cubicBezTo>
                  <a:cubicBezTo>
                    <a:pt x="81" y="44"/>
                    <a:pt x="95" y="66"/>
                    <a:pt x="100" y="64"/>
                  </a:cubicBezTo>
                  <a:cubicBezTo>
                    <a:pt x="105" y="62"/>
                    <a:pt x="96" y="31"/>
                    <a:pt x="63" y="12"/>
                  </a:cubicBezTo>
                  <a:cubicBezTo>
                    <a:pt x="30" y="-7"/>
                    <a:pt x="-2" y="1"/>
                    <a:pt x="0" y="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0" name="Google Shape;2020;p46"/>
            <p:cNvSpPr/>
            <p:nvPr/>
          </p:nvSpPr>
          <p:spPr>
            <a:xfrm>
              <a:off x="1552026" y="4739771"/>
              <a:ext cx="18367" cy="20353"/>
            </a:xfrm>
            <a:custGeom>
              <a:rect b="b" l="l" r="r" t="t"/>
              <a:pathLst>
                <a:path extrusionOk="0" h="82" w="74">
                  <a:moveTo>
                    <a:pt x="0" y="2"/>
                  </a:moveTo>
                  <a:cubicBezTo>
                    <a:pt x="-2" y="7"/>
                    <a:pt x="22" y="15"/>
                    <a:pt x="41" y="37"/>
                  </a:cubicBezTo>
                  <a:cubicBezTo>
                    <a:pt x="60" y="58"/>
                    <a:pt x="66" y="82"/>
                    <a:pt x="71" y="82"/>
                  </a:cubicBezTo>
                  <a:cubicBezTo>
                    <a:pt x="76" y="82"/>
                    <a:pt x="79" y="51"/>
                    <a:pt x="55" y="25"/>
                  </a:cubicBezTo>
                  <a:cubicBezTo>
                    <a:pt x="31" y="-2"/>
                    <a:pt x="0" y="-3"/>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1" name="Google Shape;2021;p46"/>
            <p:cNvSpPr/>
            <p:nvPr/>
          </p:nvSpPr>
          <p:spPr>
            <a:xfrm>
              <a:off x="1525964" y="4752429"/>
              <a:ext cx="12658" cy="22338"/>
            </a:xfrm>
            <a:custGeom>
              <a:rect b="b" l="l" r="r" t="t"/>
              <a:pathLst>
                <a:path extrusionOk="0" h="90" w="51">
                  <a:moveTo>
                    <a:pt x="45" y="90"/>
                  </a:moveTo>
                  <a:cubicBezTo>
                    <a:pt x="50" y="91"/>
                    <a:pt x="56" y="64"/>
                    <a:pt x="42" y="36"/>
                  </a:cubicBezTo>
                  <a:cubicBezTo>
                    <a:pt x="27" y="7"/>
                    <a:pt x="2" y="-3"/>
                    <a:pt x="0" y="1"/>
                  </a:cubicBezTo>
                  <a:cubicBezTo>
                    <a:pt x="-3" y="6"/>
                    <a:pt x="14" y="20"/>
                    <a:pt x="25" y="44"/>
                  </a:cubicBezTo>
                  <a:cubicBezTo>
                    <a:pt x="38" y="67"/>
                    <a:pt x="40" y="90"/>
                    <a:pt x="45" y="9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2" name="Google Shape;2022;p46"/>
            <p:cNvSpPr/>
            <p:nvPr/>
          </p:nvSpPr>
          <p:spPr>
            <a:xfrm>
              <a:off x="1580817" y="4690378"/>
              <a:ext cx="28047" cy="5957"/>
            </a:xfrm>
            <a:custGeom>
              <a:rect b="b" l="l" r="r" t="t"/>
              <a:pathLst>
                <a:path extrusionOk="0" h="24" w="113">
                  <a:moveTo>
                    <a:pt x="0" y="21"/>
                  </a:moveTo>
                  <a:cubicBezTo>
                    <a:pt x="3" y="26"/>
                    <a:pt x="27" y="17"/>
                    <a:pt x="57" y="18"/>
                  </a:cubicBezTo>
                  <a:cubicBezTo>
                    <a:pt x="87" y="18"/>
                    <a:pt x="111" y="28"/>
                    <a:pt x="113" y="23"/>
                  </a:cubicBezTo>
                  <a:cubicBezTo>
                    <a:pt x="116" y="19"/>
                    <a:pt x="93" y="0"/>
                    <a:pt x="57" y="0"/>
                  </a:cubicBezTo>
                  <a:cubicBezTo>
                    <a:pt x="22" y="-1"/>
                    <a:pt x="-2" y="17"/>
                    <a:pt x="0" y="2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3" name="Google Shape;2023;p46"/>
            <p:cNvSpPr/>
            <p:nvPr/>
          </p:nvSpPr>
          <p:spPr>
            <a:xfrm>
              <a:off x="1575853" y="4613434"/>
              <a:ext cx="134279" cy="28792"/>
            </a:xfrm>
            <a:custGeom>
              <a:rect b="b" l="l" r="r" t="t"/>
              <a:pathLst>
                <a:path extrusionOk="0" h="116" w="541">
                  <a:moveTo>
                    <a:pt x="0" y="16"/>
                  </a:moveTo>
                  <a:lnTo>
                    <a:pt x="7" y="116"/>
                  </a:lnTo>
                  <a:lnTo>
                    <a:pt x="541" y="90"/>
                  </a:lnTo>
                  <a:lnTo>
                    <a:pt x="538" y="0"/>
                  </a:lnTo>
                  <a:lnTo>
                    <a:pt x="0" y="16"/>
                  </a:ln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4" name="Google Shape;2024;p46"/>
            <p:cNvSpPr/>
            <p:nvPr/>
          </p:nvSpPr>
          <p:spPr>
            <a:xfrm>
              <a:off x="1579080" y="4644460"/>
              <a:ext cx="40457" cy="24076"/>
            </a:xfrm>
            <a:custGeom>
              <a:rect b="b" l="l" r="r" t="t"/>
              <a:pathLst>
                <a:path extrusionOk="0" h="97" w="163">
                  <a:moveTo>
                    <a:pt x="1" y="93"/>
                  </a:moveTo>
                  <a:cubicBezTo>
                    <a:pt x="1" y="95"/>
                    <a:pt x="22" y="98"/>
                    <a:pt x="55" y="91"/>
                  </a:cubicBezTo>
                  <a:cubicBezTo>
                    <a:pt x="72" y="87"/>
                    <a:pt x="91" y="81"/>
                    <a:pt x="111" y="71"/>
                  </a:cubicBezTo>
                  <a:cubicBezTo>
                    <a:pt x="121" y="66"/>
                    <a:pt x="132" y="60"/>
                    <a:pt x="142" y="53"/>
                  </a:cubicBezTo>
                  <a:cubicBezTo>
                    <a:pt x="147" y="50"/>
                    <a:pt x="152" y="46"/>
                    <a:pt x="158" y="40"/>
                  </a:cubicBezTo>
                  <a:cubicBezTo>
                    <a:pt x="163" y="34"/>
                    <a:pt x="166" y="20"/>
                    <a:pt x="159" y="11"/>
                  </a:cubicBezTo>
                  <a:cubicBezTo>
                    <a:pt x="153" y="3"/>
                    <a:pt x="143" y="0"/>
                    <a:pt x="135" y="0"/>
                  </a:cubicBezTo>
                  <a:cubicBezTo>
                    <a:pt x="127" y="0"/>
                    <a:pt x="121" y="2"/>
                    <a:pt x="115" y="4"/>
                  </a:cubicBezTo>
                  <a:cubicBezTo>
                    <a:pt x="103" y="8"/>
                    <a:pt x="92" y="12"/>
                    <a:pt x="82" y="17"/>
                  </a:cubicBezTo>
                  <a:cubicBezTo>
                    <a:pt x="61" y="27"/>
                    <a:pt x="45" y="40"/>
                    <a:pt x="33" y="52"/>
                  </a:cubicBezTo>
                  <a:cubicBezTo>
                    <a:pt x="8" y="76"/>
                    <a:pt x="1" y="96"/>
                    <a:pt x="2" y="97"/>
                  </a:cubicBezTo>
                  <a:cubicBezTo>
                    <a:pt x="5" y="99"/>
                    <a:pt x="16" y="82"/>
                    <a:pt x="41" y="62"/>
                  </a:cubicBezTo>
                  <a:cubicBezTo>
                    <a:pt x="54" y="52"/>
                    <a:pt x="70" y="41"/>
                    <a:pt x="89" y="32"/>
                  </a:cubicBezTo>
                  <a:cubicBezTo>
                    <a:pt x="98" y="28"/>
                    <a:pt x="109" y="24"/>
                    <a:pt x="120" y="22"/>
                  </a:cubicBezTo>
                  <a:cubicBezTo>
                    <a:pt x="131" y="18"/>
                    <a:pt x="141" y="18"/>
                    <a:pt x="144" y="23"/>
                  </a:cubicBezTo>
                  <a:cubicBezTo>
                    <a:pt x="145" y="24"/>
                    <a:pt x="145" y="25"/>
                    <a:pt x="143" y="29"/>
                  </a:cubicBezTo>
                  <a:cubicBezTo>
                    <a:pt x="141" y="32"/>
                    <a:pt x="136" y="35"/>
                    <a:pt x="131" y="38"/>
                  </a:cubicBezTo>
                  <a:cubicBezTo>
                    <a:pt x="122" y="45"/>
                    <a:pt x="113" y="51"/>
                    <a:pt x="103" y="56"/>
                  </a:cubicBezTo>
                  <a:cubicBezTo>
                    <a:pt x="85" y="66"/>
                    <a:pt x="67" y="73"/>
                    <a:pt x="51" y="78"/>
                  </a:cubicBezTo>
                  <a:cubicBezTo>
                    <a:pt x="21" y="88"/>
                    <a:pt x="0" y="90"/>
                    <a:pt x="0" y="93"/>
                  </a:cubicBezTo>
                  <a:lnTo>
                    <a:pt x="1" y="93"/>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5" name="Google Shape;2025;p46"/>
            <p:cNvSpPr/>
            <p:nvPr/>
          </p:nvSpPr>
          <p:spPr>
            <a:xfrm>
              <a:off x="1562202" y="4626837"/>
              <a:ext cx="21842" cy="42691"/>
            </a:xfrm>
            <a:custGeom>
              <a:rect b="b" l="l" r="r" t="t"/>
              <a:pathLst>
                <a:path extrusionOk="0" h="172" w="88">
                  <a:moveTo>
                    <a:pt x="76" y="172"/>
                  </a:moveTo>
                  <a:cubicBezTo>
                    <a:pt x="78" y="172"/>
                    <a:pt x="87" y="153"/>
                    <a:pt x="88" y="118"/>
                  </a:cubicBezTo>
                  <a:cubicBezTo>
                    <a:pt x="88" y="101"/>
                    <a:pt x="86" y="81"/>
                    <a:pt x="78" y="59"/>
                  </a:cubicBezTo>
                  <a:cubicBezTo>
                    <a:pt x="74" y="48"/>
                    <a:pt x="69" y="38"/>
                    <a:pt x="63" y="27"/>
                  </a:cubicBezTo>
                  <a:cubicBezTo>
                    <a:pt x="56" y="16"/>
                    <a:pt x="48" y="2"/>
                    <a:pt x="27" y="0"/>
                  </a:cubicBezTo>
                  <a:cubicBezTo>
                    <a:pt x="16" y="0"/>
                    <a:pt x="8" y="9"/>
                    <a:pt x="5" y="17"/>
                  </a:cubicBezTo>
                  <a:cubicBezTo>
                    <a:pt x="2" y="24"/>
                    <a:pt x="1" y="30"/>
                    <a:pt x="0" y="37"/>
                  </a:cubicBezTo>
                  <a:cubicBezTo>
                    <a:pt x="-1" y="49"/>
                    <a:pt x="0" y="62"/>
                    <a:pt x="2" y="73"/>
                  </a:cubicBezTo>
                  <a:cubicBezTo>
                    <a:pt x="6" y="96"/>
                    <a:pt x="16" y="115"/>
                    <a:pt x="27" y="129"/>
                  </a:cubicBezTo>
                  <a:cubicBezTo>
                    <a:pt x="49" y="156"/>
                    <a:pt x="72" y="161"/>
                    <a:pt x="72" y="159"/>
                  </a:cubicBezTo>
                  <a:cubicBezTo>
                    <a:pt x="74" y="157"/>
                    <a:pt x="55" y="147"/>
                    <a:pt x="37" y="121"/>
                  </a:cubicBezTo>
                  <a:cubicBezTo>
                    <a:pt x="29" y="108"/>
                    <a:pt x="21" y="90"/>
                    <a:pt x="18" y="70"/>
                  </a:cubicBezTo>
                  <a:cubicBezTo>
                    <a:pt x="16" y="60"/>
                    <a:pt x="16" y="50"/>
                    <a:pt x="18" y="39"/>
                  </a:cubicBezTo>
                  <a:cubicBezTo>
                    <a:pt x="19" y="27"/>
                    <a:pt x="23" y="18"/>
                    <a:pt x="28" y="19"/>
                  </a:cubicBezTo>
                  <a:cubicBezTo>
                    <a:pt x="33" y="18"/>
                    <a:pt x="42" y="27"/>
                    <a:pt x="47" y="36"/>
                  </a:cubicBezTo>
                  <a:cubicBezTo>
                    <a:pt x="54" y="45"/>
                    <a:pt x="58" y="55"/>
                    <a:pt x="62" y="64"/>
                  </a:cubicBezTo>
                  <a:cubicBezTo>
                    <a:pt x="70" y="84"/>
                    <a:pt x="73" y="103"/>
                    <a:pt x="75" y="118"/>
                  </a:cubicBezTo>
                  <a:cubicBezTo>
                    <a:pt x="77" y="150"/>
                    <a:pt x="73" y="170"/>
                    <a:pt x="75" y="171"/>
                  </a:cubicBezTo>
                  <a:lnTo>
                    <a:pt x="76" y="172"/>
                  </a:lnTo>
                  <a:close/>
                </a:path>
              </a:pathLst>
            </a:custGeom>
            <a:solidFill>
              <a:schemeClr val="dk1"/>
            </a:solidFill>
            <a:ln>
              <a:noFill/>
            </a:ln>
          </p:spPr>
          <p:txBody>
            <a:bodyPr anchorCtr="1" anchor="ctr" bIns="16900" lIns="90000" spcFirstLastPara="1" rIns="90000" wrap="square" tIns="169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6" name="Google Shape;2026;p46"/>
            <p:cNvSpPr/>
            <p:nvPr/>
          </p:nvSpPr>
          <p:spPr>
            <a:xfrm>
              <a:off x="1422959" y="3403927"/>
              <a:ext cx="302562" cy="1226629"/>
            </a:xfrm>
            <a:custGeom>
              <a:rect b="b" l="l" r="r" t="t"/>
              <a:pathLst>
                <a:path extrusionOk="0" h="4942" w="1219">
                  <a:moveTo>
                    <a:pt x="256" y="0"/>
                  </a:moveTo>
                  <a:cubicBezTo>
                    <a:pt x="256" y="0"/>
                    <a:pt x="0" y="491"/>
                    <a:pt x="0" y="888"/>
                  </a:cubicBezTo>
                  <a:cubicBezTo>
                    <a:pt x="0" y="972"/>
                    <a:pt x="485" y="4942"/>
                    <a:pt x="485" y="4942"/>
                  </a:cubicBezTo>
                  <a:lnTo>
                    <a:pt x="1219" y="4881"/>
                  </a:lnTo>
                  <a:lnTo>
                    <a:pt x="897" y="1227"/>
                  </a:lnTo>
                  <a:lnTo>
                    <a:pt x="1013" y="445"/>
                  </a:lnTo>
                  <a:lnTo>
                    <a:pt x="256"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7" name="Google Shape;2027;p46"/>
            <p:cNvSpPr/>
            <p:nvPr/>
          </p:nvSpPr>
          <p:spPr>
            <a:xfrm>
              <a:off x="1309033" y="3511897"/>
              <a:ext cx="583530" cy="1085400"/>
            </a:xfrm>
            <a:custGeom>
              <a:rect b="b" l="l" r="r" t="t"/>
              <a:pathLst>
                <a:path extrusionOk="0" h="4373" w="2351">
                  <a:moveTo>
                    <a:pt x="2350" y="0"/>
                  </a:moveTo>
                  <a:cubicBezTo>
                    <a:pt x="2350" y="0"/>
                    <a:pt x="2179" y="1434"/>
                    <a:pt x="2098" y="1986"/>
                  </a:cubicBezTo>
                  <a:cubicBezTo>
                    <a:pt x="2014" y="2564"/>
                    <a:pt x="1848" y="2674"/>
                    <a:pt x="1848" y="2674"/>
                  </a:cubicBezTo>
                  <a:lnTo>
                    <a:pt x="520" y="4373"/>
                  </a:lnTo>
                  <a:lnTo>
                    <a:pt x="0" y="3904"/>
                  </a:lnTo>
                  <a:lnTo>
                    <a:pt x="1164" y="2205"/>
                  </a:lnTo>
                  <a:cubicBezTo>
                    <a:pt x="1164" y="2205"/>
                    <a:pt x="1483" y="-46"/>
                    <a:pt x="1472" y="10"/>
                  </a:cubicBezTo>
                  <a:cubicBezTo>
                    <a:pt x="1461" y="66"/>
                    <a:pt x="2351" y="0"/>
                    <a:pt x="2351" y="0"/>
                  </a:cubicBezTo>
                  <a:lnTo>
                    <a:pt x="2350"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28" name="Google Shape;2028;p46"/>
            <p:cNvSpPr/>
            <p:nvPr/>
          </p:nvSpPr>
          <p:spPr>
            <a:xfrm>
              <a:off x="1438099" y="4181556"/>
              <a:ext cx="323163" cy="415743"/>
            </a:xfrm>
            <a:custGeom>
              <a:rect b="b" l="l" r="r" t="t"/>
              <a:pathLst>
                <a:path extrusionOk="0" h="1675" w="1302">
                  <a:moveTo>
                    <a:pt x="1302" y="0"/>
                  </a:moveTo>
                  <a:cubicBezTo>
                    <a:pt x="1302" y="0"/>
                    <a:pt x="1298" y="6"/>
                    <a:pt x="1290" y="17"/>
                  </a:cubicBezTo>
                  <a:cubicBezTo>
                    <a:pt x="1280" y="30"/>
                    <a:pt x="1268" y="46"/>
                    <a:pt x="1252" y="66"/>
                  </a:cubicBezTo>
                  <a:cubicBezTo>
                    <a:pt x="1218" y="110"/>
                    <a:pt x="1171" y="171"/>
                    <a:pt x="1113" y="246"/>
                  </a:cubicBezTo>
                  <a:cubicBezTo>
                    <a:pt x="995" y="399"/>
                    <a:pt x="835" y="610"/>
                    <a:pt x="657" y="842"/>
                  </a:cubicBezTo>
                  <a:cubicBezTo>
                    <a:pt x="480" y="1075"/>
                    <a:pt x="318" y="1285"/>
                    <a:pt x="198" y="1435"/>
                  </a:cubicBezTo>
                  <a:cubicBezTo>
                    <a:pt x="138" y="1511"/>
                    <a:pt x="89" y="1571"/>
                    <a:pt x="55" y="1612"/>
                  </a:cubicBezTo>
                  <a:cubicBezTo>
                    <a:pt x="38" y="1632"/>
                    <a:pt x="25" y="1647"/>
                    <a:pt x="15" y="1659"/>
                  </a:cubicBezTo>
                  <a:cubicBezTo>
                    <a:pt x="6" y="1670"/>
                    <a:pt x="1" y="1675"/>
                    <a:pt x="0" y="1675"/>
                  </a:cubicBezTo>
                  <a:cubicBezTo>
                    <a:pt x="0" y="1675"/>
                    <a:pt x="4" y="1669"/>
                    <a:pt x="13" y="1657"/>
                  </a:cubicBezTo>
                  <a:cubicBezTo>
                    <a:pt x="22" y="1645"/>
                    <a:pt x="35" y="1629"/>
                    <a:pt x="51" y="1608"/>
                  </a:cubicBezTo>
                  <a:cubicBezTo>
                    <a:pt x="84" y="1565"/>
                    <a:pt x="132" y="1504"/>
                    <a:pt x="190" y="1429"/>
                  </a:cubicBezTo>
                  <a:cubicBezTo>
                    <a:pt x="307" y="1275"/>
                    <a:pt x="468" y="1065"/>
                    <a:pt x="645" y="833"/>
                  </a:cubicBezTo>
                  <a:cubicBezTo>
                    <a:pt x="823" y="600"/>
                    <a:pt x="985" y="390"/>
                    <a:pt x="1104" y="240"/>
                  </a:cubicBezTo>
                  <a:cubicBezTo>
                    <a:pt x="1164" y="165"/>
                    <a:pt x="1213" y="104"/>
                    <a:pt x="1247" y="63"/>
                  </a:cubicBezTo>
                  <a:cubicBezTo>
                    <a:pt x="1264" y="43"/>
                    <a:pt x="1277" y="28"/>
                    <a:pt x="1287" y="16"/>
                  </a:cubicBezTo>
                  <a:cubicBezTo>
                    <a:pt x="1296" y="5"/>
                    <a:pt x="1301" y="0"/>
                    <a:pt x="1302" y="0"/>
                  </a:cubicBez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9" name="Google Shape;2029;p46"/>
            <p:cNvSpPr/>
            <p:nvPr/>
          </p:nvSpPr>
          <p:spPr>
            <a:xfrm>
              <a:off x="1375055" y="2802525"/>
              <a:ext cx="200053" cy="461165"/>
            </a:xfrm>
            <a:custGeom>
              <a:rect b="b" l="l" r="r" t="t"/>
              <a:pathLst>
                <a:path extrusionOk="0" h="1858" w="806">
                  <a:moveTo>
                    <a:pt x="806" y="1"/>
                  </a:moveTo>
                  <a:cubicBezTo>
                    <a:pt x="806" y="1"/>
                    <a:pt x="549" y="155"/>
                    <a:pt x="472" y="292"/>
                  </a:cubicBezTo>
                  <a:cubicBezTo>
                    <a:pt x="395" y="429"/>
                    <a:pt x="-16" y="1430"/>
                    <a:pt x="1" y="1593"/>
                  </a:cubicBezTo>
                  <a:cubicBezTo>
                    <a:pt x="18" y="1756"/>
                    <a:pt x="403" y="1858"/>
                    <a:pt x="403" y="1858"/>
                  </a:cubicBezTo>
                  <a:lnTo>
                    <a:pt x="806" y="1336"/>
                  </a:lnTo>
                  <a:lnTo>
                    <a:pt x="566" y="1173"/>
                  </a:lnTo>
                  <a:lnTo>
                    <a:pt x="806" y="874"/>
                  </a:lnTo>
                  <a:lnTo>
                    <a:pt x="806" y="0"/>
                  </a:lnTo>
                  <a:lnTo>
                    <a:pt x="806" y="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0" name="Google Shape;2030;p46"/>
            <p:cNvSpPr/>
            <p:nvPr/>
          </p:nvSpPr>
          <p:spPr>
            <a:xfrm>
              <a:off x="1475082" y="2764549"/>
              <a:ext cx="543073" cy="827515"/>
            </a:xfrm>
            <a:custGeom>
              <a:rect b="b" l="l" r="r" t="t"/>
              <a:pathLst>
                <a:path extrusionOk="0" h="3334" w="2188">
                  <a:moveTo>
                    <a:pt x="818" y="21"/>
                  </a:moveTo>
                  <a:lnTo>
                    <a:pt x="403" y="154"/>
                  </a:lnTo>
                  <a:cubicBezTo>
                    <a:pt x="403" y="154"/>
                    <a:pt x="214" y="1943"/>
                    <a:pt x="120" y="2200"/>
                  </a:cubicBezTo>
                  <a:cubicBezTo>
                    <a:pt x="26" y="2456"/>
                    <a:pt x="0" y="2756"/>
                    <a:pt x="0" y="2756"/>
                  </a:cubicBezTo>
                  <a:cubicBezTo>
                    <a:pt x="0" y="2756"/>
                    <a:pt x="53" y="3256"/>
                    <a:pt x="636" y="3324"/>
                  </a:cubicBezTo>
                  <a:cubicBezTo>
                    <a:pt x="1218" y="3393"/>
                    <a:pt x="1681" y="3048"/>
                    <a:pt x="1681" y="3048"/>
                  </a:cubicBezTo>
                  <a:cubicBezTo>
                    <a:pt x="1681" y="3048"/>
                    <a:pt x="2030" y="2166"/>
                    <a:pt x="2132" y="1412"/>
                  </a:cubicBezTo>
                  <a:cubicBezTo>
                    <a:pt x="2235" y="659"/>
                    <a:pt x="2164" y="229"/>
                    <a:pt x="2164" y="229"/>
                  </a:cubicBezTo>
                  <a:lnTo>
                    <a:pt x="1526" y="0"/>
                  </a:lnTo>
                  <a:lnTo>
                    <a:pt x="818" y="2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1" name="Google Shape;2031;p46"/>
            <p:cNvSpPr/>
            <p:nvPr/>
          </p:nvSpPr>
          <p:spPr>
            <a:xfrm>
              <a:off x="1766226" y="2821388"/>
              <a:ext cx="291393" cy="480773"/>
            </a:xfrm>
            <a:custGeom>
              <a:rect b="b" l="l" r="r" t="t"/>
              <a:pathLst>
                <a:path extrusionOk="0" h="1937" w="1174">
                  <a:moveTo>
                    <a:pt x="874" y="53"/>
                  </a:moveTo>
                  <a:cubicBezTo>
                    <a:pt x="856" y="72"/>
                    <a:pt x="600" y="242"/>
                    <a:pt x="514" y="533"/>
                  </a:cubicBezTo>
                  <a:cubicBezTo>
                    <a:pt x="428" y="824"/>
                    <a:pt x="334" y="1123"/>
                    <a:pt x="334" y="1123"/>
                  </a:cubicBezTo>
                  <a:lnTo>
                    <a:pt x="0" y="1166"/>
                  </a:lnTo>
                  <a:lnTo>
                    <a:pt x="189" y="1937"/>
                  </a:lnTo>
                  <a:cubicBezTo>
                    <a:pt x="189" y="1937"/>
                    <a:pt x="591" y="1894"/>
                    <a:pt x="814" y="1526"/>
                  </a:cubicBezTo>
                  <a:cubicBezTo>
                    <a:pt x="1036" y="1158"/>
                    <a:pt x="1174" y="704"/>
                    <a:pt x="1174" y="704"/>
                  </a:cubicBezTo>
                  <a:cubicBezTo>
                    <a:pt x="1174" y="704"/>
                    <a:pt x="1145" y="-229"/>
                    <a:pt x="874" y="5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2" name="Google Shape;2032;p46"/>
            <p:cNvSpPr/>
            <p:nvPr/>
          </p:nvSpPr>
          <p:spPr>
            <a:xfrm>
              <a:off x="1475082" y="3125937"/>
              <a:ext cx="315717" cy="148675"/>
            </a:xfrm>
            <a:custGeom>
              <a:rect b="b" l="l" r="r" t="t"/>
              <a:pathLst>
                <a:path extrusionOk="0" h="599" w="1272">
                  <a:moveTo>
                    <a:pt x="0" y="556"/>
                  </a:moveTo>
                  <a:cubicBezTo>
                    <a:pt x="0" y="556"/>
                    <a:pt x="933" y="742"/>
                    <a:pt x="1272" y="341"/>
                  </a:cubicBezTo>
                  <a:lnTo>
                    <a:pt x="1173" y="0"/>
                  </a:lnTo>
                  <a:cubicBezTo>
                    <a:pt x="1173" y="0"/>
                    <a:pt x="557" y="146"/>
                    <a:pt x="365" y="83"/>
                  </a:cubicBezTo>
                  <a:lnTo>
                    <a:pt x="0" y="556"/>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3" name="Google Shape;2033;p46"/>
            <p:cNvSpPr/>
            <p:nvPr/>
          </p:nvSpPr>
          <p:spPr>
            <a:xfrm>
              <a:off x="1794770" y="3002579"/>
              <a:ext cx="136761" cy="104743"/>
            </a:xfrm>
            <a:custGeom>
              <a:rect b="b" l="l" r="r" t="t"/>
              <a:pathLst>
                <a:path extrusionOk="0" h="422" w="551">
                  <a:moveTo>
                    <a:pt x="0" y="422"/>
                  </a:moveTo>
                  <a:cubicBezTo>
                    <a:pt x="0" y="422"/>
                    <a:pt x="142" y="104"/>
                    <a:pt x="161" y="100"/>
                  </a:cubicBezTo>
                  <a:cubicBezTo>
                    <a:pt x="179" y="96"/>
                    <a:pt x="453" y="0"/>
                    <a:pt x="453" y="0"/>
                  </a:cubicBezTo>
                  <a:cubicBezTo>
                    <a:pt x="453" y="0"/>
                    <a:pt x="468" y="38"/>
                    <a:pt x="453" y="69"/>
                  </a:cubicBezTo>
                  <a:lnTo>
                    <a:pt x="551" y="82"/>
                  </a:lnTo>
                  <a:cubicBezTo>
                    <a:pt x="551" y="82"/>
                    <a:pt x="537" y="142"/>
                    <a:pt x="503" y="151"/>
                  </a:cubicBezTo>
                  <a:lnTo>
                    <a:pt x="539" y="182"/>
                  </a:lnTo>
                  <a:cubicBezTo>
                    <a:pt x="539" y="182"/>
                    <a:pt x="509" y="222"/>
                    <a:pt x="472" y="239"/>
                  </a:cubicBezTo>
                  <a:cubicBezTo>
                    <a:pt x="434" y="255"/>
                    <a:pt x="407" y="239"/>
                    <a:pt x="407" y="239"/>
                  </a:cubicBezTo>
                  <a:cubicBezTo>
                    <a:pt x="407" y="239"/>
                    <a:pt x="419" y="261"/>
                    <a:pt x="363" y="297"/>
                  </a:cubicBezTo>
                  <a:cubicBezTo>
                    <a:pt x="307" y="332"/>
                    <a:pt x="211" y="385"/>
                    <a:pt x="211" y="385"/>
                  </a:cubicBezTo>
                  <a:lnTo>
                    <a:pt x="0" y="422"/>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4" name="Google Shape;2034;p46"/>
            <p:cNvSpPr/>
            <p:nvPr/>
          </p:nvSpPr>
          <p:spPr>
            <a:xfrm>
              <a:off x="1794274" y="3002330"/>
              <a:ext cx="137506" cy="104991"/>
            </a:xfrm>
            <a:custGeom>
              <a:rect b="b" l="l" r="r" t="t"/>
              <a:pathLst>
                <a:path extrusionOk="0" h="423" w="554">
                  <a:moveTo>
                    <a:pt x="1" y="423"/>
                  </a:moveTo>
                  <a:lnTo>
                    <a:pt x="1" y="422"/>
                  </a:lnTo>
                  <a:cubicBezTo>
                    <a:pt x="7" y="409"/>
                    <a:pt x="144" y="105"/>
                    <a:pt x="162" y="100"/>
                  </a:cubicBezTo>
                  <a:cubicBezTo>
                    <a:pt x="181" y="96"/>
                    <a:pt x="452" y="1"/>
                    <a:pt x="455" y="0"/>
                  </a:cubicBezTo>
                  <a:lnTo>
                    <a:pt x="455" y="0"/>
                  </a:lnTo>
                  <a:lnTo>
                    <a:pt x="455" y="1"/>
                  </a:lnTo>
                  <a:cubicBezTo>
                    <a:pt x="455" y="1"/>
                    <a:pt x="470" y="38"/>
                    <a:pt x="456" y="69"/>
                  </a:cubicBezTo>
                  <a:lnTo>
                    <a:pt x="554" y="82"/>
                  </a:lnTo>
                  <a:lnTo>
                    <a:pt x="554" y="82"/>
                  </a:lnTo>
                  <a:cubicBezTo>
                    <a:pt x="553" y="85"/>
                    <a:pt x="539" y="142"/>
                    <a:pt x="507" y="151"/>
                  </a:cubicBezTo>
                  <a:lnTo>
                    <a:pt x="541" y="182"/>
                  </a:lnTo>
                  <a:lnTo>
                    <a:pt x="541" y="183"/>
                  </a:lnTo>
                  <a:cubicBezTo>
                    <a:pt x="541" y="183"/>
                    <a:pt x="511" y="223"/>
                    <a:pt x="474" y="240"/>
                  </a:cubicBezTo>
                  <a:cubicBezTo>
                    <a:pt x="442" y="254"/>
                    <a:pt x="417" y="244"/>
                    <a:pt x="410" y="241"/>
                  </a:cubicBezTo>
                  <a:cubicBezTo>
                    <a:pt x="412" y="247"/>
                    <a:pt x="413" y="268"/>
                    <a:pt x="365" y="298"/>
                  </a:cubicBezTo>
                  <a:cubicBezTo>
                    <a:pt x="309" y="333"/>
                    <a:pt x="214" y="385"/>
                    <a:pt x="213" y="386"/>
                  </a:cubicBezTo>
                  <a:lnTo>
                    <a:pt x="213" y="386"/>
                  </a:lnTo>
                  <a:lnTo>
                    <a:pt x="0" y="423"/>
                  </a:lnTo>
                  <a:lnTo>
                    <a:pt x="1" y="423"/>
                  </a:lnTo>
                  <a:moveTo>
                    <a:pt x="455" y="2"/>
                  </a:moveTo>
                  <a:cubicBezTo>
                    <a:pt x="440" y="7"/>
                    <a:pt x="181" y="98"/>
                    <a:pt x="163" y="102"/>
                  </a:cubicBezTo>
                  <a:cubicBezTo>
                    <a:pt x="148" y="105"/>
                    <a:pt x="52" y="312"/>
                    <a:pt x="3" y="421"/>
                  </a:cubicBezTo>
                  <a:lnTo>
                    <a:pt x="213" y="385"/>
                  </a:lnTo>
                  <a:cubicBezTo>
                    <a:pt x="216" y="383"/>
                    <a:pt x="310" y="331"/>
                    <a:pt x="365" y="297"/>
                  </a:cubicBezTo>
                  <a:cubicBezTo>
                    <a:pt x="420" y="262"/>
                    <a:pt x="409" y="240"/>
                    <a:pt x="409" y="240"/>
                  </a:cubicBezTo>
                  <a:lnTo>
                    <a:pt x="407" y="237"/>
                  </a:lnTo>
                  <a:lnTo>
                    <a:pt x="410" y="239"/>
                  </a:lnTo>
                  <a:cubicBezTo>
                    <a:pt x="410" y="239"/>
                    <a:pt x="437" y="255"/>
                    <a:pt x="474" y="239"/>
                  </a:cubicBezTo>
                  <a:cubicBezTo>
                    <a:pt x="508" y="223"/>
                    <a:pt x="536" y="187"/>
                    <a:pt x="540" y="183"/>
                  </a:cubicBezTo>
                  <a:lnTo>
                    <a:pt x="504" y="151"/>
                  </a:lnTo>
                  <a:lnTo>
                    <a:pt x="505" y="151"/>
                  </a:lnTo>
                  <a:cubicBezTo>
                    <a:pt x="536" y="143"/>
                    <a:pt x="551" y="90"/>
                    <a:pt x="553" y="83"/>
                  </a:cubicBezTo>
                  <a:lnTo>
                    <a:pt x="454" y="71"/>
                  </a:lnTo>
                  <a:lnTo>
                    <a:pt x="455" y="70"/>
                  </a:lnTo>
                  <a:cubicBezTo>
                    <a:pt x="468" y="41"/>
                    <a:pt x="457" y="7"/>
                    <a:pt x="455" y="2"/>
                  </a:cubicBezTo>
                  <a:close/>
                </a:path>
              </a:pathLst>
            </a:custGeom>
            <a:solidFill>
              <a:srgbClr val="EB996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5" name="Google Shape;2035;p46"/>
            <p:cNvSpPr/>
            <p:nvPr/>
          </p:nvSpPr>
          <p:spPr>
            <a:xfrm>
              <a:off x="1827037" y="3019705"/>
              <a:ext cx="78185" cy="45918"/>
            </a:xfrm>
            <a:custGeom>
              <a:rect b="b" l="l" r="r" t="t"/>
              <a:pathLst>
                <a:path extrusionOk="0" h="185" w="315">
                  <a:moveTo>
                    <a:pt x="314" y="1"/>
                  </a:moveTo>
                  <a:cubicBezTo>
                    <a:pt x="316" y="5"/>
                    <a:pt x="236" y="36"/>
                    <a:pt x="135" y="71"/>
                  </a:cubicBezTo>
                  <a:cubicBezTo>
                    <a:pt x="110" y="80"/>
                    <a:pt x="86" y="87"/>
                    <a:pt x="66" y="96"/>
                  </a:cubicBezTo>
                  <a:cubicBezTo>
                    <a:pt x="46" y="105"/>
                    <a:pt x="34" y="121"/>
                    <a:pt x="25" y="135"/>
                  </a:cubicBezTo>
                  <a:cubicBezTo>
                    <a:pt x="9" y="164"/>
                    <a:pt x="3" y="186"/>
                    <a:pt x="0" y="185"/>
                  </a:cubicBezTo>
                  <a:cubicBezTo>
                    <a:pt x="-1" y="184"/>
                    <a:pt x="1" y="163"/>
                    <a:pt x="16" y="130"/>
                  </a:cubicBezTo>
                  <a:cubicBezTo>
                    <a:pt x="23" y="114"/>
                    <a:pt x="37" y="95"/>
                    <a:pt x="60" y="84"/>
                  </a:cubicBezTo>
                  <a:cubicBezTo>
                    <a:pt x="81" y="73"/>
                    <a:pt x="105" y="66"/>
                    <a:pt x="131" y="57"/>
                  </a:cubicBezTo>
                  <a:cubicBezTo>
                    <a:pt x="231" y="22"/>
                    <a:pt x="313" y="-3"/>
                    <a:pt x="315" y="1"/>
                  </a:cubicBezTo>
                  <a:lnTo>
                    <a:pt x="314" y="1"/>
                  </a:lnTo>
                  <a:close/>
                </a:path>
              </a:pathLst>
            </a:custGeom>
            <a:solidFill>
              <a:srgbClr val="EB996E"/>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6" name="Google Shape;2036;p46"/>
            <p:cNvSpPr/>
            <p:nvPr/>
          </p:nvSpPr>
          <p:spPr>
            <a:xfrm>
              <a:off x="1841184" y="3039810"/>
              <a:ext cx="79674" cy="33259"/>
            </a:xfrm>
            <a:custGeom>
              <a:rect b="b" l="l" r="r" t="t"/>
              <a:pathLst>
                <a:path extrusionOk="0" h="134" w="321">
                  <a:moveTo>
                    <a:pt x="321" y="0"/>
                  </a:moveTo>
                  <a:cubicBezTo>
                    <a:pt x="322" y="2"/>
                    <a:pt x="303" y="11"/>
                    <a:pt x="272" y="18"/>
                  </a:cubicBezTo>
                  <a:cubicBezTo>
                    <a:pt x="240" y="27"/>
                    <a:pt x="196" y="34"/>
                    <a:pt x="149" y="47"/>
                  </a:cubicBezTo>
                  <a:cubicBezTo>
                    <a:pt x="102" y="59"/>
                    <a:pt x="63" y="79"/>
                    <a:pt x="38" y="99"/>
                  </a:cubicBezTo>
                  <a:cubicBezTo>
                    <a:pt x="14" y="118"/>
                    <a:pt x="2" y="135"/>
                    <a:pt x="0" y="134"/>
                  </a:cubicBezTo>
                  <a:cubicBezTo>
                    <a:pt x="-1" y="133"/>
                    <a:pt x="7" y="114"/>
                    <a:pt x="32" y="91"/>
                  </a:cubicBezTo>
                  <a:cubicBezTo>
                    <a:pt x="56" y="68"/>
                    <a:pt x="96" y="44"/>
                    <a:pt x="145" y="32"/>
                  </a:cubicBezTo>
                  <a:cubicBezTo>
                    <a:pt x="193" y="19"/>
                    <a:pt x="238" y="14"/>
                    <a:pt x="270" y="8"/>
                  </a:cubicBezTo>
                  <a:cubicBezTo>
                    <a:pt x="301" y="3"/>
                    <a:pt x="321" y="-1"/>
                    <a:pt x="321" y="1"/>
                  </a:cubicBezTo>
                  <a:lnTo>
                    <a:pt x="321" y="0"/>
                  </a:lnTo>
                  <a:close/>
                </a:path>
              </a:pathLst>
            </a:custGeom>
            <a:solidFill>
              <a:srgbClr val="EB996E"/>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7" name="Google Shape;2037;p46"/>
            <p:cNvSpPr/>
            <p:nvPr/>
          </p:nvSpPr>
          <p:spPr>
            <a:xfrm>
              <a:off x="1858559" y="3061900"/>
              <a:ext cx="35990" cy="13899"/>
            </a:xfrm>
            <a:custGeom>
              <a:rect b="b" l="l" r="r" t="t"/>
              <a:pathLst>
                <a:path extrusionOk="0" h="56" w="145">
                  <a:moveTo>
                    <a:pt x="0" y="56"/>
                  </a:moveTo>
                  <a:cubicBezTo>
                    <a:pt x="-2" y="53"/>
                    <a:pt x="24" y="27"/>
                    <a:pt x="66" y="11"/>
                  </a:cubicBezTo>
                  <a:cubicBezTo>
                    <a:pt x="108" y="-4"/>
                    <a:pt x="145" y="0"/>
                    <a:pt x="145" y="4"/>
                  </a:cubicBezTo>
                  <a:cubicBezTo>
                    <a:pt x="145" y="9"/>
                    <a:pt x="110" y="11"/>
                    <a:pt x="71" y="25"/>
                  </a:cubicBezTo>
                  <a:cubicBezTo>
                    <a:pt x="31" y="39"/>
                    <a:pt x="3" y="59"/>
                    <a:pt x="0" y="56"/>
                  </a:cubicBezTo>
                  <a:close/>
                </a:path>
              </a:pathLst>
            </a:custGeom>
            <a:solidFill>
              <a:srgbClr val="EB996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8" name="Google Shape;2038;p46"/>
            <p:cNvSpPr/>
            <p:nvPr/>
          </p:nvSpPr>
          <p:spPr>
            <a:xfrm>
              <a:off x="1521745" y="3077040"/>
              <a:ext cx="287421" cy="215194"/>
            </a:xfrm>
            <a:custGeom>
              <a:rect b="b" l="l" r="r" t="t"/>
              <a:pathLst>
                <a:path extrusionOk="0" h="867" w="1158">
                  <a:moveTo>
                    <a:pt x="1014" y="219"/>
                  </a:moveTo>
                  <a:lnTo>
                    <a:pt x="232" y="0"/>
                  </a:lnTo>
                  <a:lnTo>
                    <a:pt x="0" y="254"/>
                  </a:lnTo>
                  <a:cubicBezTo>
                    <a:pt x="0" y="254"/>
                    <a:pt x="795" y="877"/>
                    <a:pt x="1158" y="867"/>
                  </a:cubicBezTo>
                  <a:lnTo>
                    <a:pt x="1014" y="219"/>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9" name="Google Shape;2039;p46"/>
            <p:cNvSpPr/>
            <p:nvPr/>
          </p:nvSpPr>
          <p:spPr>
            <a:xfrm>
              <a:off x="1519014" y="3075055"/>
              <a:ext cx="290152" cy="217428"/>
            </a:xfrm>
            <a:custGeom>
              <a:rect b="b" l="l" r="r" t="t"/>
              <a:pathLst>
                <a:path extrusionOk="0" h="876" w="1169">
                  <a:moveTo>
                    <a:pt x="1169" y="875"/>
                  </a:moveTo>
                  <a:cubicBezTo>
                    <a:pt x="1169" y="875"/>
                    <a:pt x="1134" y="880"/>
                    <a:pt x="1072" y="868"/>
                  </a:cubicBezTo>
                  <a:cubicBezTo>
                    <a:pt x="1010" y="857"/>
                    <a:pt x="922" y="829"/>
                    <a:pt x="820" y="782"/>
                  </a:cubicBezTo>
                  <a:cubicBezTo>
                    <a:pt x="615" y="689"/>
                    <a:pt x="350" y="524"/>
                    <a:pt x="74" y="320"/>
                  </a:cubicBezTo>
                  <a:cubicBezTo>
                    <a:pt x="51" y="302"/>
                    <a:pt x="29" y="285"/>
                    <a:pt x="6" y="268"/>
                  </a:cubicBezTo>
                  <a:lnTo>
                    <a:pt x="0" y="263"/>
                  </a:lnTo>
                  <a:lnTo>
                    <a:pt x="5" y="257"/>
                  </a:lnTo>
                  <a:cubicBezTo>
                    <a:pt x="87" y="168"/>
                    <a:pt x="166" y="83"/>
                    <a:pt x="238" y="3"/>
                  </a:cubicBezTo>
                  <a:lnTo>
                    <a:pt x="241" y="0"/>
                  </a:lnTo>
                  <a:lnTo>
                    <a:pt x="246" y="1"/>
                  </a:lnTo>
                  <a:cubicBezTo>
                    <a:pt x="473" y="66"/>
                    <a:pt x="668" y="121"/>
                    <a:pt x="807" y="161"/>
                  </a:cubicBezTo>
                  <a:cubicBezTo>
                    <a:pt x="875" y="181"/>
                    <a:pt x="929" y="197"/>
                    <a:pt x="968" y="208"/>
                  </a:cubicBezTo>
                  <a:cubicBezTo>
                    <a:pt x="986" y="214"/>
                    <a:pt x="1000" y="218"/>
                    <a:pt x="1011" y="221"/>
                  </a:cubicBezTo>
                  <a:cubicBezTo>
                    <a:pt x="1020" y="225"/>
                    <a:pt x="1025" y="226"/>
                    <a:pt x="1025" y="227"/>
                  </a:cubicBezTo>
                  <a:cubicBezTo>
                    <a:pt x="1025" y="227"/>
                    <a:pt x="1020" y="226"/>
                    <a:pt x="1010" y="224"/>
                  </a:cubicBezTo>
                  <a:cubicBezTo>
                    <a:pt x="999" y="221"/>
                    <a:pt x="985" y="217"/>
                    <a:pt x="967" y="213"/>
                  </a:cubicBezTo>
                  <a:cubicBezTo>
                    <a:pt x="928" y="203"/>
                    <a:pt x="873" y="188"/>
                    <a:pt x="805" y="170"/>
                  </a:cubicBezTo>
                  <a:cubicBezTo>
                    <a:pt x="665" y="131"/>
                    <a:pt x="470" y="78"/>
                    <a:pt x="242" y="15"/>
                  </a:cubicBezTo>
                  <a:lnTo>
                    <a:pt x="249" y="13"/>
                  </a:lnTo>
                  <a:cubicBezTo>
                    <a:pt x="176" y="93"/>
                    <a:pt x="98" y="178"/>
                    <a:pt x="16" y="267"/>
                  </a:cubicBezTo>
                  <a:lnTo>
                    <a:pt x="15" y="256"/>
                  </a:lnTo>
                  <a:cubicBezTo>
                    <a:pt x="38" y="273"/>
                    <a:pt x="60" y="290"/>
                    <a:pt x="83" y="308"/>
                  </a:cubicBezTo>
                  <a:cubicBezTo>
                    <a:pt x="358" y="512"/>
                    <a:pt x="621" y="678"/>
                    <a:pt x="824" y="773"/>
                  </a:cubicBezTo>
                  <a:cubicBezTo>
                    <a:pt x="926" y="821"/>
                    <a:pt x="1012" y="850"/>
                    <a:pt x="1073" y="863"/>
                  </a:cubicBezTo>
                  <a:cubicBezTo>
                    <a:pt x="1088" y="866"/>
                    <a:pt x="1102" y="869"/>
                    <a:pt x="1114" y="870"/>
                  </a:cubicBezTo>
                  <a:cubicBezTo>
                    <a:pt x="1126" y="871"/>
                    <a:pt x="1136" y="873"/>
                    <a:pt x="1144" y="873"/>
                  </a:cubicBezTo>
                  <a:cubicBezTo>
                    <a:pt x="1161" y="874"/>
                    <a:pt x="1169" y="875"/>
                    <a:pt x="1169" y="875"/>
                  </a:cubicBezTo>
                  <a:close/>
                </a:path>
              </a:pathLst>
            </a:custGeom>
            <a:solidFill>
              <a:srgbClr val="EB996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0" name="Google Shape;2040;p46"/>
            <p:cNvSpPr/>
            <p:nvPr/>
          </p:nvSpPr>
          <p:spPr>
            <a:xfrm>
              <a:off x="1872458" y="2910246"/>
              <a:ext cx="28047" cy="103253"/>
            </a:xfrm>
            <a:custGeom>
              <a:rect b="b" l="l" r="r" t="t"/>
              <a:pathLst>
                <a:path extrusionOk="0" h="416" w="113">
                  <a:moveTo>
                    <a:pt x="113" y="0"/>
                  </a:moveTo>
                  <a:cubicBezTo>
                    <a:pt x="115" y="1"/>
                    <a:pt x="110" y="24"/>
                    <a:pt x="101" y="62"/>
                  </a:cubicBezTo>
                  <a:cubicBezTo>
                    <a:pt x="92" y="99"/>
                    <a:pt x="79" y="153"/>
                    <a:pt x="64" y="210"/>
                  </a:cubicBezTo>
                  <a:cubicBezTo>
                    <a:pt x="48" y="267"/>
                    <a:pt x="33" y="319"/>
                    <a:pt x="22" y="356"/>
                  </a:cubicBezTo>
                  <a:cubicBezTo>
                    <a:pt x="11" y="393"/>
                    <a:pt x="1" y="416"/>
                    <a:pt x="0" y="416"/>
                  </a:cubicBezTo>
                  <a:cubicBezTo>
                    <a:pt x="-2" y="415"/>
                    <a:pt x="3" y="392"/>
                    <a:pt x="12" y="354"/>
                  </a:cubicBezTo>
                  <a:cubicBezTo>
                    <a:pt x="21" y="316"/>
                    <a:pt x="34" y="263"/>
                    <a:pt x="49" y="206"/>
                  </a:cubicBezTo>
                  <a:cubicBezTo>
                    <a:pt x="65" y="149"/>
                    <a:pt x="79" y="97"/>
                    <a:pt x="91" y="60"/>
                  </a:cubicBezTo>
                  <a:cubicBezTo>
                    <a:pt x="102" y="23"/>
                    <a:pt x="111" y="0"/>
                    <a:pt x="113" y="1"/>
                  </a:cubicBezTo>
                  <a:lnTo>
                    <a:pt x="113"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1" name="Google Shape;2041;p46"/>
            <p:cNvSpPr/>
            <p:nvPr/>
          </p:nvSpPr>
          <p:spPr>
            <a:xfrm>
              <a:off x="1767219" y="3099875"/>
              <a:ext cx="124103" cy="69994"/>
            </a:xfrm>
            <a:custGeom>
              <a:rect b="b" l="l" r="r" t="t"/>
              <a:pathLst>
                <a:path extrusionOk="0" h="282" w="500">
                  <a:moveTo>
                    <a:pt x="500" y="282"/>
                  </a:moveTo>
                  <a:cubicBezTo>
                    <a:pt x="498" y="282"/>
                    <a:pt x="490" y="243"/>
                    <a:pt x="471" y="183"/>
                  </a:cubicBezTo>
                  <a:cubicBezTo>
                    <a:pt x="460" y="153"/>
                    <a:pt x="446" y="118"/>
                    <a:pt x="420" y="85"/>
                  </a:cubicBezTo>
                  <a:cubicBezTo>
                    <a:pt x="395" y="54"/>
                    <a:pt x="357" y="24"/>
                    <a:pt x="311" y="16"/>
                  </a:cubicBezTo>
                  <a:cubicBezTo>
                    <a:pt x="265" y="10"/>
                    <a:pt x="219" y="24"/>
                    <a:pt x="178" y="32"/>
                  </a:cubicBezTo>
                  <a:cubicBezTo>
                    <a:pt x="137" y="40"/>
                    <a:pt x="100" y="47"/>
                    <a:pt x="67" y="54"/>
                  </a:cubicBezTo>
                  <a:cubicBezTo>
                    <a:pt x="51" y="57"/>
                    <a:pt x="37" y="59"/>
                    <a:pt x="27" y="64"/>
                  </a:cubicBezTo>
                  <a:cubicBezTo>
                    <a:pt x="16" y="69"/>
                    <a:pt x="9" y="77"/>
                    <a:pt x="6" y="85"/>
                  </a:cubicBezTo>
                  <a:cubicBezTo>
                    <a:pt x="0" y="101"/>
                    <a:pt x="9" y="110"/>
                    <a:pt x="8" y="110"/>
                  </a:cubicBezTo>
                  <a:cubicBezTo>
                    <a:pt x="8" y="112"/>
                    <a:pt x="-4" y="103"/>
                    <a:pt x="1" y="83"/>
                  </a:cubicBezTo>
                  <a:cubicBezTo>
                    <a:pt x="3" y="74"/>
                    <a:pt x="11" y="63"/>
                    <a:pt x="23" y="57"/>
                  </a:cubicBezTo>
                  <a:cubicBezTo>
                    <a:pt x="35" y="50"/>
                    <a:pt x="50" y="47"/>
                    <a:pt x="65" y="43"/>
                  </a:cubicBezTo>
                  <a:cubicBezTo>
                    <a:pt x="98" y="36"/>
                    <a:pt x="135" y="27"/>
                    <a:pt x="175" y="18"/>
                  </a:cubicBezTo>
                  <a:cubicBezTo>
                    <a:pt x="216" y="10"/>
                    <a:pt x="262" y="-5"/>
                    <a:pt x="313" y="2"/>
                  </a:cubicBezTo>
                  <a:cubicBezTo>
                    <a:pt x="365" y="10"/>
                    <a:pt x="405" y="43"/>
                    <a:pt x="431" y="77"/>
                  </a:cubicBezTo>
                  <a:cubicBezTo>
                    <a:pt x="458" y="111"/>
                    <a:pt x="471" y="148"/>
                    <a:pt x="481" y="179"/>
                  </a:cubicBezTo>
                  <a:cubicBezTo>
                    <a:pt x="490" y="210"/>
                    <a:pt x="494" y="236"/>
                    <a:pt x="497" y="254"/>
                  </a:cubicBezTo>
                  <a:cubicBezTo>
                    <a:pt x="500" y="271"/>
                    <a:pt x="501" y="281"/>
                    <a:pt x="500" y="281"/>
                  </a:cubicBezTo>
                  <a:lnTo>
                    <a:pt x="500" y="282"/>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2" name="Google Shape;2042;p46"/>
            <p:cNvSpPr/>
            <p:nvPr/>
          </p:nvSpPr>
          <p:spPr>
            <a:xfrm>
              <a:off x="1865508" y="3087217"/>
              <a:ext cx="54357" cy="40706"/>
            </a:xfrm>
            <a:custGeom>
              <a:rect b="b" l="l" r="r" t="t"/>
              <a:pathLst>
                <a:path extrusionOk="0" h="164" w="219">
                  <a:moveTo>
                    <a:pt x="219" y="164"/>
                  </a:moveTo>
                  <a:cubicBezTo>
                    <a:pt x="215" y="166"/>
                    <a:pt x="193" y="103"/>
                    <a:pt x="128" y="59"/>
                  </a:cubicBezTo>
                  <a:cubicBezTo>
                    <a:pt x="64" y="14"/>
                    <a:pt x="-1" y="7"/>
                    <a:pt x="0" y="2"/>
                  </a:cubicBezTo>
                  <a:cubicBezTo>
                    <a:pt x="0" y="0"/>
                    <a:pt x="16" y="0"/>
                    <a:pt x="42" y="6"/>
                  </a:cubicBezTo>
                  <a:cubicBezTo>
                    <a:pt x="68" y="11"/>
                    <a:pt x="103" y="23"/>
                    <a:pt x="136" y="47"/>
                  </a:cubicBezTo>
                  <a:cubicBezTo>
                    <a:pt x="170" y="70"/>
                    <a:pt x="193" y="100"/>
                    <a:pt x="205" y="123"/>
                  </a:cubicBezTo>
                  <a:cubicBezTo>
                    <a:pt x="217" y="147"/>
                    <a:pt x="221" y="163"/>
                    <a:pt x="219" y="164"/>
                  </a:cubicBezTo>
                  <a:close/>
                </a:path>
              </a:pathLst>
            </a:custGeom>
            <a:solidFill>
              <a:schemeClr val="dk1"/>
            </a:solidFill>
            <a:ln>
              <a:noFill/>
            </a:ln>
          </p:spPr>
          <p:txBody>
            <a:bodyPr anchorCtr="1" anchor="ctr" bIns="14025" lIns="90000" spcFirstLastPara="1" rIns="90000" wrap="square" tIns="140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3" name="Google Shape;2043;p46"/>
            <p:cNvSpPr/>
            <p:nvPr/>
          </p:nvSpPr>
          <p:spPr>
            <a:xfrm>
              <a:off x="1809662" y="2996125"/>
              <a:ext cx="247957" cy="300576"/>
            </a:xfrm>
            <a:custGeom>
              <a:rect b="b" l="l" r="r" t="t"/>
              <a:pathLst>
                <a:path extrusionOk="0" h="1211" w="999">
                  <a:moveTo>
                    <a:pt x="999" y="0"/>
                  </a:moveTo>
                  <a:cubicBezTo>
                    <a:pt x="999" y="0"/>
                    <a:pt x="997" y="6"/>
                    <a:pt x="994" y="16"/>
                  </a:cubicBezTo>
                  <a:cubicBezTo>
                    <a:pt x="990" y="29"/>
                    <a:pt x="985" y="44"/>
                    <a:pt x="978" y="62"/>
                  </a:cubicBezTo>
                  <a:cubicBezTo>
                    <a:pt x="964" y="104"/>
                    <a:pt x="944" y="162"/>
                    <a:pt x="920" y="231"/>
                  </a:cubicBezTo>
                  <a:cubicBezTo>
                    <a:pt x="895" y="303"/>
                    <a:pt x="866" y="388"/>
                    <a:pt x="824" y="479"/>
                  </a:cubicBezTo>
                  <a:cubicBezTo>
                    <a:pt x="781" y="570"/>
                    <a:pt x="734" y="669"/>
                    <a:pt x="674" y="768"/>
                  </a:cubicBezTo>
                  <a:cubicBezTo>
                    <a:pt x="615" y="868"/>
                    <a:pt x="542" y="953"/>
                    <a:pt x="464" y="1017"/>
                  </a:cubicBezTo>
                  <a:cubicBezTo>
                    <a:pt x="388" y="1083"/>
                    <a:pt x="309" y="1129"/>
                    <a:pt x="239" y="1158"/>
                  </a:cubicBezTo>
                  <a:cubicBezTo>
                    <a:pt x="169" y="1188"/>
                    <a:pt x="108" y="1201"/>
                    <a:pt x="66" y="1207"/>
                  </a:cubicBezTo>
                  <a:cubicBezTo>
                    <a:pt x="45" y="1210"/>
                    <a:pt x="29" y="1211"/>
                    <a:pt x="17" y="1211"/>
                  </a:cubicBezTo>
                  <a:cubicBezTo>
                    <a:pt x="6" y="1212"/>
                    <a:pt x="0" y="1212"/>
                    <a:pt x="0" y="1211"/>
                  </a:cubicBezTo>
                  <a:cubicBezTo>
                    <a:pt x="0" y="1210"/>
                    <a:pt x="24" y="1209"/>
                    <a:pt x="65" y="1201"/>
                  </a:cubicBezTo>
                  <a:cubicBezTo>
                    <a:pt x="106" y="1194"/>
                    <a:pt x="166" y="1179"/>
                    <a:pt x="234" y="1149"/>
                  </a:cubicBezTo>
                  <a:cubicBezTo>
                    <a:pt x="371" y="1089"/>
                    <a:pt x="545" y="960"/>
                    <a:pt x="661" y="761"/>
                  </a:cubicBezTo>
                  <a:cubicBezTo>
                    <a:pt x="720" y="662"/>
                    <a:pt x="768" y="563"/>
                    <a:pt x="812" y="474"/>
                  </a:cubicBezTo>
                  <a:cubicBezTo>
                    <a:pt x="854" y="384"/>
                    <a:pt x="884" y="299"/>
                    <a:pt x="910" y="228"/>
                  </a:cubicBezTo>
                  <a:cubicBezTo>
                    <a:pt x="936" y="157"/>
                    <a:pt x="958" y="100"/>
                    <a:pt x="973" y="61"/>
                  </a:cubicBezTo>
                  <a:cubicBezTo>
                    <a:pt x="980" y="42"/>
                    <a:pt x="986" y="27"/>
                    <a:pt x="991" y="15"/>
                  </a:cubicBezTo>
                  <a:cubicBezTo>
                    <a:pt x="995" y="5"/>
                    <a:pt x="998" y="0"/>
                    <a:pt x="999"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4" name="Google Shape;2044;p46"/>
            <p:cNvSpPr/>
            <p:nvPr/>
          </p:nvSpPr>
          <p:spPr>
            <a:xfrm>
              <a:off x="1931531" y="2839259"/>
              <a:ext cx="66023" cy="39465"/>
            </a:xfrm>
            <a:custGeom>
              <a:rect b="b" l="l" r="r" t="t"/>
              <a:pathLst>
                <a:path extrusionOk="0" h="159" w="266">
                  <a:moveTo>
                    <a:pt x="266" y="1"/>
                  </a:moveTo>
                  <a:cubicBezTo>
                    <a:pt x="268" y="6"/>
                    <a:pt x="202" y="29"/>
                    <a:pt x="128" y="72"/>
                  </a:cubicBezTo>
                  <a:cubicBezTo>
                    <a:pt x="55" y="116"/>
                    <a:pt x="2" y="162"/>
                    <a:pt x="0" y="159"/>
                  </a:cubicBezTo>
                  <a:cubicBezTo>
                    <a:pt x="-3" y="156"/>
                    <a:pt x="46" y="104"/>
                    <a:pt x="121" y="60"/>
                  </a:cubicBezTo>
                  <a:cubicBezTo>
                    <a:pt x="196" y="15"/>
                    <a:pt x="265" y="-2"/>
                    <a:pt x="266" y="1"/>
                  </a:cubicBezTo>
                  <a:close/>
                </a:path>
              </a:pathLst>
            </a:custGeom>
            <a:solidFill>
              <a:schemeClr val="dk1"/>
            </a:solidFill>
            <a:ln>
              <a:noFill/>
            </a:ln>
          </p:spPr>
          <p:txBody>
            <a:bodyPr anchorCtr="1" anchor="ctr" bIns="12225" lIns="90000" spcFirstLastPara="1" rIns="90000" wrap="square" tIns="122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5" name="Google Shape;2045;p46"/>
            <p:cNvSpPr/>
            <p:nvPr/>
          </p:nvSpPr>
          <p:spPr>
            <a:xfrm>
              <a:off x="1567166" y="2928365"/>
              <a:ext cx="15637" cy="71483"/>
            </a:xfrm>
            <a:custGeom>
              <a:rect b="b" l="l" r="r" t="t"/>
              <a:pathLst>
                <a:path extrusionOk="0" h="288" w="63">
                  <a:moveTo>
                    <a:pt x="1" y="288"/>
                  </a:moveTo>
                  <a:cubicBezTo>
                    <a:pt x="-3" y="287"/>
                    <a:pt x="7" y="222"/>
                    <a:pt x="24" y="143"/>
                  </a:cubicBezTo>
                  <a:cubicBezTo>
                    <a:pt x="41" y="63"/>
                    <a:pt x="58" y="-1"/>
                    <a:pt x="62" y="0"/>
                  </a:cubicBezTo>
                  <a:cubicBezTo>
                    <a:pt x="66" y="1"/>
                    <a:pt x="55" y="66"/>
                    <a:pt x="39" y="146"/>
                  </a:cubicBezTo>
                  <a:cubicBezTo>
                    <a:pt x="22" y="225"/>
                    <a:pt x="5" y="289"/>
                    <a:pt x="1" y="28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6" name="Google Shape;2046;p46"/>
            <p:cNvSpPr/>
            <p:nvPr/>
          </p:nvSpPr>
          <p:spPr>
            <a:xfrm>
              <a:off x="1541353" y="3347088"/>
              <a:ext cx="297598" cy="42195"/>
            </a:xfrm>
            <a:custGeom>
              <a:rect b="b" l="l" r="r" t="t"/>
              <a:pathLst>
                <a:path extrusionOk="0" h="170" w="1199">
                  <a:moveTo>
                    <a:pt x="1199" y="1"/>
                  </a:moveTo>
                  <a:cubicBezTo>
                    <a:pt x="1199" y="1"/>
                    <a:pt x="1184" y="10"/>
                    <a:pt x="1156" y="23"/>
                  </a:cubicBezTo>
                  <a:cubicBezTo>
                    <a:pt x="1142" y="29"/>
                    <a:pt x="1124" y="37"/>
                    <a:pt x="1104" y="45"/>
                  </a:cubicBezTo>
                  <a:cubicBezTo>
                    <a:pt x="1083" y="52"/>
                    <a:pt x="1060" y="62"/>
                    <a:pt x="1034" y="71"/>
                  </a:cubicBezTo>
                  <a:cubicBezTo>
                    <a:pt x="981" y="90"/>
                    <a:pt x="918" y="109"/>
                    <a:pt x="846" y="126"/>
                  </a:cubicBezTo>
                  <a:cubicBezTo>
                    <a:pt x="774" y="141"/>
                    <a:pt x="694" y="155"/>
                    <a:pt x="609" y="163"/>
                  </a:cubicBezTo>
                  <a:cubicBezTo>
                    <a:pt x="525" y="170"/>
                    <a:pt x="443" y="171"/>
                    <a:pt x="370" y="168"/>
                  </a:cubicBezTo>
                  <a:cubicBezTo>
                    <a:pt x="296" y="164"/>
                    <a:pt x="230" y="156"/>
                    <a:pt x="175" y="147"/>
                  </a:cubicBezTo>
                  <a:cubicBezTo>
                    <a:pt x="148" y="143"/>
                    <a:pt x="123" y="137"/>
                    <a:pt x="102" y="133"/>
                  </a:cubicBezTo>
                  <a:cubicBezTo>
                    <a:pt x="80" y="129"/>
                    <a:pt x="61" y="124"/>
                    <a:pt x="47" y="120"/>
                  </a:cubicBezTo>
                  <a:cubicBezTo>
                    <a:pt x="16" y="112"/>
                    <a:pt x="0" y="107"/>
                    <a:pt x="0" y="106"/>
                  </a:cubicBezTo>
                  <a:cubicBezTo>
                    <a:pt x="0" y="105"/>
                    <a:pt x="17" y="108"/>
                    <a:pt x="48" y="114"/>
                  </a:cubicBezTo>
                  <a:cubicBezTo>
                    <a:pt x="63" y="118"/>
                    <a:pt x="81" y="122"/>
                    <a:pt x="103" y="125"/>
                  </a:cubicBezTo>
                  <a:cubicBezTo>
                    <a:pt x="125" y="128"/>
                    <a:pt x="150" y="133"/>
                    <a:pt x="177" y="137"/>
                  </a:cubicBezTo>
                  <a:cubicBezTo>
                    <a:pt x="232" y="145"/>
                    <a:pt x="298" y="151"/>
                    <a:pt x="371" y="154"/>
                  </a:cubicBezTo>
                  <a:cubicBezTo>
                    <a:pt x="444" y="156"/>
                    <a:pt x="524" y="155"/>
                    <a:pt x="608" y="148"/>
                  </a:cubicBezTo>
                  <a:cubicBezTo>
                    <a:pt x="692" y="141"/>
                    <a:pt x="772" y="127"/>
                    <a:pt x="843" y="112"/>
                  </a:cubicBezTo>
                  <a:cubicBezTo>
                    <a:pt x="915" y="96"/>
                    <a:pt x="978" y="79"/>
                    <a:pt x="1030" y="61"/>
                  </a:cubicBezTo>
                  <a:cubicBezTo>
                    <a:pt x="1057" y="53"/>
                    <a:pt x="1080" y="45"/>
                    <a:pt x="1101" y="38"/>
                  </a:cubicBezTo>
                  <a:cubicBezTo>
                    <a:pt x="1122" y="31"/>
                    <a:pt x="1139" y="24"/>
                    <a:pt x="1154" y="18"/>
                  </a:cubicBezTo>
                  <a:cubicBezTo>
                    <a:pt x="1183" y="6"/>
                    <a:pt x="1199" y="0"/>
                    <a:pt x="1199" y="1"/>
                  </a:cubicBezTo>
                  <a:close/>
                </a:path>
              </a:pathLst>
            </a:custGeom>
            <a:solidFill>
              <a:schemeClr val="dk1"/>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7" name="Google Shape;2047;p46"/>
            <p:cNvSpPr/>
            <p:nvPr/>
          </p:nvSpPr>
          <p:spPr>
            <a:xfrm>
              <a:off x="1586774" y="3428252"/>
              <a:ext cx="82404" cy="27551"/>
            </a:xfrm>
            <a:custGeom>
              <a:rect b="b" l="l" r="r" t="t"/>
              <a:pathLst>
                <a:path extrusionOk="0" h="111" w="332">
                  <a:moveTo>
                    <a:pt x="332" y="110"/>
                  </a:moveTo>
                  <a:cubicBezTo>
                    <a:pt x="331" y="114"/>
                    <a:pt x="254" y="99"/>
                    <a:pt x="162" y="68"/>
                  </a:cubicBezTo>
                  <a:cubicBezTo>
                    <a:pt x="69" y="37"/>
                    <a:pt x="-2" y="3"/>
                    <a:pt x="0" y="0"/>
                  </a:cubicBezTo>
                  <a:cubicBezTo>
                    <a:pt x="1" y="-4"/>
                    <a:pt x="75" y="23"/>
                    <a:pt x="166" y="54"/>
                  </a:cubicBezTo>
                  <a:cubicBezTo>
                    <a:pt x="258" y="84"/>
                    <a:pt x="333" y="106"/>
                    <a:pt x="332" y="11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8" name="Google Shape;2048;p46"/>
            <p:cNvSpPr/>
            <p:nvPr/>
          </p:nvSpPr>
          <p:spPr>
            <a:xfrm>
              <a:off x="1511568" y="3264188"/>
              <a:ext cx="390923" cy="58825"/>
            </a:xfrm>
            <a:custGeom>
              <a:rect b="b" l="l" r="r" t="t"/>
              <a:pathLst>
                <a:path extrusionOk="0" h="237" w="1575">
                  <a:moveTo>
                    <a:pt x="959" y="68"/>
                  </a:moveTo>
                  <a:cubicBezTo>
                    <a:pt x="904" y="44"/>
                    <a:pt x="851" y="13"/>
                    <a:pt x="791" y="4"/>
                  </a:cubicBezTo>
                  <a:cubicBezTo>
                    <a:pt x="719" y="-7"/>
                    <a:pt x="659" y="14"/>
                    <a:pt x="587" y="26"/>
                  </a:cubicBezTo>
                  <a:cubicBezTo>
                    <a:pt x="373" y="59"/>
                    <a:pt x="213" y="34"/>
                    <a:pt x="11" y="25"/>
                  </a:cubicBezTo>
                  <a:lnTo>
                    <a:pt x="0" y="87"/>
                  </a:lnTo>
                  <a:cubicBezTo>
                    <a:pt x="89" y="157"/>
                    <a:pt x="201" y="179"/>
                    <a:pt x="314" y="177"/>
                  </a:cubicBezTo>
                  <a:cubicBezTo>
                    <a:pt x="416" y="175"/>
                    <a:pt x="517" y="141"/>
                    <a:pt x="619" y="144"/>
                  </a:cubicBezTo>
                  <a:cubicBezTo>
                    <a:pt x="700" y="146"/>
                    <a:pt x="778" y="171"/>
                    <a:pt x="856" y="192"/>
                  </a:cubicBezTo>
                  <a:cubicBezTo>
                    <a:pt x="986" y="227"/>
                    <a:pt x="1123" y="251"/>
                    <a:pt x="1256" y="228"/>
                  </a:cubicBezTo>
                  <a:cubicBezTo>
                    <a:pt x="1389" y="205"/>
                    <a:pt x="1519" y="127"/>
                    <a:pt x="1575" y="4"/>
                  </a:cubicBezTo>
                  <a:cubicBezTo>
                    <a:pt x="1398" y="127"/>
                    <a:pt x="1158" y="152"/>
                    <a:pt x="959" y="68"/>
                  </a:cubicBezTo>
                  <a:close/>
                </a:path>
              </a:pathLst>
            </a:custGeom>
            <a:solidFill>
              <a:srgbClr val="000000">
                <a:alpha val="29800"/>
              </a:srgbClr>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49" name="Google Shape;2049;p46"/>
            <p:cNvSpPr/>
            <p:nvPr/>
          </p:nvSpPr>
          <p:spPr>
            <a:xfrm>
              <a:off x="1378778" y="2885426"/>
              <a:ext cx="183920" cy="255899"/>
            </a:xfrm>
            <a:custGeom>
              <a:rect b="b" l="l" r="r" t="t"/>
              <a:pathLst>
                <a:path extrusionOk="0" h="1031" w="741">
                  <a:moveTo>
                    <a:pt x="609" y="1020"/>
                  </a:moveTo>
                  <a:lnTo>
                    <a:pt x="307" y="1031"/>
                  </a:lnTo>
                  <a:cubicBezTo>
                    <a:pt x="277" y="1032"/>
                    <a:pt x="249" y="1004"/>
                    <a:pt x="236" y="961"/>
                  </a:cubicBezTo>
                  <a:lnTo>
                    <a:pt x="7" y="187"/>
                  </a:lnTo>
                  <a:cubicBezTo>
                    <a:pt x="-15" y="113"/>
                    <a:pt x="17" y="31"/>
                    <a:pt x="68" y="27"/>
                  </a:cubicBezTo>
                  <a:lnTo>
                    <a:pt x="502" y="0"/>
                  </a:lnTo>
                  <a:cubicBezTo>
                    <a:pt x="535" y="-2"/>
                    <a:pt x="565" y="30"/>
                    <a:pt x="577" y="78"/>
                  </a:cubicBezTo>
                  <a:lnTo>
                    <a:pt x="732" y="733"/>
                  </a:lnTo>
                  <a:cubicBezTo>
                    <a:pt x="765" y="872"/>
                    <a:pt x="703" y="1016"/>
                    <a:pt x="609" y="102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0" name="Google Shape;2050;p46"/>
            <p:cNvSpPr/>
            <p:nvPr/>
          </p:nvSpPr>
          <p:spPr>
            <a:xfrm>
              <a:off x="1390444" y="2986942"/>
              <a:ext cx="203280" cy="153142"/>
            </a:xfrm>
            <a:custGeom>
              <a:rect b="b" l="l" r="r" t="t"/>
              <a:pathLst>
                <a:path extrusionOk="0" h="617" w="819">
                  <a:moveTo>
                    <a:pt x="349" y="286"/>
                  </a:moveTo>
                  <a:cubicBezTo>
                    <a:pt x="316" y="321"/>
                    <a:pt x="127" y="168"/>
                    <a:pt x="71" y="180"/>
                  </a:cubicBezTo>
                  <a:cubicBezTo>
                    <a:pt x="15" y="191"/>
                    <a:pt x="-19" y="223"/>
                    <a:pt x="12" y="247"/>
                  </a:cubicBezTo>
                  <a:cubicBezTo>
                    <a:pt x="43" y="270"/>
                    <a:pt x="121" y="349"/>
                    <a:pt x="134" y="381"/>
                  </a:cubicBezTo>
                  <a:cubicBezTo>
                    <a:pt x="134" y="381"/>
                    <a:pt x="139" y="243"/>
                    <a:pt x="125" y="266"/>
                  </a:cubicBezTo>
                  <a:cubicBezTo>
                    <a:pt x="110" y="288"/>
                    <a:pt x="85" y="324"/>
                    <a:pt x="121" y="340"/>
                  </a:cubicBezTo>
                  <a:cubicBezTo>
                    <a:pt x="157" y="355"/>
                    <a:pt x="101" y="476"/>
                    <a:pt x="128" y="492"/>
                  </a:cubicBezTo>
                  <a:cubicBezTo>
                    <a:pt x="155" y="507"/>
                    <a:pt x="248" y="539"/>
                    <a:pt x="267" y="540"/>
                  </a:cubicBezTo>
                  <a:cubicBezTo>
                    <a:pt x="277" y="540"/>
                    <a:pt x="348" y="568"/>
                    <a:pt x="412" y="594"/>
                  </a:cubicBezTo>
                  <a:cubicBezTo>
                    <a:pt x="485" y="623"/>
                    <a:pt x="566" y="625"/>
                    <a:pt x="640" y="599"/>
                  </a:cubicBezTo>
                  <a:lnTo>
                    <a:pt x="678" y="586"/>
                  </a:lnTo>
                  <a:cubicBezTo>
                    <a:pt x="737" y="565"/>
                    <a:pt x="776" y="510"/>
                    <a:pt x="776" y="447"/>
                  </a:cubicBezTo>
                  <a:lnTo>
                    <a:pt x="774" y="322"/>
                  </a:lnTo>
                  <a:lnTo>
                    <a:pt x="819" y="221"/>
                  </a:lnTo>
                  <a:lnTo>
                    <a:pt x="739" y="51"/>
                  </a:lnTo>
                  <a:lnTo>
                    <a:pt x="607" y="7"/>
                  </a:lnTo>
                  <a:lnTo>
                    <a:pt x="658" y="165"/>
                  </a:lnTo>
                  <a:cubicBezTo>
                    <a:pt x="606" y="190"/>
                    <a:pt x="518" y="207"/>
                    <a:pt x="474" y="183"/>
                  </a:cubicBezTo>
                  <a:cubicBezTo>
                    <a:pt x="429" y="158"/>
                    <a:pt x="254" y="-16"/>
                    <a:pt x="221" y="1"/>
                  </a:cubicBezTo>
                  <a:cubicBezTo>
                    <a:pt x="188" y="17"/>
                    <a:pt x="159" y="57"/>
                    <a:pt x="189" y="95"/>
                  </a:cubicBezTo>
                  <a:cubicBezTo>
                    <a:pt x="219" y="134"/>
                    <a:pt x="383" y="252"/>
                    <a:pt x="349" y="287"/>
                  </a:cubicBezTo>
                  <a:lnTo>
                    <a:pt x="349" y="286"/>
                  </a:ln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1" name="Google Shape;2051;p46"/>
            <p:cNvSpPr/>
            <p:nvPr/>
          </p:nvSpPr>
          <p:spPr>
            <a:xfrm>
              <a:off x="1309777" y="3688371"/>
              <a:ext cx="317951" cy="790533"/>
            </a:xfrm>
            <a:custGeom>
              <a:rect b="b" l="l" r="r" t="t"/>
              <a:pathLst>
                <a:path extrusionOk="0" h="3185" w="1281">
                  <a:moveTo>
                    <a:pt x="1" y="3185"/>
                  </a:moveTo>
                  <a:cubicBezTo>
                    <a:pt x="1" y="3185"/>
                    <a:pt x="2" y="3183"/>
                    <a:pt x="6" y="3178"/>
                  </a:cubicBezTo>
                  <a:cubicBezTo>
                    <a:pt x="9" y="3172"/>
                    <a:pt x="14" y="3164"/>
                    <a:pt x="20" y="3155"/>
                  </a:cubicBezTo>
                  <a:cubicBezTo>
                    <a:pt x="34" y="3135"/>
                    <a:pt x="53" y="3106"/>
                    <a:pt x="78" y="3069"/>
                  </a:cubicBezTo>
                  <a:cubicBezTo>
                    <a:pt x="128" y="2994"/>
                    <a:pt x="201" y="2886"/>
                    <a:pt x="291" y="2754"/>
                  </a:cubicBezTo>
                  <a:cubicBezTo>
                    <a:pt x="472" y="2488"/>
                    <a:pt x="722" y="2122"/>
                    <a:pt x="999" y="1718"/>
                  </a:cubicBezTo>
                  <a:cubicBezTo>
                    <a:pt x="1052" y="1640"/>
                    <a:pt x="1105" y="1563"/>
                    <a:pt x="1155" y="1490"/>
                  </a:cubicBezTo>
                  <a:lnTo>
                    <a:pt x="1154" y="1493"/>
                  </a:lnTo>
                  <a:cubicBezTo>
                    <a:pt x="1189" y="1070"/>
                    <a:pt x="1220" y="697"/>
                    <a:pt x="1242" y="429"/>
                  </a:cubicBezTo>
                  <a:cubicBezTo>
                    <a:pt x="1254" y="295"/>
                    <a:pt x="1263" y="189"/>
                    <a:pt x="1270" y="114"/>
                  </a:cubicBezTo>
                  <a:cubicBezTo>
                    <a:pt x="1273" y="77"/>
                    <a:pt x="1276" y="49"/>
                    <a:pt x="1278" y="29"/>
                  </a:cubicBezTo>
                  <a:cubicBezTo>
                    <a:pt x="1279" y="20"/>
                    <a:pt x="1280" y="13"/>
                    <a:pt x="1280" y="7"/>
                  </a:cubicBezTo>
                  <a:cubicBezTo>
                    <a:pt x="1281" y="2"/>
                    <a:pt x="1281" y="0"/>
                    <a:pt x="1281" y="0"/>
                  </a:cubicBezTo>
                  <a:cubicBezTo>
                    <a:pt x="1281" y="0"/>
                    <a:pt x="1281" y="2"/>
                    <a:pt x="1281" y="7"/>
                  </a:cubicBezTo>
                  <a:cubicBezTo>
                    <a:pt x="1281" y="13"/>
                    <a:pt x="1281" y="20"/>
                    <a:pt x="1280" y="29"/>
                  </a:cubicBezTo>
                  <a:cubicBezTo>
                    <a:pt x="1279" y="49"/>
                    <a:pt x="1277" y="78"/>
                    <a:pt x="1275" y="114"/>
                  </a:cubicBezTo>
                  <a:cubicBezTo>
                    <a:pt x="1269" y="189"/>
                    <a:pt x="1261" y="296"/>
                    <a:pt x="1251" y="429"/>
                  </a:cubicBezTo>
                  <a:cubicBezTo>
                    <a:pt x="1230" y="697"/>
                    <a:pt x="1200" y="1071"/>
                    <a:pt x="1167" y="1494"/>
                  </a:cubicBezTo>
                  <a:lnTo>
                    <a:pt x="1167" y="1496"/>
                  </a:lnTo>
                  <a:lnTo>
                    <a:pt x="1166" y="1497"/>
                  </a:lnTo>
                  <a:cubicBezTo>
                    <a:pt x="1116" y="1571"/>
                    <a:pt x="1063" y="1647"/>
                    <a:pt x="1010" y="1725"/>
                  </a:cubicBezTo>
                  <a:cubicBezTo>
                    <a:pt x="732" y="2129"/>
                    <a:pt x="481" y="2494"/>
                    <a:pt x="298" y="2759"/>
                  </a:cubicBezTo>
                  <a:cubicBezTo>
                    <a:pt x="207" y="2890"/>
                    <a:pt x="133" y="2997"/>
                    <a:pt x="82" y="3071"/>
                  </a:cubicBezTo>
                  <a:cubicBezTo>
                    <a:pt x="56" y="3108"/>
                    <a:pt x="36" y="3136"/>
                    <a:pt x="22" y="3156"/>
                  </a:cubicBezTo>
                  <a:lnTo>
                    <a:pt x="6" y="3178"/>
                  </a:lnTo>
                  <a:cubicBezTo>
                    <a:pt x="2" y="3183"/>
                    <a:pt x="1" y="3185"/>
                    <a:pt x="0" y="3185"/>
                  </a:cubicBezTo>
                  <a:lnTo>
                    <a:pt x="1" y="3185"/>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2" name="Google Shape;2052;p46"/>
            <p:cNvSpPr/>
            <p:nvPr/>
          </p:nvSpPr>
          <p:spPr>
            <a:xfrm>
              <a:off x="1627976" y="3635751"/>
              <a:ext cx="67015" cy="56343"/>
            </a:xfrm>
            <a:custGeom>
              <a:rect b="b" l="l" r="r" t="t"/>
              <a:pathLst>
                <a:path extrusionOk="0" h="227" w="270">
                  <a:moveTo>
                    <a:pt x="270" y="0"/>
                  </a:moveTo>
                  <a:cubicBezTo>
                    <a:pt x="272" y="3"/>
                    <a:pt x="205" y="45"/>
                    <a:pt x="131" y="108"/>
                  </a:cubicBezTo>
                  <a:cubicBezTo>
                    <a:pt x="56" y="170"/>
                    <a:pt x="3" y="229"/>
                    <a:pt x="0" y="227"/>
                  </a:cubicBezTo>
                  <a:cubicBezTo>
                    <a:pt x="-1" y="225"/>
                    <a:pt x="10" y="209"/>
                    <a:pt x="31" y="185"/>
                  </a:cubicBezTo>
                  <a:cubicBezTo>
                    <a:pt x="53" y="161"/>
                    <a:pt x="84" y="129"/>
                    <a:pt x="122" y="97"/>
                  </a:cubicBezTo>
                  <a:cubicBezTo>
                    <a:pt x="159" y="66"/>
                    <a:pt x="196" y="40"/>
                    <a:pt x="223" y="24"/>
                  </a:cubicBezTo>
                  <a:cubicBezTo>
                    <a:pt x="251" y="7"/>
                    <a:pt x="269" y="-2"/>
                    <a:pt x="270" y="0"/>
                  </a:cubicBezTo>
                  <a:close/>
                </a:path>
              </a:pathLst>
            </a:custGeom>
            <a:solidFill>
              <a:schemeClr val="lt2"/>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3" name="Google Shape;2053;p46"/>
            <p:cNvSpPr/>
            <p:nvPr/>
          </p:nvSpPr>
          <p:spPr>
            <a:xfrm>
              <a:off x="1592483" y="3667522"/>
              <a:ext cx="36983" cy="22587"/>
            </a:xfrm>
            <a:custGeom>
              <a:rect b="b" l="l" r="r" t="t"/>
              <a:pathLst>
                <a:path extrusionOk="0" h="91" w="149">
                  <a:moveTo>
                    <a:pt x="149" y="90"/>
                  </a:moveTo>
                  <a:cubicBezTo>
                    <a:pt x="148" y="93"/>
                    <a:pt x="107" y="87"/>
                    <a:pt x="65" y="61"/>
                  </a:cubicBezTo>
                  <a:cubicBezTo>
                    <a:pt x="22" y="35"/>
                    <a:pt x="-3" y="2"/>
                    <a:pt x="0" y="0"/>
                  </a:cubicBezTo>
                  <a:cubicBezTo>
                    <a:pt x="3" y="-3"/>
                    <a:pt x="31" y="24"/>
                    <a:pt x="72" y="49"/>
                  </a:cubicBezTo>
                  <a:cubicBezTo>
                    <a:pt x="112" y="74"/>
                    <a:pt x="150" y="86"/>
                    <a:pt x="149" y="90"/>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4" name="Google Shape;2054;p46"/>
            <p:cNvSpPr/>
            <p:nvPr/>
          </p:nvSpPr>
          <p:spPr>
            <a:xfrm>
              <a:off x="1797749" y="3600506"/>
              <a:ext cx="80418" cy="6205"/>
            </a:xfrm>
            <a:custGeom>
              <a:rect b="b" l="l" r="r" t="t"/>
              <a:pathLst>
                <a:path extrusionOk="0" h="25" w="324">
                  <a:moveTo>
                    <a:pt x="324" y="24"/>
                  </a:moveTo>
                  <a:cubicBezTo>
                    <a:pt x="323" y="28"/>
                    <a:pt x="251" y="20"/>
                    <a:pt x="162" y="15"/>
                  </a:cubicBezTo>
                  <a:cubicBezTo>
                    <a:pt x="73" y="10"/>
                    <a:pt x="0" y="10"/>
                    <a:pt x="0" y="6"/>
                  </a:cubicBezTo>
                  <a:cubicBezTo>
                    <a:pt x="0" y="2"/>
                    <a:pt x="73" y="-4"/>
                    <a:pt x="163" y="1"/>
                  </a:cubicBezTo>
                  <a:cubicBezTo>
                    <a:pt x="253" y="6"/>
                    <a:pt x="324" y="21"/>
                    <a:pt x="324" y="24"/>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5" name="Google Shape;2055;p46"/>
            <p:cNvSpPr/>
            <p:nvPr/>
          </p:nvSpPr>
          <p:spPr>
            <a:xfrm>
              <a:off x="1443560" y="3519591"/>
              <a:ext cx="50386" cy="13403"/>
            </a:xfrm>
            <a:custGeom>
              <a:rect b="b" l="l" r="r" t="t"/>
              <a:pathLst>
                <a:path extrusionOk="0" h="54" w="203">
                  <a:moveTo>
                    <a:pt x="203" y="37"/>
                  </a:moveTo>
                  <a:cubicBezTo>
                    <a:pt x="204" y="38"/>
                    <a:pt x="193" y="44"/>
                    <a:pt x="174" y="49"/>
                  </a:cubicBezTo>
                  <a:cubicBezTo>
                    <a:pt x="154" y="54"/>
                    <a:pt x="126" y="56"/>
                    <a:pt x="96" y="51"/>
                  </a:cubicBezTo>
                  <a:cubicBezTo>
                    <a:pt x="65" y="45"/>
                    <a:pt x="40" y="33"/>
                    <a:pt x="23" y="22"/>
                  </a:cubicBezTo>
                  <a:cubicBezTo>
                    <a:pt x="7" y="11"/>
                    <a:pt x="-1" y="1"/>
                    <a:pt x="0" y="0"/>
                  </a:cubicBezTo>
                  <a:cubicBezTo>
                    <a:pt x="2" y="-3"/>
                    <a:pt x="40" y="28"/>
                    <a:pt x="98" y="37"/>
                  </a:cubicBezTo>
                  <a:cubicBezTo>
                    <a:pt x="156" y="48"/>
                    <a:pt x="202" y="32"/>
                    <a:pt x="203" y="3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6" name="Google Shape;2056;p46"/>
            <p:cNvSpPr/>
            <p:nvPr/>
          </p:nvSpPr>
          <p:spPr>
            <a:xfrm>
              <a:off x="1894300" y="2967830"/>
              <a:ext cx="146937" cy="26558"/>
            </a:xfrm>
            <a:custGeom>
              <a:rect b="b" l="l" r="r" t="t"/>
              <a:pathLst>
                <a:path extrusionOk="0" h="107" w="592">
                  <a:moveTo>
                    <a:pt x="592" y="43"/>
                  </a:moveTo>
                  <a:cubicBezTo>
                    <a:pt x="592" y="43"/>
                    <a:pt x="585" y="48"/>
                    <a:pt x="570" y="55"/>
                  </a:cubicBezTo>
                  <a:cubicBezTo>
                    <a:pt x="556" y="62"/>
                    <a:pt x="535" y="71"/>
                    <a:pt x="508" y="80"/>
                  </a:cubicBezTo>
                  <a:cubicBezTo>
                    <a:pt x="482" y="89"/>
                    <a:pt x="449" y="97"/>
                    <a:pt x="411" y="102"/>
                  </a:cubicBezTo>
                  <a:cubicBezTo>
                    <a:pt x="374" y="107"/>
                    <a:pt x="333" y="109"/>
                    <a:pt x="290" y="106"/>
                  </a:cubicBezTo>
                  <a:cubicBezTo>
                    <a:pt x="247" y="103"/>
                    <a:pt x="206" y="95"/>
                    <a:pt x="170" y="85"/>
                  </a:cubicBezTo>
                  <a:cubicBezTo>
                    <a:pt x="134" y="75"/>
                    <a:pt x="102" y="62"/>
                    <a:pt x="77" y="50"/>
                  </a:cubicBezTo>
                  <a:cubicBezTo>
                    <a:pt x="51" y="37"/>
                    <a:pt x="32" y="26"/>
                    <a:pt x="19" y="16"/>
                  </a:cubicBezTo>
                  <a:cubicBezTo>
                    <a:pt x="6" y="7"/>
                    <a:pt x="-1" y="2"/>
                    <a:pt x="0" y="1"/>
                  </a:cubicBezTo>
                  <a:cubicBezTo>
                    <a:pt x="1" y="-1"/>
                    <a:pt x="30" y="19"/>
                    <a:pt x="81" y="41"/>
                  </a:cubicBezTo>
                  <a:cubicBezTo>
                    <a:pt x="106" y="52"/>
                    <a:pt x="137" y="63"/>
                    <a:pt x="173" y="73"/>
                  </a:cubicBezTo>
                  <a:cubicBezTo>
                    <a:pt x="209" y="82"/>
                    <a:pt x="248" y="89"/>
                    <a:pt x="291" y="93"/>
                  </a:cubicBezTo>
                  <a:cubicBezTo>
                    <a:pt x="333" y="95"/>
                    <a:pt x="373" y="94"/>
                    <a:pt x="410" y="90"/>
                  </a:cubicBezTo>
                  <a:cubicBezTo>
                    <a:pt x="446" y="85"/>
                    <a:pt x="479" y="79"/>
                    <a:pt x="506" y="71"/>
                  </a:cubicBezTo>
                  <a:cubicBezTo>
                    <a:pt x="559" y="56"/>
                    <a:pt x="591" y="40"/>
                    <a:pt x="592" y="43"/>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7" name="Google Shape;2057;p46"/>
            <p:cNvSpPr/>
            <p:nvPr/>
          </p:nvSpPr>
          <p:spPr>
            <a:xfrm>
              <a:off x="1531425" y="2948222"/>
              <a:ext cx="37727" cy="5709"/>
            </a:xfrm>
            <a:custGeom>
              <a:rect b="b" l="l" r="r" t="t"/>
              <a:pathLst>
                <a:path extrusionOk="0" h="23" w="152">
                  <a:moveTo>
                    <a:pt x="0" y="1"/>
                  </a:moveTo>
                  <a:cubicBezTo>
                    <a:pt x="1" y="-3"/>
                    <a:pt x="34" y="6"/>
                    <a:pt x="76" y="9"/>
                  </a:cubicBezTo>
                  <a:cubicBezTo>
                    <a:pt x="117" y="12"/>
                    <a:pt x="151" y="8"/>
                    <a:pt x="152" y="12"/>
                  </a:cubicBezTo>
                  <a:cubicBezTo>
                    <a:pt x="153" y="15"/>
                    <a:pt x="119" y="26"/>
                    <a:pt x="75" y="22"/>
                  </a:cubicBezTo>
                  <a:cubicBezTo>
                    <a:pt x="31" y="19"/>
                    <a:pt x="-2" y="4"/>
                    <a:pt x="0"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8" name="Google Shape;2058;p46"/>
            <p:cNvSpPr/>
            <p:nvPr/>
          </p:nvSpPr>
          <p:spPr>
            <a:xfrm>
              <a:off x="1574612" y="2946484"/>
              <a:ext cx="312490" cy="27303"/>
            </a:xfrm>
            <a:custGeom>
              <a:rect b="b" l="l" r="r" t="t"/>
              <a:pathLst>
                <a:path extrusionOk="0" h="110" w="1259">
                  <a:moveTo>
                    <a:pt x="1259" y="1"/>
                  </a:moveTo>
                  <a:cubicBezTo>
                    <a:pt x="1259" y="5"/>
                    <a:pt x="978" y="32"/>
                    <a:pt x="630" y="62"/>
                  </a:cubicBezTo>
                  <a:cubicBezTo>
                    <a:pt x="282" y="93"/>
                    <a:pt x="0" y="114"/>
                    <a:pt x="0" y="110"/>
                  </a:cubicBezTo>
                  <a:cubicBezTo>
                    <a:pt x="-1" y="107"/>
                    <a:pt x="281" y="79"/>
                    <a:pt x="629" y="49"/>
                  </a:cubicBezTo>
                  <a:cubicBezTo>
                    <a:pt x="976" y="19"/>
                    <a:pt x="1259" y="-3"/>
                    <a:pt x="1259"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9" name="Google Shape;2059;p46"/>
            <p:cNvSpPr/>
            <p:nvPr/>
          </p:nvSpPr>
          <p:spPr>
            <a:xfrm>
              <a:off x="1597199" y="2384795"/>
              <a:ext cx="246219" cy="452230"/>
            </a:xfrm>
            <a:custGeom>
              <a:rect b="b" l="l" r="r" t="t"/>
              <a:pathLst>
                <a:path extrusionOk="0" h="1822" w="992">
                  <a:moveTo>
                    <a:pt x="974" y="1643"/>
                  </a:moveTo>
                  <a:lnTo>
                    <a:pt x="974" y="1643"/>
                  </a:lnTo>
                  <a:cubicBezTo>
                    <a:pt x="987" y="1619"/>
                    <a:pt x="993" y="1592"/>
                    <a:pt x="992" y="1565"/>
                  </a:cubicBezTo>
                  <a:lnTo>
                    <a:pt x="960" y="537"/>
                  </a:lnTo>
                  <a:cubicBezTo>
                    <a:pt x="972" y="250"/>
                    <a:pt x="816" y="5"/>
                    <a:pt x="529" y="0"/>
                  </a:cubicBezTo>
                  <a:lnTo>
                    <a:pt x="503" y="1"/>
                  </a:lnTo>
                  <a:cubicBezTo>
                    <a:pt x="236" y="13"/>
                    <a:pt x="23" y="227"/>
                    <a:pt x="13" y="494"/>
                  </a:cubicBezTo>
                  <a:cubicBezTo>
                    <a:pt x="3" y="742"/>
                    <a:pt x="-4" y="1016"/>
                    <a:pt x="4" y="1149"/>
                  </a:cubicBezTo>
                  <a:cubicBezTo>
                    <a:pt x="19" y="1424"/>
                    <a:pt x="296" y="1455"/>
                    <a:pt x="296" y="1455"/>
                  </a:cubicBezTo>
                  <a:lnTo>
                    <a:pt x="305" y="1562"/>
                  </a:lnTo>
                  <a:cubicBezTo>
                    <a:pt x="305" y="1562"/>
                    <a:pt x="283" y="1747"/>
                    <a:pt x="499" y="1810"/>
                  </a:cubicBezTo>
                  <a:cubicBezTo>
                    <a:pt x="664" y="1859"/>
                    <a:pt x="846" y="1755"/>
                    <a:pt x="921" y="1704"/>
                  </a:cubicBezTo>
                  <a:cubicBezTo>
                    <a:pt x="944" y="1688"/>
                    <a:pt x="962" y="1668"/>
                    <a:pt x="974" y="1643"/>
                  </a:cubicBez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0" name="Google Shape;2060;p46"/>
            <p:cNvSpPr/>
            <p:nvPr/>
          </p:nvSpPr>
          <p:spPr>
            <a:xfrm>
              <a:off x="1670171" y="2715901"/>
              <a:ext cx="88113" cy="46663"/>
            </a:xfrm>
            <a:custGeom>
              <a:rect b="b" l="l" r="r" t="t"/>
              <a:pathLst>
                <a:path extrusionOk="0" h="188" w="355">
                  <a:moveTo>
                    <a:pt x="0" y="121"/>
                  </a:moveTo>
                  <a:cubicBezTo>
                    <a:pt x="0" y="121"/>
                    <a:pt x="176" y="123"/>
                    <a:pt x="355" y="0"/>
                  </a:cubicBezTo>
                  <a:cubicBezTo>
                    <a:pt x="355" y="0"/>
                    <a:pt x="279" y="201"/>
                    <a:pt x="4" y="188"/>
                  </a:cubicBezTo>
                  <a:lnTo>
                    <a:pt x="0" y="121"/>
                  </a:lnTo>
                  <a:close/>
                </a:path>
              </a:pathLst>
            </a:custGeom>
            <a:solidFill>
              <a:srgbClr val="EB996E"/>
            </a:solidFill>
            <a:ln>
              <a:noFill/>
            </a:ln>
          </p:spPr>
          <p:txBody>
            <a:bodyPr anchorCtr="1" anchor="ctr" bIns="22675" lIns="90000" spcFirstLastPara="1" rIns="90000" wrap="square" tIns="22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1" name="Google Shape;2061;p46"/>
            <p:cNvSpPr/>
            <p:nvPr/>
          </p:nvSpPr>
          <p:spPr>
            <a:xfrm>
              <a:off x="1638401" y="2553326"/>
              <a:ext cx="19360" cy="18615"/>
            </a:xfrm>
            <a:custGeom>
              <a:rect b="b" l="l" r="r" t="t"/>
              <a:pathLst>
                <a:path extrusionOk="0" h="75" w="78">
                  <a:moveTo>
                    <a:pt x="0" y="37"/>
                  </a:moveTo>
                  <a:cubicBezTo>
                    <a:pt x="0" y="58"/>
                    <a:pt x="18" y="75"/>
                    <a:pt x="39" y="75"/>
                  </a:cubicBezTo>
                  <a:cubicBezTo>
                    <a:pt x="61" y="75"/>
                    <a:pt x="79" y="59"/>
                    <a:pt x="78" y="38"/>
                  </a:cubicBezTo>
                  <a:cubicBezTo>
                    <a:pt x="78" y="17"/>
                    <a:pt x="60" y="0"/>
                    <a:pt x="39" y="0"/>
                  </a:cubicBezTo>
                  <a:cubicBezTo>
                    <a:pt x="17" y="0"/>
                    <a:pt x="0" y="16"/>
                    <a:pt x="0" y="3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2" name="Google Shape;2062;p46"/>
            <p:cNvSpPr/>
            <p:nvPr/>
          </p:nvSpPr>
          <p:spPr>
            <a:xfrm>
              <a:off x="1616311" y="2529250"/>
              <a:ext cx="38472" cy="10921"/>
            </a:xfrm>
            <a:custGeom>
              <a:rect b="b" l="l" r="r" t="t"/>
              <a:pathLst>
                <a:path extrusionOk="0" h="44" w="155">
                  <a:moveTo>
                    <a:pt x="1" y="44"/>
                  </a:moveTo>
                  <a:cubicBezTo>
                    <a:pt x="6" y="49"/>
                    <a:pt x="35" y="25"/>
                    <a:pt x="77" y="24"/>
                  </a:cubicBezTo>
                  <a:cubicBezTo>
                    <a:pt x="119" y="21"/>
                    <a:pt x="151" y="42"/>
                    <a:pt x="155" y="37"/>
                  </a:cubicBezTo>
                  <a:cubicBezTo>
                    <a:pt x="157" y="34"/>
                    <a:pt x="152" y="25"/>
                    <a:pt x="138" y="16"/>
                  </a:cubicBezTo>
                  <a:cubicBezTo>
                    <a:pt x="124" y="7"/>
                    <a:pt x="101" y="-2"/>
                    <a:pt x="75" y="0"/>
                  </a:cubicBezTo>
                  <a:cubicBezTo>
                    <a:pt x="49" y="1"/>
                    <a:pt x="27" y="11"/>
                    <a:pt x="15" y="22"/>
                  </a:cubicBezTo>
                  <a:cubicBezTo>
                    <a:pt x="2" y="33"/>
                    <a:pt x="-2" y="42"/>
                    <a:pt x="1" y="4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3" name="Google Shape;2063;p46"/>
            <p:cNvSpPr/>
            <p:nvPr/>
          </p:nvSpPr>
          <p:spPr>
            <a:xfrm>
              <a:off x="1739917" y="2553326"/>
              <a:ext cx="19360" cy="18615"/>
            </a:xfrm>
            <a:custGeom>
              <a:rect b="b" l="l" r="r" t="t"/>
              <a:pathLst>
                <a:path extrusionOk="0" h="75" w="78">
                  <a:moveTo>
                    <a:pt x="0" y="37"/>
                  </a:moveTo>
                  <a:cubicBezTo>
                    <a:pt x="0" y="58"/>
                    <a:pt x="18" y="75"/>
                    <a:pt x="39" y="75"/>
                  </a:cubicBezTo>
                  <a:cubicBezTo>
                    <a:pt x="61" y="75"/>
                    <a:pt x="78" y="59"/>
                    <a:pt x="78" y="38"/>
                  </a:cubicBezTo>
                  <a:cubicBezTo>
                    <a:pt x="78" y="17"/>
                    <a:pt x="60" y="0"/>
                    <a:pt x="39" y="0"/>
                  </a:cubicBezTo>
                  <a:cubicBezTo>
                    <a:pt x="17" y="0"/>
                    <a:pt x="0" y="17"/>
                    <a:pt x="0" y="3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4" name="Google Shape;2064;p46"/>
            <p:cNvSpPr/>
            <p:nvPr/>
          </p:nvSpPr>
          <p:spPr>
            <a:xfrm>
              <a:off x="1719316" y="2526520"/>
              <a:ext cx="38720" cy="11169"/>
            </a:xfrm>
            <a:custGeom>
              <a:rect b="b" l="l" r="r" t="t"/>
              <a:pathLst>
                <a:path extrusionOk="0" h="45" w="156">
                  <a:moveTo>
                    <a:pt x="1" y="45"/>
                  </a:moveTo>
                  <a:cubicBezTo>
                    <a:pt x="6" y="50"/>
                    <a:pt x="35" y="27"/>
                    <a:pt x="77" y="25"/>
                  </a:cubicBezTo>
                  <a:cubicBezTo>
                    <a:pt x="119" y="22"/>
                    <a:pt x="151" y="43"/>
                    <a:pt x="156" y="38"/>
                  </a:cubicBezTo>
                  <a:cubicBezTo>
                    <a:pt x="158" y="35"/>
                    <a:pt x="152" y="26"/>
                    <a:pt x="138" y="17"/>
                  </a:cubicBezTo>
                  <a:cubicBezTo>
                    <a:pt x="125" y="8"/>
                    <a:pt x="101" y="-2"/>
                    <a:pt x="75" y="0"/>
                  </a:cubicBezTo>
                  <a:cubicBezTo>
                    <a:pt x="48" y="1"/>
                    <a:pt x="27" y="12"/>
                    <a:pt x="15" y="23"/>
                  </a:cubicBezTo>
                  <a:cubicBezTo>
                    <a:pt x="3" y="34"/>
                    <a:pt x="-1" y="43"/>
                    <a:pt x="1" y="45"/>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5" name="Google Shape;2065;p46"/>
            <p:cNvSpPr/>
            <p:nvPr/>
          </p:nvSpPr>
          <p:spPr>
            <a:xfrm>
              <a:off x="1657761" y="2529499"/>
              <a:ext cx="28295" cy="88361"/>
            </a:xfrm>
            <a:custGeom>
              <a:rect b="b" l="l" r="r" t="t"/>
              <a:pathLst>
                <a:path extrusionOk="0" h="356" w="114">
                  <a:moveTo>
                    <a:pt x="110" y="353"/>
                  </a:moveTo>
                  <a:cubicBezTo>
                    <a:pt x="110" y="350"/>
                    <a:pt x="83" y="347"/>
                    <a:pt x="41" y="343"/>
                  </a:cubicBezTo>
                  <a:cubicBezTo>
                    <a:pt x="30" y="343"/>
                    <a:pt x="19" y="341"/>
                    <a:pt x="17" y="334"/>
                  </a:cubicBezTo>
                  <a:cubicBezTo>
                    <a:pt x="14" y="326"/>
                    <a:pt x="18" y="314"/>
                    <a:pt x="23" y="301"/>
                  </a:cubicBezTo>
                  <a:cubicBezTo>
                    <a:pt x="32" y="275"/>
                    <a:pt x="42" y="247"/>
                    <a:pt x="51" y="218"/>
                  </a:cubicBezTo>
                  <a:cubicBezTo>
                    <a:pt x="91" y="99"/>
                    <a:pt x="119" y="1"/>
                    <a:pt x="114" y="0"/>
                  </a:cubicBezTo>
                  <a:cubicBezTo>
                    <a:pt x="109" y="-1"/>
                    <a:pt x="73" y="94"/>
                    <a:pt x="34" y="213"/>
                  </a:cubicBezTo>
                  <a:cubicBezTo>
                    <a:pt x="24" y="242"/>
                    <a:pt x="15" y="270"/>
                    <a:pt x="7" y="296"/>
                  </a:cubicBezTo>
                  <a:cubicBezTo>
                    <a:pt x="3" y="309"/>
                    <a:pt x="-3" y="323"/>
                    <a:pt x="3" y="339"/>
                  </a:cubicBezTo>
                  <a:cubicBezTo>
                    <a:pt x="6" y="347"/>
                    <a:pt x="15" y="352"/>
                    <a:pt x="22" y="354"/>
                  </a:cubicBezTo>
                  <a:cubicBezTo>
                    <a:pt x="29" y="356"/>
                    <a:pt x="35" y="356"/>
                    <a:pt x="40" y="356"/>
                  </a:cubicBezTo>
                  <a:cubicBezTo>
                    <a:pt x="83" y="356"/>
                    <a:pt x="110" y="355"/>
                    <a:pt x="110" y="3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6" name="Google Shape;2066;p46"/>
            <p:cNvSpPr/>
            <p:nvPr/>
          </p:nvSpPr>
          <p:spPr>
            <a:xfrm>
              <a:off x="1715096" y="2487800"/>
              <a:ext cx="48152" cy="13155"/>
            </a:xfrm>
            <a:custGeom>
              <a:rect b="b" l="l" r="r" t="t"/>
              <a:pathLst>
                <a:path extrusionOk="0" h="53" w="194">
                  <a:moveTo>
                    <a:pt x="0" y="36"/>
                  </a:moveTo>
                  <a:cubicBezTo>
                    <a:pt x="5" y="47"/>
                    <a:pt x="47" y="40"/>
                    <a:pt x="96" y="44"/>
                  </a:cubicBezTo>
                  <a:cubicBezTo>
                    <a:pt x="146" y="47"/>
                    <a:pt x="187" y="59"/>
                    <a:pt x="193" y="49"/>
                  </a:cubicBezTo>
                  <a:cubicBezTo>
                    <a:pt x="196" y="44"/>
                    <a:pt x="188" y="33"/>
                    <a:pt x="171" y="23"/>
                  </a:cubicBezTo>
                  <a:cubicBezTo>
                    <a:pt x="155" y="13"/>
                    <a:pt x="129" y="3"/>
                    <a:pt x="99" y="1"/>
                  </a:cubicBezTo>
                  <a:cubicBezTo>
                    <a:pt x="69" y="-1"/>
                    <a:pt x="42" y="5"/>
                    <a:pt x="24" y="13"/>
                  </a:cubicBezTo>
                  <a:cubicBezTo>
                    <a:pt x="6" y="21"/>
                    <a:pt x="-2" y="31"/>
                    <a:pt x="0" y="3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7" name="Google Shape;2067;p46"/>
            <p:cNvSpPr/>
            <p:nvPr/>
          </p:nvSpPr>
          <p:spPr>
            <a:xfrm>
              <a:off x="1618793" y="2497976"/>
              <a:ext cx="35742" cy="12410"/>
            </a:xfrm>
            <a:custGeom>
              <a:rect b="b" l="l" r="r" t="t"/>
              <a:pathLst>
                <a:path extrusionOk="0" h="50" w="144">
                  <a:moveTo>
                    <a:pt x="1" y="47"/>
                  </a:moveTo>
                  <a:cubicBezTo>
                    <a:pt x="9" y="56"/>
                    <a:pt x="37" y="45"/>
                    <a:pt x="72" y="43"/>
                  </a:cubicBezTo>
                  <a:cubicBezTo>
                    <a:pt x="107" y="40"/>
                    <a:pt x="137" y="47"/>
                    <a:pt x="144" y="37"/>
                  </a:cubicBezTo>
                  <a:cubicBezTo>
                    <a:pt x="146" y="32"/>
                    <a:pt x="141" y="22"/>
                    <a:pt x="128" y="14"/>
                  </a:cubicBezTo>
                  <a:cubicBezTo>
                    <a:pt x="115" y="5"/>
                    <a:pt x="93" y="-1"/>
                    <a:pt x="69" y="0"/>
                  </a:cubicBezTo>
                  <a:cubicBezTo>
                    <a:pt x="45" y="2"/>
                    <a:pt x="25" y="12"/>
                    <a:pt x="13" y="22"/>
                  </a:cubicBezTo>
                  <a:cubicBezTo>
                    <a:pt x="1" y="32"/>
                    <a:pt x="-2" y="42"/>
                    <a:pt x="1" y="4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68" name="Google Shape;2068;p46"/>
            <p:cNvSpPr/>
            <p:nvPr/>
          </p:nvSpPr>
          <p:spPr>
            <a:xfrm>
              <a:off x="1827285" y="2565985"/>
              <a:ext cx="46911" cy="71483"/>
            </a:xfrm>
            <a:custGeom>
              <a:rect b="b" l="l" r="r" t="t"/>
              <a:pathLst>
                <a:path extrusionOk="0" h="288" w="189">
                  <a:moveTo>
                    <a:pt x="0" y="76"/>
                  </a:moveTo>
                  <a:cubicBezTo>
                    <a:pt x="0" y="33"/>
                    <a:pt x="35" y="-2"/>
                    <a:pt x="78" y="0"/>
                  </a:cubicBezTo>
                  <a:cubicBezTo>
                    <a:pt x="129" y="3"/>
                    <a:pt x="188" y="30"/>
                    <a:pt x="189" y="136"/>
                  </a:cubicBezTo>
                  <a:cubicBezTo>
                    <a:pt x="191" y="324"/>
                    <a:pt x="2" y="287"/>
                    <a:pt x="1" y="282"/>
                  </a:cubicBezTo>
                  <a:cubicBezTo>
                    <a:pt x="1" y="278"/>
                    <a:pt x="1" y="154"/>
                    <a:pt x="0" y="76"/>
                  </a:cubicBezTo>
                  <a:close/>
                </a:path>
              </a:pathLst>
            </a:custGeom>
            <a:solidFill>
              <a:srgbClr val="FFBE9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9" name="Google Shape;2069;p46"/>
            <p:cNvSpPr/>
            <p:nvPr/>
          </p:nvSpPr>
          <p:spPr>
            <a:xfrm>
              <a:off x="1837461" y="2581125"/>
              <a:ext cx="20849" cy="40706"/>
            </a:xfrm>
            <a:custGeom>
              <a:rect b="b" l="l" r="r" t="t"/>
              <a:pathLst>
                <a:path extrusionOk="0" h="164" w="84">
                  <a:moveTo>
                    <a:pt x="0" y="150"/>
                  </a:moveTo>
                  <a:cubicBezTo>
                    <a:pt x="0" y="150"/>
                    <a:pt x="4" y="152"/>
                    <a:pt x="9" y="154"/>
                  </a:cubicBezTo>
                  <a:cubicBezTo>
                    <a:pt x="15" y="157"/>
                    <a:pt x="24" y="158"/>
                    <a:pt x="34" y="154"/>
                  </a:cubicBezTo>
                  <a:cubicBezTo>
                    <a:pt x="54" y="147"/>
                    <a:pt x="70" y="115"/>
                    <a:pt x="71" y="81"/>
                  </a:cubicBezTo>
                  <a:cubicBezTo>
                    <a:pt x="71" y="64"/>
                    <a:pt x="67" y="48"/>
                    <a:pt x="61" y="34"/>
                  </a:cubicBezTo>
                  <a:cubicBezTo>
                    <a:pt x="55" y="20"/>
                    <a:pt x="46" y="11"/>
                    <a:pt x="36" y="9"/>
                  </a:cubicBezTo>
                  <a:cubicBezTo>
                    <a:pt x="26" y="7"/>
                    <a:pt x="19" y="13"/>
                    <a:pt x="17" y="19"/>
                  </a:cubicBezTo>
                  <a:cubicBezTo>
                    <a:pt x="14" y="24"/>
                    <a:pt x="16" y="28"/>
                    <a:pt x="15" y="28"/>
                  </a:cubicBezTo>
                  <a:cubicBezTo>
                    <a:pt x="14" y="28"/>
                    <a:pt x="11" y="25"/>
                    <a:pt x="12" y="17"/>
                  </a:cubicBezTo>
                  <a:cubicBezTo>
                    <a:pt x="13" y="13"/>
                    <a:pt x="15" y="9"/>
                    <a:pt x="19" y="5"/>
                  </a:cubicBezTo>
                  <a:cubicBezTo>
                    <a:pt x="24" y="1"/>
                    <a:pt x="30" y="0"/>
                    <a:pt x="37" y="0"/>
                  </a:cubicBezTo>
                  <a:cubicBezTo>
                    <a:pt x="52" y="1"/>
                    <a:pt x="65" y="14"/>
                    <a:pt x="72" y="29"/>
                  </a:cubicBezTo>
                  <a:cubicBezTo>
                    <a:pt x="80" y="44"/>
                    <a:pt x="84" y="62"/>
                    <a:pt x="84" y="81"/>
                  </a:cubicBezTo>
                  <a:cubicBezTo>
                    <a:pt x="83" y="119"/>
                    <a:pt x="64" y="155"/>
                    <a:pt x="37" y="163"/>
                  </a:cubicBezTo>
                  <a:cubicBezTo>
                    <a:pt x="24" y="167"/>
                    <a:pt x="13" y="163"/>
                    <a:pt x="7" y="159"/>
                  </a:cubicBezTo>
                  <a:cubicBezTo>
                    <a:pt x="1" y="154"/>
                    <a:pt x="0" y="150"/>
                    <a:pt x="1" y="149"/>
                  </a:cubicBezTo>
                  <a:lnTo>
                    <a:pt x="0" y="150"/>
                  </a:lnTo>
                  <a:close/>
                </a:path>
              </a:pathLst>
            </a:custGeom>
            <a:solidFill>
              <a:srgbClr val="EB996E"/>
            </a:solidFill>
            <a:ln>
              <a:noFill/>
            </a:ln>
          </p:spPr>
          <p:txBody>
            <a:bodyPr anchorCtr="1" anchor="ctr" bIns="14025" lIns="90000" spcFirstLastPara="1" rIns="90000" wrap="square" tIns="14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0" name="Google Shape;2070;p46"/>
            <p:cNvSpPr/>
            <p:nvPr/>
          </p:nvSpPr>
          <p:spPr>
            <a:xfrm>
              <a:off x="1561457" y="2349301"/>
              <a:ext cx="328127" cy="264835"/>
            </a:xfrm>
            <a:custGeom>
              <a:rect b="b" l="l" r="r" t="t"/>
              <a:pathLst>
                <a:path extrusionOk="0" h="1067" w="1322">
                  <a:moveTo>
                    <a:pt x="157" y="629"/>
                  </a:moveTo>
                  <a:cubicBezTo>
                    <a:pt x="154" y="667"/>
                    <a:pt x="106" y="539"/>
                    <a:pt x="125" y="506"/>
                  </a:cubicBezTo>
                  <a:cubicBezTo>
                    <a:pt x="71" y="521"/>
                    <a:pt x="9" y="480"/>
                    <a:pt x="1" y="424"/>
                  </a:cubicBezTo>
                  <a:cubicBezTo>
                    <a:pt x="-6" y="369"/>
                    <a:pt x="42" y="312"/>
                    <a:pt x="98" y="312"/>
                  </a:cubicBezTo>
                  <a:cubicBezTo>
                    <a:pt x="78" y="278"/>
                    <a:pt x="85" y="230"/>
                    <a:pt x="114" y="204"/>
                  </a:cubicBezTo>
                  <a:cubicBezTo>
                    <a:pt x="125" y="195"/>
                    <a:pt x="145" y="187"/>
                    <a:pt x="170" y="182"/>
                  </a:cubicBezTo>
                  <a:cubicBezTo>
                    <a:pt x="169" y="159"/>
                    <a:pt x="175" y="136"/>
                    <a:pt x="186" y="115"/>
                  </a:cubicBezTo>
                  <a:cubicBezTo>
                    <a:pt x="209" y="70"/>
                    <a:pt x="253" y="37"/>
                    <a:pt x="303" y="28"/>
                  </a:cubicBezTo>
                  <a:cubicBezTo>
                    <a:pt x="352" y="19"/>
                    <a:pt x="407" y="34"/>
                    <a:pt x="444" y="67"/>
                  </a:cubicBezTo>
                  <a:cubicBezTo>
                    <a:pt x="476" y="24"/>
                    <a:pt x="530" y="-2"/>
                    <a:pt x="583" y="0"/>
                  </a:cubicBezTo>
                  <a:cubicBezTo>
                    <a:pt x="636" y="2"/>
                    <a:pt x="688" y="31"/>
                    <a:pt x="717" y="76"/>
                  </a:cubicBezTo>
                  <a:cubicBezTo>
                    <a:pt x="765" y="47"/>
                    <a:pt x="829" y="46"/>
                    <a:pt x="878" y="74"/>
                  </a:cubicBezTo>
                  <a:cubicBezTo>
                    <a:pt x="909" y="92"/>
                    <a:pt x="933" y="121"/>
                    <a:pt x="946" y="154"/>
                  </a:cubicBezTo>
                  <a:cubicBezTo>
                    <a:pt x="992" y="129"/>
                    <a:pt x="1056" y="137"/>
                    <a:pt x="1092" y="177"/>
                  </a:cubicBezTo>
                  <a:cubicBezTo>
                    <a:pt x="1107" y="193"/>
                    <a:pt x="1117" y="214"/>
                    <a:pt x="1134" y="228"/>
                  </a:cubicBezTo>
                  <a:cubicBezTo>
                    <a:pt x="1153" y="245"/>
                    <a:pt x="1179" y="250"/>
                    <a:pt x="1202" y="262"/>
                  </a:cubicBezTo>
                  <a:cubicBezTo>
                    <a:pt x="1271" y="299"/>
                    <a:pt x="1287" y="407"/>
                    <a:pt x="1233" y="463"/>
                  </a:cubicBezTo>
                  <a:cubicBezTo>
                    <a:pt x="1259" y="484"/>
                    <a:pt x="1285" y="506"/>
                    <a:pt x="1303" y="535"/>
                  </a:cubicBezTo>
                  <a:cubicBezTo>
                    <a:pt x="1320" y="563"/>
                    <a:pt x="1329" y="600"/>
                    <a:pt x="1315" y="630"/>
                  </a:cubicBezTo>
                  <a:cubicBezTo>
                    <a:pt x="1300" y="667"/>
                    <a:pt x="1257" y="688"/>
                    <a:pt x="1242" y="725"/>
                  </a:cubicBezTo>
                  <a:cubicBezTo>
                    <a:pt x="1235" y="742"/>
                    <a:pt x="1234" y="762"/>
                    <a:pt x="1227" y="779"/>
                  </a:cubicBezTo>
                  <a:cubicBezTo>
                    <a:pt x="1216" y="808"/>
                    <a:pt x="1191" y="826"/>
                    <a:pt x="1161" y="837"/>
                  </a:cubicBezTo>
                  <a:cubicBezTo>
                    <a:pt x="1143" y="913"/>
                    <a:pt x="1090" y="934"/>
                    <a:pt x="1089" y="956"/>
                  </a:cubicBezTo>
                  <a:cubicBezTo>
                    <a:pt x="1073" y="1190"/>
                    <a:pt x="977" y="1054"/>
                    <a:pt x="929" y="561"/>
                  </a:cubicBezTo>
                  <a:cubicBezTo>
                    <a:pt x="917" y="445"/>
                    <a:pt x="960" y="386"/>
                    <a:pt x="869" y="315"/>
                  </a:cubicBezTo>
                  <a:cubicBezTo>
                    <a:pt x="856" y="328"/>
                    <a:pt x="846" y="346"/>
                    <a:pt x="835" y="361"/>
                  </a:cubicBezTo>
                  <a:cubicBezTo>
                    <a:pt x="782" y="431"/>
                    <a:pt x="662" y="435"/>
                    <a:pt x="604" y="369"/>
                  </a:cubicBezTo>
                  <a:cubicBezTo>
                    <a:pt x="583" y="405"/>
                    <a:pt x="544" y="430"/>
                    <a:pt x="503" y="434"/>
                  </a:cubicBezTo>
                  <a:cubicBezTo>
                    <a:pt x="461" y="438"/>
                    <a:pt x="418" y="422"/>
                    <a:pt x="390" y="391"/>
                  </a:cubicBezTo>
                  <a:cubicBezTo>
                    <a:pt x="357" y="421"/>
                    <a:pt x="278" y="472"/>
                    <a:pt x="218" y="417"/>
                  </a:cubicBezTo>
                  <a:cubicBezTo>
                    <a:pt x="218" y="417"/>
                    <a:pt x="166" y="501"/>
                    <a:pt x="157" y="630"/>
                  </a:cubicBezTo>
                  <a:lnTo>
                    <a:pt x="157" y="629"/>
                  </a:lnTo>
                  <a:close/>
                </a:path>
              </a:pathLst>
            </a:custGeom>
            <a:solidFill>
              <a:srgbClr val="EBB46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71" name="Google Shape;2071;p46"/>
            <p:cNvSpPr/>
            <p:nvPr/>
          </p:nvSpPr>
          <p:spPr>
            <a:xfrm>
              <a:off x="1680596" y="2628284"/>
              <a:ext cx="34997" cy="31026"/>
            </a:xfrm>
            <a:custGeom>
              <a:rect b="b" l="l" r="r" t="t"/>
              <a:pathLst>
                <a:path extrusionOk="0" h="125" w="141">
                  <a:moveTo>
                    <a:pt x="6" y="49"/>
                  </a:moveTo>
                  <a:cubicBezTo>
                    <a:pt x="13" y="66"/>
                    <a:pt x="19" y="83"/>
                    <a:pt x="31" y="98"/>
                  </a:cubicBezTo>
                  <a:cubicBezTo>
                    <a:pt x="42" y="112"/>
                    <a:pt x="59" y="125"/>
                    <a:pt x="77" y="125"/>
                  </a:cubicBezTo>
                  <a:cubicBezTo>
                    <a:pt x="97" y="126"/>
                    <a:pt x="116" y="114"/>
                    <a:pt x="127" y="98"/>
                  </a:cubicBezTo>
                  <a:cubicBezTo>
                    <a:pt x="138" y="81"/>
                    <a:pt x="142" y="61"/>
                    <a:pt x="141" y="42"/>
                  </a:cubicBezTo>
                  <a:cubicBezTo>
                    <a:pt x="140" y="24"/>
                    <a:pt x="132" y="2"/>
                    <a:pt x="114" y="0"/>
                  </a:cubicBezTo>
                  <a:cubicBezTo>
                    <a:pt x="107" y="-1"/>
                    <a:pt x="100" y="2"/>
                    <a:pt x="93" y="5"/>
                  </a:cubicBezTo>
                  <a:cubicBezTo>
                    <a:pt x="62" y="18"/>
                    <a:pt x="31" y="30"/>
                    <a:pt x="0" y="43"/>
                  </a:cubicBezTo>
                  <a:lnTo>
                    <a:pt x="6" y="49"/>
                  </a:lnTo>
                  <a:close/>
                </a:path>
              </a:pathLst>
            </a:custGeom>
            <a:solidFill>
              <a:srgbClr val="EB996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2" name="Google Shape;2072;p46"/>
            <p:cNvSpPr/>
            <p:nvPr/>
          </p:nvSpPr>
          <p:spPr>
            <a:xfrm>
              <a:off x="1676128" y="2626051"/>
              <a:ext cx="42691" cy="35742"/>
            </a:xfrm>
            <a:custGeom>
              <a:rect b="b" l="l" r="r" t="t"/>
              <a:pathLst>
                <a:path extrusionOk="0" h="144" w="172">
                  <a:moveTo>
                    <a:pt x="61" y="135"/>
                  </a:moveTo>
                  <a:cubicBezTo>
                    <a:pt x="62" y="132"/>
                    <a:pt x="82" y="140"/>
                    <a:pt x="111" y="129"/>
                  </a:cubicBezTo>
                  <a:cubicBezTo>
                    <a:pt x="125" y="123"/>
                    <a:pt x="140" y="112"/>
                    <a:pt x="148" y="95"/>
                  </a:cubicBezTo>
                  <a:cubicBezTo>
                    <a:pt x="157" y="78"/>
                    <a:pt x="158" y="54"/>
                    <a:pt x="150" y="34"/>
                  </a:cubicBezTo>
                  <a:cubicBezTo>
                    <a:pt x="148" y="29"/>
                    <a:pt x="145" y="24"/>
                    <a:pt x="141" y="20"/>
                  </a:cubicBezTo>
                  <a:cubicBezTo>
                    <a:pt x="138" y="16"/>
                    <a:pt x="139" y="16"/>
                    <a:pt x="134" y="17"/>
                  </a:cubicBezTo>
                  <a:cubicBezTo>
                    <a:pt x="131" y="18"/>
                    <a:pt x="124" y="21"/>
                    <a:pt x="119" y="22"/>
                  </a:cubicBezTo>
                  <a:cubicBezTo>
                    <a:pt x="114" y="25"/>
                    <a:pt x="109" y="27"/>
                    <a:pt x="104" y="29"/>
                  </a:cubicBezTo>
                  <a:cubicBezTo>
                    <a:pt x="84" y="37"/>
                    <a:pt x="66" y="44"/>
                    <a:pt x="51" y="50"/>
                  </a:cubicBezTo>
                  <a:cubicBezTo>
                    <a:pt x="21" y="61"/>
                    <a:pt x="1" y="67"/>
                    <a:pt x="0" y="65"/>
                  </a:cubicBezTo>
                  <a:cubicBezTo>
                    <a:pt x="-1" y="63"/>
                    <a:pt x="17" y="53"/>
                    <a:pt x="46" y="39"/>
                  </a:cubicBezTo>
                  <a:cubicBezTo>
                    <a:pt x="61" y="32"/>
                    <a:pt x="78" y="24"/>
                    <a:pt x="98" y="15"/>
                  </a:cubicBezTo>
                  <a:cubicBezTo>
                    <a:pt x="103" y="13"/>
                    <a:pt x="108" y="10"/>
                    <a:pt x="113" y="8"/>
                  </a:cubicBezTo>
                  <a:cubicBezTo>
                    <a:pt x="119" y="6"/>
                    <a:pt x="123" y="3"/>
                    <a:pt x="130" y="1"/>
                  </a:cubicBezTo>
                  <a:cubicBezTo>
                    <a:pt x="134" y="0"/>
                    <a:pt x="139" y="-1"/>
                    <a:pt x="144" y="2"/>
                  </a:cubicBezTo>
                  <a:cubicBezTo>
                    <a:pt x="149" y="4"/>
                    <a:pt x="152" y="7"/>
                    <a:pt x="154" y="10"/>
                  </a:cubicBezTo>
                  <a:cubicBezTo>
                    <a:pt x="158" y="15"/>
                    <a:pt x="162" y="21"/>
                    <a:pt x="165" y="28"/>
                  </a:cubicBezTo>
                  <a:cubicBezTo>
                    <a:pt x="176" y="53"/>
                    <a:pt x="173" y="81"/>
                    <a:pt x="162" y="102"/>
                  </a:cubicBezTo>
                  <a:cubicBezTo>
                    <a:pt x="150" y="124"/>
                    <a:pt x="131" y="135"/>
                    <a:pt x="114" y="140"/>
                  </a:cubicBezTo>
                  <a:cubicBezTo>
                    <a:pt x="98" y="146"/>
                    <a:pt x="83" y="144"/>
                    <a:pt x="74" y="142"/>
                  </a:cubicBezTo>
                  <a:cubicBezTo>
                    <a:pt x="65" y="140"/>
                    <a:pt x="60" y="137"/>
                    <a:pt x="61" y="135"/>
                  </a:cubicBezTo>
                  <a:close/>
                </a:path>
              </a:pathLst>
            </a:custGeom>
            <a:solidFill>
              <a:schemeClr val="dk1"/>
            </a:solidFill>
            <a:ln>
              <a:noFill/>
            </a:ln>
          </p:spPr>
          <p:txBody>
            <a:bodyPr anchorCtr="1" anchor="ctr" bIns="6825" lIns="90000" spcFirstLastPara="1" rIns="90000" wrap="square" tIns="6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2073" name="Google Shape;2073;p46"/>
          <p:cNvGrpSpPr/>
          <p:nvPr/>
        </p:nvGrpSpPr>
        <p:grpSpPr>
          <a:xfrm>
            <a:off x="1219355" y="2283479"/>
            <a:ext cx="424486" cy="412128"/>
            <a:chOff x="1055119" y="2211299"/>
            <a:chExt cx="441805" cy="428898"/>
          </a:xfrm>
        </p:grpSpPr>
        <p:sp>
          <p:nvSpPr>
            <p:cNvPr id="2074" name="Google Shape;2074;p46"/>
            <p:cNvSpPr/>
            <p:nvPr/>
          </p:nvSpPr>
          <p:spPr>
            <a:xfrm>
              <a:off x="1056360" y="2212540"/>
              <a:ext cx="440564" cy="426664"/>
            </a:xfrm>
            <a:custGeom>
              <a:rect b="b" l="l" r="r" t="t"/>
              <a:pathLst>
                <a:path extrusionOk="0" h="1719" w="1775">
                  <a:moveTo>
                    <a:pt x="1775" y="1631"/>
                  </a:moveTo>
                  <a:lnTo>
                    <a:pt x="1593" y="1310"/>
                  </a:lnTo>
                  <a:cubicBezTo>
                    <a:pt x="1674" y="1179"/>
                    <a:pt x="1720" y="1025"/>
                    <a:pt x="1720" y="860"/>
                  </a:cubicBezTo>
                  <a:cubicBezTo>
                    <a:pt x="1720" y="385"/>
                    <a:pt x="1335" y="0"/>
                    <a:pt x="860" y="0"/>
                  </a:cubicBezTo>
                  <a:cubicBezTo>
                    <a:pt x="385" y="0"/>
                    <a:pt x="0" y="385"/>
                    <a:pt x="0" y="860"/>
                  </a:cubicBezTo>
                  <a:cubicBezTo>
                    <a:pt x="0" y="1335"/>
                    <a:pt x="385" y="1719"/>
                    <a:pt x="860" y="1719"/>
                  </a:cubicBezTo>
                  <a:cubicBezTo>
                    <a:pt x="1059" y="1719"/>
                    <a:pt x="1241" y="1652"/>
                    <a:pt x="1386" y="1539"/>
                  </a:cubicBezTo>
                  <a:lnTo>
                    <a:pt x="1386" y="1539"/>
                  </a:lnTo>
                  <a:lnTo>
                    <a:pt x="1775" y="1631"/>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5" name="Google Shape;2075;p46"/>
            <p:cNvSpPr/>
            <p:nvPr/>
          </p:nvSpPr>
          <p:spPr>
            <a:xfrm>
              <a:off x="1055119" y="2211299"/>
              <a:ext cx="441805" cy="428898"/>
            </a:xfrm>
            <a:custGeom>
              <a:rect b="b" l="l" r="r" t="t"/>
              <a:pathLst>
                <a:path extrusionOk="0" h="1728" w="1780">
                  <a:moveTo>
                    <a:pt x="1780" y="1636"/>
                  </a:moveTo>
                  <a:cubicBezTo>
                    <a:pt x="1762" y="1632"/>
                    <a:pt x="1639" y="1604"/>
                    <a:pt x="1390" y="1547"/>
                  </a:cubicBezTo>
                  <a:lnTo>
                    <a:pt x="1386" y="1546"/>
                  </a:lnTo>
                  <a:lnTo>
                    <a:pt x="1389" y="1543"/>
                  </a:lnTo>
                  <a:lnTo>
                    <a:pt x="1389" y="1543"/>
                  </a:lnTo>
                  <a:lnTo>
                    <a:pt x="1393" y="1547"/>
                  </a:lnTo>
                  <a:cubicBezTo>
                    <a:pt x="1344" y="1585"/>
                    <a:pt x="1285" y="1622"/>
                    <a:pt x="1216" y="1653"/>
                  </a:cubicBezTo>
                  <a:cubicBezTo>
                    <a:pt x="1147" y="1684"/>
                    <a:pt x="1067" y="1709"/>
                    <a:pt x="980" y="1721"/>
                  </a:cubicBezTo>
                  <a:cubicBezTo>
                    <a:pt x="936" y="1726"/>
                    <a:pt x="890" y="1730"/>
                    <a:pt x="843" y="1728"/>
                  </a:cubicBezTo>
                  <a:cubicBezTo>
                    <a:pt x="820" y="1726"/>
                    <a:pt x="796" y="1726"/>
                    <a:pt x="772" y="1724"/>
                  </a:cubicBezTo>
                  <a:cubicBezTo>
                    <a:pt x="748" y="1720"/>
                    <a:pt x="724" y="1717"/>
                    <a:pt x="699" y="1713"/>
                  </a:cubicBezTo>
                  <a:cubicBezTo>
                    <a:pt x="602" y="1693"/>
                    <a:pt x="502" y="1656"/>
                    <a:pt x="409" y="1599"/>
                  </a:cubicBezTo>
                  <a:cubicBezTo>
                    <a:pt x="316" y="1541"/>
                    <a:pt x="230" y="1463"/>
                    <a:pt x="162" y="1368"/>
                  </a:cubicBezTo>
                  <a:cubicBezTo>
                    <a:pt x="93" y="1272"/>
                    <a:pt x="41" y="1159"/>
                    <a:pt x="16" y="1035"/>
                  </a:cubicBezTo>
                  <a:cubicBezTo>
                    <a:pt x="-8" y="912"/>
                    <a:pt x="-6" y="780"/>
                    <a:pt x="26" y="653"/>
                  </a:cubicBezTo>
                  <a:cubicBezTo>
                    <a:pt x="59" y="525"/>
                    <a:pt x="120" y="401"/>
                    <a:pt x="211" y="299"/>
                  </a:cubicBezTo>
                  <a:lnTo>
                    <a:pt x="246" y="260"/>
                  </a:lnTo>
                  <a:cubicBezTo>
                    <a:pt x="258" y="247"/>
                    <a:pt x="271" y="237"/>
                    <a:pt x="284" y="225"/>
                  </a:cubicBezTo>
                  <a:cubicBezTo>
                    <a:pt x="297" y="213"/>
                    <a:pt x="309" y="201"/>
                    <a:pt x="323" y="191"/>
                  </a:cubicBezTo>
                  <a:lnTo>
                    <a:pt x="364" y="160"/>
                  </a:lnTo>
                  <a:cubicBezTo>
                    <a:pt x="378" y="149"/>
                    <a:pt x="392" y="140"/>
                    <a:pt x="407" y="131"/>
                  </a:cubicBezTo>
                  <a:cubicBezTo>
                    <a:pt x="421" y="123"/>
                    <a:pt x="436" y="114"/>
                    <a:pt x="451" y="105"/>
                  </a:cubicBezTo>
                  <a:cubicBezTo>
                    <a:pt x="466" y="97"/>
                    <a:pt x="481" y="90"/>
                    <a:pt x="496" y="83"/>
                  </a:cubicBezTo>
                  <a:cubicBezTo>
                    <a:pt x="512" y="75"/>
                    <a:pt x="527" y="67"/>
                    <a:pt x="542" y="62"/>
                  </a:cubicBezTo>
                  <a:cubicBezTo>
                    <a:pt x="667" y="13"/>
                    <a:pt x="801" y="-7"/>
                    <a:pt x="928" y="3"/>
                  </a:cubicBezTo>
                  <a:cubicBezTo>
                    <a:pt x="1055" y="12"/>
                    <a:pt x="1177" y="49"/>
                    <a:pt x="1282" y="107"/>
                  </a:cubicBezTo>
                  <a:cubicBezTo>
                    <a:pt x="1387" y="166"/>
                    <a:pt x="1475" y="243"/>
                    <a:pt x="1544" y="331"/>
                  </a:cubicBezTo>
                  <a:cubicBezTo>
                    <a:pt x="1612" y="418"/>
                    <a:pt x="1660" y="514"/>
                    <a:pt x="1690" y="610"/>
                  </a:cubicBezTo>
                  <a:cubicBezTo>
                    <a:pt x="1720" y="706"/>
                    <a:pt x="1728" y="801"/>
                    <a:pt x="1727" y="889"/>
                  </a:cubicBezTo>
                  <a:cubicBezTo>
                    <a:pt x="1725" y="978"/>
                    <a:pt x="1709" y="1059"/>
                    <a:pt x="1685" y="1131"/>
                  </a:cubicBezTo>
                  <a:cubicBezTo>
                    <a:pt x="1662" y="1202"/>
                    <a:pt x="1631" y="1264"/>
                    <a:pt x="1599" y="1316"/>
                  </a:cubicBezTo>
                  <a:lnTo>
                    <a:pt x="1599" y="1313"/>
                  </a:lnTo>
                  <a:cubicBezTo>
                    <a:pt x="1714" y="1519"/>
                    <a:pt x="1771" y="1620"/>
                    <a:pt x="1779" y="1636"/>
                  </a:cubicBezTo>
                  <a:cubicBezTo>
                    <a:pt x="1770" y="1620"/>
                    <a:pt x="1713" y="1520"/>
                    <a:pt x="1595" y="1316"/>
                  </a:cubicBezTo>
                  <a:lnTo>
                    <a:pt x="1594" y="1315"/>
                  </a:lnTo>
                  <a:lnTo>
                    <a:pt x="1595" y="1313"/>
                  </a:lnTo>
                  <a:cubicBezTo>
                    <a:pt x="1626" y="1261"/>
                    <a:pt x="1656" y="1200"/>
                    <a:pt x="1679" y="1129"/>
                  </a:cubicBezTo>
                  <a:cubicBezTo>
                    <a:pt x="1702" y="1058"/>
                    <a:pt x="1718" y="977"/>
                    <a:pt x="1720" y="889"/>
                  </a:cubicBezTo>
                  <a:cubicBezTo>
                    <a:pt x="1720" y="802"/>
                    <a:pt x="1712" y="707"/>
                    <a:pt x="1682" y="612"/>
                  </a:cubicBezTo>
                  <a:cubicBezTo>
                    <a:pt x="1652" y="518"/>
                    <a:pt x="1604" y="423"/>
                    <a:pt x="1536" y="337"/>
                  </a:cubicBezTo>
                  <a:cubicBezTo>
                    <a:pt x="1469" y="251"/>
                    <a:pt x="1381" y="174"/>
                    <a:pt x="1277" y="116"/>
                  </a:cubicBezTo>
                  <a:cubicBezTo>
                    <a:pt x="1174" y="58"/>
                    <a:pt x="1053" y="22"/>
                    <a:pt x="927" y="13"/>
                  </a:cubicBezTo>
                  <a:cubicBezTo>
                    <a:pt x="801" y="4"/>
                    <a:pt x="670" y="23"/>
                    <a:pt x="546" y="72"/>
                  </a:cubicBezTo>
                  <a:cubicBezTo>
                    <a:pt x="530" y="77"/>
                    <a:pt x="516" y="85"/>
                    <a:pt x="501" y="92"/>
                  </a:cubicBezTo>
                  <a:cubicBezTo>
                    <a:pt x="486" y="100"/>
                    <a:pt x="470" y="107"/>
                    <a:pt x="455" y="114"/>
                  </a:cubicBezTo>
                  <a:cubicBezTo>
                    <a:pt x="441" y="123"/>
                    <a:pt x="427" y="132"/>
                    <a:pt x="412" y="140"/>
                  </a:cubicBezTo>
                  <a:cubicBezTo>
                    <a:pt x="398" y="149"/>
                    <a:pt x="383" y="158"/>
                    <a:pt x="370" y="168"/>
                  </a:cubicBezTo>
                  <a:lnTo>
                    <a:pt x="329" y="199"/>
                  </a:lnTo>
                  <a:cubicBezTo>
                    <a:pt x="315" y="209"/>
                    <a:pt x="303" y="221"/>
                    <a:pt x="291" y="232"/>
                  </a:cubicBezTo>
                  <a:cubicBezTo>
                    <a:pt x="278" y="244"/>
                    <a:pt x="265" y="255"/>
                    <a:pt x="253" y="268"/>
                  </a:cubicBezTo>
                  <a:lnTo>
                    <a:pt x="219" y="306"/>
                  </a:lnTo>
                  <a:cubicBezTo>
                    <a:pt x="129" y="407"/>
                    <a:pt x="69" y="529"/>
                    <a:pt x="36" y="655"/>
                  </a:cubicBezTo>
                  <a:cubicBezTo>
                    <a:pt x="4" y="781"/>
                    <a:pt x="2" y="911"/>
                    <a:pt x="26" y="1033"/>
                  </a:cubicBezTo>
                  <a:cubicBezTo>
                    <a:pt x="50" y="1155"/>
                    <a:pt x="101" y="1267"/>
                    <a:pt x="169" y="1362"/>
                  </a:cubicBezTo>
                  <a:cubicBezTo>
                    <a:pt x="237" y="1456"/>
                    <a:pt x="322" y="1534"/>
                    <a:pt x="414" y="1591"/>
                  </a:cubicBezTo>
                  <a:cubicBezTo>
                    <a:pt x="506" y="1648"/>
                    <a:pt x="604" y="1685"/>
                    <a:pt x="700" y="1704"/>
                  </a:cubicBezTo>
                  <a:cubicBezTo>
                    <a:pt x="725" y="1708"/>
                    <a:pt x="749" y="1712"/>
                    <a:pt x="772" y="1715"/>
                  </a:cubicBezTo>
                  <a:cubicBezTo>
                    <a:pt x="796" y="1718"/>
                    <a:pt x="820" y="1718"/>
                    <a:pt x="843" y="1719"/>
                  </a:cubicBezTo>
                  <a:cubicBezTo>
                    <a:pt x="890" y="1722"/>
                    <a:pt x="935" y="1718"/>
                    <a:pt x="978" y="1713"/>
                  </a:cubicBezTo>
                  <a:cubicBezTo>
                    <a:pt x="1065" y="1702"/>
                    <a:pt x="1143" y="1677"/>
                    <a:pt x="1212" y="1647"/>
                  </a:cubicBezTo>
                  <a:cubicBezTo>
                    <a:pt x="1281" y="1617"/>
                    <a:pt x="1339" y="1580"/>
                    <a:pt x="1388" y="1542"/>
                  </a:cubicBezTo>
                  <a:lnTo>
                    <a:pt x="1404" y="1530"/>
                  </a:lnTo>
                  <a:lnTo>
                    <a:pt x="1392" y="1546"/>
                  </a:lnTo>
                  <a:lnTo>
                    <a:pt x="1392" y="1546"/>
                  </a:lnTo>
                  <a:lnTo>
                    <a:pt x="1390" y="1542"/>
                  </a:lnTo>
                  <a:cubicBezTo>
                    <a:pt x="1637" y="1602"/>
                    <a:pt x="1760" y="1632"/>
                    <a:pt x="1779" y="1636"/>
                  </a:cubicBezTo>
                  <a:lnTo>
                    <a:pt x="1780" y="163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76" name="Google Shape;2076;p46"/>
            <p:cNvSpPr/>
            <p:nvPr/>
          </p:nvSpPr>
          <p:spPr>
            <a:xfrm>
              <a:off x="1166315" y="2404155"/>
              <a:ext cx="43436" cy="43436"/>
            </a:xfrm>
            <a:custGeom>
              <a:rect b="b" l="l" r="r" t="t"/>
              <a:pathLst>
                <a:path extrusionOk="0" h="175" w="175">
                  <a:moveTo>
                    <a:pt x="175" y="87"/>
                  </a:moveTo>
                  <a:cubicBezTo>
                    <a:pt x="175" y="136"/>
                    <a:pt x="136" y="175"/>
                    <a:pt x="88" y="175"/>
                  </a:cubicBezTo>
                  <a:cubicBezTo>
                    <a:pt x="39" y="175"/>
                    <a:pt x="0" y="135"/>
                    <a:pt x="0" y="87"/>
                  </a:cubicBezTo>
                  <a:cubicBezTo>
                    <a:pt x="0" y="38"/>
                    <a:pt x="39" y="0"/>
                    <a:pt x="88" y="0"/>
                  </a:cubicBezTo>
                  <a:cubicBezTo>
                    <a:pt x="136" y="0"/>
                    <a:pt x="175" y="39"/>
                    <a:pt x="175" y="87"/>
                  </a:cubicBezTo>
                  <a:close/>
                </a:path>
              </a:pathLst>
            </a:custGeom>
            <a:solidFill>
              <a:schemeClr val="dk2"/>
            </a:solidFill>
            <a:ln>
              <a:noFill/>
            </a:ln>
          </p:spPr>
          <p:txBody>
            <a:bodyPr anchorCtr="1" anchor="ctr" bIns="18000" lIns="90000" spcFirstLastPara="1" rIns="90000" wrap="square" tIns="18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77" name="Google Shape;2077;p46"/>
            <p:cNvSpPr/>
            <p:nvPr/>
          </p:nvSpPr>
          <p:spPr>
            <a:xfrm>
              <a:off x="1253187" y="2404155"/>
              <a:ext cx="43436" cy="43436"/>
            </a:xfrm>
            <a:custGeom>
              <a:rect b="b" l="l" r="r" t="t"/>
              <a:pathLst>
                <a:path extrusionOk="0" h="175" w="175">
                  <a:moveTo>
                    <a:pt x="175" y="87"/>
                  </a:moveTo>
                  <a:cubicBezTo>
                    <a:pt x="175" y="136"/>
                    <a:pt x="135" y="175"/>
                    <a:pt x="87" y="175"/>
                  </a:cubicBezTo>
                  <a:cubicBezTo>
                    <a:pt x="39" y="175"/>
                    <a:pt x="0" y="135"/>
                    <a:pt x="0" y="87"/>
                  </a:cubicBezTo>
                  <a:cubicBezTo>
                    <a:pt x="0" y="38"/>
                    <a:pt x="39" y="0"/>
                    <a:pt x="87" y="0"/>
                  </a:cubicBezTo>
                  <a:cubicBezTo>
                    <a:pt x="135" y="0"/>
                    <a:pt x="175" y="39"/>
                    <a:pt x="175" y="87"/>
                  </a:cubicBezTo>
                  <a:close/>
                </a:path>
              </a:pathLst>
            </a:custGeom>
            <a:solidFill>
              <a:schemeClr val="dk2"/>
            </a:solidFill>
            <a:ln>
              <a:noFill/>
            </a:ln>
          </p:spPr>
          <p:txBody>
            <a:bodyPr anchorCtr="1" anchor="ctr" bIns="18000" lIns="90000" spcFirstLastPara="1" rIns="90000" wrap="square" tIns="18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078" name="Google Shape;2078;p46"/>
            <p:cNvSpPr/>
            <p:nvPr/>
          </p:nvSpPr>
          <p:spPr>
            <a:xfrm>
              <a:off x="1342541" y="2404155"/>
              <a:ext cx="43436" cy="43436"/>
            </a:xfrm>
            <a:custGeom>
              <a:rect b="b" l="l" r="r" t="t"/>
              <a:pathLst>
                <a:path extrusionOk="0" h="175" w="175">
                  <a:moveTo>
                    <a:pt x="163" y="44"/>
                  </a:moveTo>
                  <a:cubicBezTo>
                    <a:pt x="187" y="86"/>
                    <a:pt x="173" y="139"/>
                    <a:pt x="131" y="163"/>
                  </a:cubicBezTo>
                  <a:cubicBezTo>
                    <a:pt x="89" y="187"/>
                    <a:pt x="36" y="173"/>
                    <a:pt x="12" y="131"/>
                  </a:cubicBezTo>
                  <a:cubicBezTo>
                    <a:pt x="-12" y="89"/>
                    <a:pt x="2" y="36"/>
                    <a:pt x="44" y="12"/>
                  </a:cubicBezTo>
                  <a:cubicBezTo>
                    <a:pt x="86" y="-12"/>
                    <a:pt x="139" y="2"/>
                    <a:pt x="163" y="44"/>
                  </a:cubicBezTo>
                  <a:close/>
                </a:path>
              </a:pathLst>
            </a:custGeom>
            <a:solidFill>
              <a:schemeClr val="dk2"/>
            </a:solidFill>
            <a:ln>
              <a:noFill/>
            </a:ln>
          </p:spPr>
          <p:txBody>
            <a:bodyPr anchorCtr="1" anchor="ctr" bIns="18000" lIns="90000" spcFirstLastPara="1" rIns="90000" wrap="square" tIns="18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2079" name="Google Shape;2079;p46"/>
          <p:cNvGrpSpPr/>
          <p:nvPr/>
        </p:nvGrpSpPr>
        <p:grpSpPr>
          <a:xfrm>
            <a:off x="6121455" y="4186716"/>
            <a:ext cx="409701" cy="396149"/>
            <a:chOff x="6157221" y="4191981"/>
            <a:chExt cx="426416" cy="412269"/>
          </a:xfrm>
        </p:grpSpPr>
        <p:sp>
          <p:nvSpPr>
            <p:cNvPr id="2080" name="Google Shape;2080;p46"/>
            <p:cNvSpPr/>
            <p:nvPr/>
          </p:nvSpPr>
          <p:spPr>
            <a:xfrm>
              <a:off x="6157221" y="4191981"/>
              <a:ext cx="426416" cy="412269"/>
            </a:xfrm>
            <a:custGeom>
              <a:rect b="b" l="l" r="r" t="t"/>
              <a:pathLst>
                <a:path extrusionOk="0" h="1661" w="1718">
                  <a:moveTo>
                    <a:pt x="0" y="0"/>
                  </a:moveTo>
                  <a:lnTo>
                    <a:pt x="1718" y="0"/>
                  </a:lnTo>
                  <a:lnTo>
                    <a:pt x="1718" y="1661"/>
                  </a:lnTo>
                  <a:lnTo>
                    <a:pt x="0" y="1661"/>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1" name="Google Shape;2081;p46"/>
            <p:cNvSpPr/>
            <p:nvPr/>
          </p:nvSpPr>
          <p:spPr>
            <a:xfrm>
              <a:off x="6179063" y="4345620"/>
              <a:ext cx="360145" cy="212215"/>
            </a:xfrm>
            <a:custGeom>
              <a:rect b="b" l="l" r="r" t="t"/>
              <a:pathLst>
                <a:path extrusionOk="0" h="855" w="1451">
                  <a:moveTo>
                    <a:pt x="1451" y="855"/>
                  </a:moveTo>
                  <a:lnTo>
                    <a:pt x="976" y="0"/>
                  </a:lnTo>
                  <a:lnTo>
                    <a:pt x="587" y="546"/>
                  </a:lnTo>
                  <a:lnTo>
                    <a:pt x="351" y="256"/>
                  </a:lnTo>
                  <a:lnTo>
                    <a:pt x="0" y="855"/>
                  </a:lnTo>
                  <a:lnTo>
                    <a:pt x="1451" y="855"/>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2" name="Google Shape;2082;p46"/>
            <p:cNvSpPr/>
            <p:nvPr/>
          </p:nvSpPr>
          <p:spPr>
            <a:xfrm>
              <a:off x="6283806" y="4273640"/>
              <a:ext cx="61307" cy="61307"/>
            </a:xfrm>
            <a:custGeom>
              <a:rect b="b" l="l" r="r" t="t"/>
              <a:pathLst>
                <a:path extrusionOk="0" h="247" w="247">
                  <a:moveTo>
                    <a:pt x="0" y="123"/>
                  </a:moveTo>
                  <a:cubicBezTo>
                    <a:pt x="0" y="192"/>
                    <a:pt x="55" y="247"/>
                    <a:pt x="123" y="247"/>
                  </a:cubicBezTo>
                  <a:cubicBezTo>
                    <a:pt x="192" y="247"/>
                    <a:pt x="247" y="192"/>
                    <a:pt x="247" y="123"/>
                  </a:cubicBezTo>
                  <a:cubicBezTo>
                    <a:pt x="247" y="55"/>
                    <a:pt x="192" y="0"/>
                    <a:pt x="123" y="0"/>
                  </a:cubicBezTo>
                  <a:cubicBezTo>
                    <a:pt x="55" y="0"/>
                    <a:pt x="0" y="55"/>
                    <a:pt x="0" y="123"/>
                  </a:cubicBezTo>
                  <a:close/>
                </a:path>
              </a:pathLst>
            </a:custGeom>
            <a:solidFill>
              <a:schemeClr val="accent1"/>
            </a:solidFill>
            <a:ln>
              <a:noFill/>
            </a:ln>
          </p:spPr>
          <p:txBody>
            <a:bodyPr anchorCtr="1" anchor="ctr" bIns="43900" lIns="90000" spcFirstLastPara="1" rIns="90000" wrap="square" tIns="43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3" name="Google Shape;2083;p46"/>
            <p:cNvSpPr/>
            <p:nvPr/>
          </p:nvSpPr>
          <p:spPr>
            <a:xfrm>
              <a:off x="6188247" y="4223999"/>
              <a:ext cx="364365" cy="347983"/>
            </a:xfrm>
            <a:custGeom>
              <a:rect b="b" l="l" r="r" t="t"/>
              <a:pathLst>
                <a:path extrusionOk="0" h="1402" w="1468">
                  <a:moveTo>
                    <a:pt x="8" y="1395"/>
                  </a:moveTo>
                  <a:cubicBezTo>
                    <a:pt x="8" y="1395"/>
                    <a:pt x="8" y="1393"/>
                    <a:pt x="9" y="1388"/>
                  </a:cubicBezTo>
                  <a:cubicBezTo>
                    <a:pt x="9" y="1383"/>
                    <a:pt x="9" y="1377"/>
                    <a:pt x="9" y="1369"/>
                  </a:cubicBezTo>
                  <a:cubicBezTo>
                    <a:pt x="9" y="1351"/>
                    <a:pt x="9" y="1326"/>
                    <a:pt x="10" y="1294"/>
                  </a:cubicBezTo>
                  <a:cubicBezTo>
                    <a:pt x="10" y="1228"/>
                    <a:pt x="11" y="1133"/>
                    <a:pt x="11" y="1012"/>
                  </a:cubicBezTo>
                  <a:cubicBezTo>
                    <a:pt x="12" y="769"/>
                    <a:pt x="14" y="423"/>
                    <a:pt x="15" y="8"/>
                  </a:cubicBezTo>
                  <a:lnTo>
                    <a:pt x="8" y="15"/>
                  </a:lnTo>
                  <a:cubicBezTo>
                    <a:pt x="428" y="16"/>
                    <a:pt x="927" y="16"/>
                    <a:pt x="1459" y="16"/>
                  </a:cubicBezTo>
                  <a:cubicBezTo>
                    <a:pt x="1461" y="18"/>
                    <a:pt x="1444" y="1"/>
                    <a:pt x="1451" y="8"/>
                  </a:cubicBezTo>
                  <a:lnTo>
                    <a:pt x="1451" y="8"/>
                  </a:lnTo>
                  <a:lnTo>
                    <a:pt x="1451" y="196"/>
                  </a:lnTo>
                  <a:cubicBezTo>
                    <a:pt x="1451" y="259"/>
                    <a:pt x="1451" y="321"/>
                    <a:pt x="1451" y="381"/>
                  </a:cubicBezTo>
                  <a:cubicBezTo>
                    <a:pt x="1451" y="504"/>
                    <a:pt x="1451" y="623"/>
                    <a:pt x="1451" y="739"/>
                  </a:cubicBezTo>
                  <a:cubicBezTo>
                    <a:pt x="1451" y="972"/>
                    <a:pt x="1452" y="1192"/>
                    <a:pt x="1452" y="1394"/>
                  </a:cubicBezTo>
                  <a:lnTo>
                    <a:pt x="1459" y="1387"/>
                  </a:lnTo>
                  <a:cubicBezTo>
                    <a:pt x="1026" y="1389"/>
                    <a:pt x="664" y="1390"/>
                    <a:pt x="410" y="1391"/>
                  </a:cubicBezTo>
                  <a:cubicBezTo>
                    <a:pt x="283" y="1392"/>
                    <a:pt x="183" y="1392"/>
                    <a:pt x="114" y="1393"/>
                  </a:cubicBezTo>
                  <a:cubicBezTo>
                    <a:pt x="80" y="1393"/>
                    <a:pt x="54" y="1393"/>
                    <a:pt x="35" y="1394"/>
                  </a:cubicBezTo>
                  <a:cubicBezTo>
                    <a:pt x="27" y="1394"/>
                    <a:pt x="20" y="1394"/>
                    <a:pt x="15" y="1394"/>
                  </a:cubicBezTo>
                  <a:cubicBezTo>
                    <a:pt x="10" y="1394"/>
                    <a:pt x="7" y="1394"/>
                    <a:pt x="7" y="1394"/>
                  </a:cubicBezTo>
                  <a:cubicBezTo>
                    <a:pt x="7" y="1394"/>
                    <a:pt x="10" y="1395"/>
                    <a:pt x="14" y="1395"/>
                  </a:cubicBezTo>
                  <a:cubicBezTo>
                    <a:pt x="19" y="1395"/>
                    <a:pt x="25" y="1395"/>
                    <a:pt x="33" y="1395"/>
                  </a:cubicBezTo>
                  <a:cubicBezTo>
                    <a:pt x="52" y="1395"/>
                    <a:pt x="77" y="1396"/>
                    <a:pt x="110" y="1396"/>
                  </a:cubicBezTo>
                  <a:cubicBezTo>
                    <a:pt x="179" y="1396"/>
                    <a:pt x="279" y="1397"/>
                    <a:pt x="405" y="1398"/>
                  </a:cubicBezTo>
                  <a:cubicBezTo>
                    <a:pt x="660" y="1399"/>
                    <a:pt x="1023" y="1400"/>
                    <a:pt x="1458" y="1402"/>
                  </a:cubicBezTo>
                  <a:lnTo>
                    <a:pt x="1466" y="1402"/>
                  </a:lnTo>
                  <a:lnTo>
                    <a:pt x="1466" y="1394"/>
                  </a:lnTo>
                  <a:cubicBezTo>
                    <a:pt x="1466" y="1192"/>
                    <a:pt x="1466" y="972"/>
                    <a:pt x="1466" y="739"/>
                  </a:cubicBezTo>
                  <a:cubicBezTo>
                    <a:pt x="1466" y="623"/>
                    <a:pt x="1466" y="503"/>
                    <a:pt x="1466" y="381"/>
                  </a:cubicBezTo>
                  <a:cubicBezTo>
                    <a:pt x="1466" y="320"/>
                    <a:pt x="1466" y="259"/>
                    <a:pt x="1466" y="196"/>
                  </a:cubicBezTo>
                  <a:lnTo>
                    <a:pt x="1466" y="9"/>
                  </a:lnTo>
                  <a:lnTo>
                    <a:pt x="1466" y="9"/>
                  </a:lnTo>
                  <a:cubicBezTo>
                    <a:pt x="1474" y="16"/>
                    <a:pt x="1456" y="-2"/>
                    <a:pt x="1458" y="0"/>
                  </a:cubicBezTo>
                  <a:cubicBezTo>
                    <a:pt x="925" y="1"/>
                    <a:pt x="427" y="1"/>
                    <a:pt x="7" y="1"/>
                  </a:cubicBezTo>
                  <a:lnTo>
                    <a:pt x="0" y="1"/>
                  </a:lnTo>
                  <a:lnTo>
                    <a:pt x="0" y="8"/>
                  </a:lnTo>
                  <a:cubicBezTo>
                    <a:pt x="1" y="425"/>
                    <a:pt x="2" y="772"/>
                    <a:pt x="4" y="1016"/>
                  </a:cubicBezTo>
                  <a:cubicBezTo>
                    <a:pt x="4" y="1136"/>
                    <a:pt x="5" y="1231"/>
                    <a:pt x="5" y="1297"/>
                  </a:cubicBezTo>
                  <a:cubicBezTo>
                    <a:pt x="6" y="1328"/>
                    <a:pt x="6" y="1353"/>
                    <a:pt x="6" y="1370"/>
                  </a:cubicBezTo>
                  <a:cubicBezTo>
                    <a:pt x="6" y="1378"/>
                    <a:pt x="6" y="1384"/>
                    <a:pt x="6" y="1389"/>
                  </a:cubicBezTo>
                  <a:cubicBezTo>
                    <a:pt x="6" y="1393"/>
                    <a:pt x="6" y="1395"/>
                    <a:pt x="7" y="1395"/>
                  </a:cubicBezTo>
                  <a:lnTo>
                    <a:pt x="8" y="1395"/>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084" name="Google Shape;2084;p46"/>
          <p:cNvSpPr/>
          <p:nvPr/>
        </p:nvSpPr>
        <p:spPr>
          <a:xfrm>
            <a:off x="6690300" y="2104269"/>
            <a:ext cx="403759" cy="441440"/>
          </a:xfrm>
          <a:custGeom>
            <a:rect b="b" l="l" r="r" t="t"/>
            <a:pathLst>
              <a:path extrusionOk="0" h="1851" w="1693">
                <a:moveTo>
                  <a:pt x="671" y="957"/>
                </a:moveTo>
                <a:cubicBezTo>
                  <a:pt x="499" y="885"/>
                  <a:pt x="377" y="707"/>
                  <a:pt x="376" y="498"/>
                </a:cubicBezTo>
                <a:cubicBezTo>
                  <a:pt x="375" y="224"/>
                  <a:pt x="582" y="1"/>
                  <a:pt x="839" y="0"/>
                </a:cubicBezTo>
                <a:cubicBezTo>
                  <a:pt x="1096" y="-2"/>
                  <a:pt x="1305" y="220"/>
                  <a:pt x="1306" y="494"/>
                </a:cubicBezTo>
                <a:cubicBezTo>
                  <a:pt x="1307" y="705"/>
                  <a:pt x="1184" y="884"/>
                  <a:pt x="1010" y="957"/>
                </a:cubicBezTo>
                <a:cubicBezTo>
                  <a:pt x="1726" y="1065"/>
                  <a:pt x="1693" y="1843"/>
                  <a:pt x="1693" y="1843"/>
                </a:cubicBezTo>
                <a:lnTo>
                  <a:pt x="0" y="1851"/>
                </a:lnTo>
                <a:cubicBezTo>
                  <a:pt x="0" y="1851"/>
                  <a:pt x="-39" y="1064"/>
                  <a:pt x="671" y="95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085" name="Google Shape;2085;p46"/>
          <p:cNvGrpSpPr/>
          <p:nvPr/>
        </p:nvGrpSpPr>
        <p:grpSpPr>
          <a:xfrm>
            <a:off x="7336010" y="3323581"/>
            <a:ext cx="252784" cy="332947"/>
            <a:chOff x="7421330" y="3293724"/>
            <a:chExt cx="263097" cy="346495"/>
          </a:xfrm>
        </p:grpSpPr>
        <p:sp>
          <p:nvSpPr>
            <p:cNvPr id="2086" name="Google Shape;2086;p46"/>
            <p:cNvSpPr/>
            <p:nvPr/>
          </p:nvSpPr>
          <p:spPr>
            <a:xfrm>
              <a:off x="7574968" y="3403431"/>
              <a:ext cx="109458" cy="109458"/>
            </a:xfrm>
            <a:custGeom>
              <a:rect b="b" l="l" r="r" t="t"/>
              <a:pathLst>
                <a:path extrusionOk="0" h="441" w="441">
                  <a:moveTo>
                    <a:pt x="0" y="220"/>
                  </a:moveTo>
                  <a:cubicBezTo>
                    <a:pt x="0" y="342"/>
                    <a:pt x="98" y="441"/>
                    <a:pt x="220" y="441"/>
                  </a:cubicBezTo>
                  <a:cubicBezTo>
                    <a:pt x="342" y="441"/>
                    <a:pt x="441" y="343"/>
                    <a:pt x="441" y="221"/>
                  </a:cubicBezTo>
                  <a:cubicBezTo>
                    <a:pt x="441" y="99"/>
                    <a:pt x="343" y="0"/>
                    <a:pt x="221" y="0"/>
                  </a:cubicBezTo>
                  <a:cubicBezTo>
                    <a:pt x="99" y="0"/>
                    <a:pt x="0" y="98"/>
                    <a:pt x="0" y="22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7" name="Google Shape;2087;p46"/>
            <p:cNvSpPr/>
            <p:nvPr/>
          </p:nvSpPr>
          <p:spPr>
            <a:xfrm>
              <a:off x="7421578" y="3293724"/>
              <a:ext cx="109458" cy="109458"/>
            </a:xfrm>
            <a:custGeom>
              <a:rect b="b" l="l" r="r" t="t"/>
              <a:pathLst>
                <a:path extrusionOk="0" h="441" w="441">
                  <a:moveTo>
                    <a:pt x="0" y="221"/>
                  </a:moveTo>
                  <a:cubicBezTo>
                    <a:pt x="0" y="342"/>
                    <a:pt x="98" y="441"/>
                    <a:pt x="220" y="441"/>
                  </a:cubicBezTo>
                  <a:cubicBezTo>
                    <a:pt x="342" y="441"/>
                    <a:pt x="441" y="342"/>
                    <a:pt x="441" y="221"/>
                  </a:cubicBezTo>
                  <a:cubicBezTo>
                    <a:pt x="441" y="99"/>
                    <a:pt x="343" y="0"/>
                    <a:pt x="221" y="0"/>
                  </a:cubicBezTo>
                  <a:cubicBezTo>
                    <a:pt x="99" y="0"/>
                    <a:pt x="0" y="99"/>
                    <a:pt x="0" y="221"/>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8" name="Google Shape;2088;p46"/>
            <p:cNvSpPr/>
            <p:nvPr/>
          </p:nvSpPr>
          <p:spPr>
            <a:xfrm>
              <a:off x="7421330" y="3521080"/>
              <a:ext cx="109458" cy="119138"/>
            </a:xfrm>
            <a:custGeom>
              <a:rect b="b" l="l" r="r" t="t"/>
              <a:pathLst>
                <a:path extrusionOk="0" h="480" w="441">
                  <a:moveTo>
                    <a:pt x="0" y="239"/>
                  </a:moveTo>
                  <a:cubicBezTo>
                    <a:pt x="0" y="372"/>
                    <a:pt x="98" y="480"/>
                    <a:pt x="220" y="480"/>
                  </a:cubicBezTo>
                  <a:cubicBezTo>
                    <a:pt x="342" y="480"/>
                    <a:pt x="441" y="373"/>
                    <a:pt x="441" y="240"/>
                  </a:cubicBezTo>
                  <a:cubicBezTo>
                    <a:pt x="441" y="108"/>
                    <a:pt x="343" y="0"/>
                    <a:pt x="221" y="0"/>
                  </a:cubicBezTo>
                  <a:cubicBezTo>
                    <a:pt x="99" y="0"/>
                    <a:pt x="0" y="107"/>
                    <a:pt x="0" y="23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9" name="Google Shape;2089;p46"/>
            <p:cNvSpPr/>
            <p:nvPr/>
          </p:nvSpPr>
          <p:spPr>
            <a:xfrm>
              <a:off x="7492068" y="3468461"/>
              <a:ext cx="154632" cy="105487"/>
            </a:xfrm>
            <a:custGeom>
              <a:rect b="b" l="l" r="r" t="t"/>
              <a:pathLst>
                <a:path extrusionOk="0" h="425" w="623">
                  <a:moveTo>
                    <a:pt x="1" y="423"/>
                  </a:moveTo>
                  <a:cubicBezTo>
                    <a:pt x="10" y="437"/>
                    <a:pt x="157" y="354"/>
                    <a:pt x="328" y="237"/>
                  </a:cubicBezTo>
                  <a:cubicBezTo>
                    <a:pt x="500" y="120"/>
                    <a:pt x="632" y="15"/>
                    <a:pt x="622" y="1"/>
                  </a:cubicBezTo>
                  <a:cubicBezTo>
                    <a:pt x="613" y="-13"/>
                    <a:pt x="466" y="71"/>
                    <a:pt x="294" y="187"/>
                  </a:cubicBezTo>
                  <a:cubicBezTo>
                    <a:pt x="123" y="304"/>
                    <a:pt x="-9" y="409"/>
                    <a:pt x="1" y="42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0" name="Google Shape;2090;p46"/>
            <p:cNvSpPr/>
            <p:nvPr/>
          </p:nvSpPr>
          <p:spPr>
            <a:xfrm>
              <a:off x="7487600" y="3344358"/>
              <a:ext cx="135272" cy="105239"/>
            </a:xfrm>
            <a:custGeom>
              <a:rect b="b" l="l" r="r" t="t"/>
              <a:pathLst>
                <a:path extrusionOk="0" h="424" w="545">
                  <a:moveTo>
                    <a:pt x="1" y="2"/>
                  </a:moveTo>
                  <a:cubicBezTo>
                    <a:pt x="-9" y="15"/>
                    <a:pt x="104" y="119"/>
                    <a:pt x="254" y="235"/>
                  </a:cubicBezTo>
                  <a:cubicBezTo>
                    <a:pt x="404" y="352"/>
                    <a:pt x="534" y="435"/>
                    <a:pt x="544" y="422"/>
                  </a:cubicBezTo>
                  <a:cubicBezTo>
                    <a:pt x="555" y="408"/>
                    <a:pt x="441" y="303"/>
                    <a:pt x="291" y="187"/>
                  </a:cubicBezTo>
                  <a:cubicBezTo>
                    <a:pt x="141" y="71"/>
                    <a:pt x="11" y="-12"/>
                    <a:pt x="1" y="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091" name="Google Shape;2091;p46"/>
          <p:cNvGrpSpPr/>
          <p:nvPr/>
        </p:nvGrpSpPr>
        <p:grpSpPr>
          <a:xfrm>
            <a:off x="4478360" y="2087670"/>
            <a:ext cx="1687690" cy="1731741"/>
            <a:chOff x="4447089" y="2007522"/>
            <a:chExt cx="1756547" cy="1802207"/>
          </a:xfrm>
        </p:grpSpPr>
        <p:sp>
          <p:nvSpPr>
            <p:cNvPr id="2092" name="Google Shape;2092;p46"/>
            <p:cNvSpPr/>
            <p:nvPr/>
          </p:nvSpPr>
          <p:spPr>
            <a:xfrm>
              <a:off x="4635355" y="3549114"/>
              <a:ext cx="260615" cy="260615"/>
            </a:xfrm>
            <a:custGeom>
              <a:rect b="b" l="l" r="r" t="t"/>
              <a:pathLst>
                <a:path extrusionOk="0" h="1050" w="1050">
                  <a:moveTo>
                    <a:pt x="935" y="390"/>
                  </a:moveTo>
                  <a:lnTo>
                    <a:pt x="1040" y="408"/>
                  </a:lnTo>
                  <a:lnTo>
                    <a:pt x="1050" y="583"/>
                  </a:lnTo>
                  <a:lnTo>
                    <a:pt x="948" y="612"/>
                  </a:lnTo>
                  <a:cubicBezTo>
                    <a:pt x="940" y="650"/>
                    <a:pt x="927" y="686"/>
                    <a:pt x="910" y="720"/>
                  </a:cubicBezTo>
                  <a:lnTo>
                    <a:pt x="971" y="806"/>
                  </a:lnTo>
                  <a:lnTo>
                    <a:pt x="854" y="937"/>
                  </a:lnTo>
                  <a:lnTo>
                    <a:pt x="762" y="886"/>
                  </a:lnTo>
                  <a:cubicBezTo>
                    <a:pt x="730" y="907"/>
                    <a:pt x="696" y="923"/>
                    <a:pt x="659" y="935"/>
                  </a:cubicBezTo>
                  <a:lnTo>
                    <a:pt x="641" y="1040"/>
                  </a:lnTo>
                  <a:lnTo>
                    <a:pt x="466" y="1050"/>
                  </a:lnTo>
                  <a:lnTo>
                    <a:pt x="437" y="948"/>
                  </a:lnTo>
                  <a:cubicBezTo>
                    <a:pt x="399" y="940"/>
                    <a:pt x="363" y="927"/>
                    <a:pt x="329" y="910"/>
                  </a:cubicBezTo>
                  <a:lnTo>
                    <a:pt x="243" y="971"/>
                  </a:lnTo>
                  <a:lnTo>
                    <a:pt x="112" y="854"/>
                  </a:lnTo>
                  <a:lnTo>
                    <a:pt x="164" y="762"/>
                  </a:lnTo>
                  <a:cubicBezTo>
                    <a:pt x="143" y="730"/>
                    <a:pt x="126" y="696"/>
                    <a:pt x="114" y="659"/>
                  </a:cubicBezTo>
                  <a:lnTo>
                    <a:pt x="9" y="642"/>
                  </a:lnTo>
                  <a:lnTo>
                    <a:pt x="0" y="466"/>
                  </a:lnTo>
                  <a:lnTo>
                    <a:pt x="101" y="437"/>
                  </a:lnTo>
                  <a:cubicBezTo>
                    <a:pt x="109" y="399"/>
                    <a:pt x="122" y="363"/>
                    <a:pt x="139" y="329"/>
                  </a:cubicBezTo>
                  <a:lnTo>
                    <a:pt x="78" y="243"/>
                  </a:lnTo>
                  <a:lnTo>
                    <a:pt x="195" y="112"/>
                  </a:lnTo>
                  <a:lnTo>
                    <a:pt x="287" y="164"/>
                  </a:lnTo>
                  <a:cubicBezTo>
                    <a:pt x="319" y="143"/>
                    <a:pt x="354" y="126"/>
                    <a:pt x="390" y="114"/>
                  </a:cubicBezTo>
                  <a:lnTo>
                    <a:pt x="408" y="9"/>
                  </a:lnTo>
                  <a:lnTo>
                    <a:pt x="583" y="0"/>
                  </a:lnTo>
                  <a:lnTo>
                    <a:pt x="612" y="102"/>
                  </a:lnTo>
                  <a:cubicBezTo>
                    <a:pt x="650" y="109"/>
                    <a:pt x="686" y="122"/>
                    <a:pt x="720" y="139"/>
                  </a:cubicBezTo>
                  <a:lnTo>
                    <a:pt x="806" y="78"/>
                  </a:lnTo>
                  <a:lnTo>
                    <a:pt x="937" y="195"/>
                  </a:lnTo>
                  <a:lnTo>
                    <a:pt x="886" y="288"/>
                  </a:lnTo>
                  <a:cubicBezTo>
                    <a:pt x="907" y="319"/>
                    <a:pt x="923" y="354"/>
                    <a:pt x="935" y="390"/>
                  </a:cubicBezTo>
                  <a:moveTo>
                    <a:pt x="514" y="329"/>
                  </a:moveTo>
                  <a:cubicBezTo>
                    <a:pt x="410" y="335"/>
                    <a:pt x="331" y="424"/>
                    <a:pt x="336" y="527"/>
                  </a:cubicBezTo>
                  <a:cubicBezTo>
                    <a:pt x="342" y="631"/>
                    <a:pt x="431" y="711"/>
                    <a:pt x="535" y="705"/>
                  </a:cubicBezTo>
                  <a:cubicBezTo>
                    <a:pt x="639" y="699"/>
                    <a:pt x="718" y="610"/>
                    <a:pt x="712" y="506"/>
                  </a:cubicBezTo>
                  <a:cubicBezTo>
                    <a:pt x="706" y="403"/>
                    <a:pt x="617" y="323"/>
                    <a:pt x="514" y="3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3" name="Google Shape;2093;p46"/>
            <p:cNvSpPr/>
            <p:nvPr/>
          </p:nvSpPr>
          <p:spPr>
            <a:xfrm>
              <a:off x="4517331" y="2904537"/>
              <a:ext cx="501126" cy="500878"/>
            </a:xfrm>
            <a:custGeom>
              <a:rect b="b" l="l" r="r" t="t"/>
              <a:pathLst>
                <a:path extrusionOk="0" h="2018" w="2019">
                  <a:moveTo>
                    <a:pt x="1640" y="459"/>
                  </a:moveTo>
                  <a:lnTo>
                    <a:pt x="1840" y="412"/>
                  </a:lnTo>
                  <a:lnTo>
                    <a:pt x="1990" y="716"/>
                  </a:lnTo>
                  <a:lnTo>
                    <a:pt x="1830" y="845"/>
                  </a:lnTo>
                  <a:cubicBezTo>
                    <a:pt x="1845" y="919"/>
                    <a:pt x="1850" y="993"/>
                    <a:pt x="1845" y="1066"/>
                  </a:cubicBezTo>
                  <a:lnTo>
                    <a:pt x="2019" y="1174"/>
                  </a:lnTo>
                  <a:lnTo>
                    <a:pt x="1910" y="1495"/>
                  </a:lnTo>
                  <a:lnTo>
                    <a:pt x="1706" y="1474"/>
                  </a:lnTo>
                  <a:cubicBezTo>
                    <a:pt x="1666" y="1535"/>
                    <a:pt x="1617" y="1591"/>
                    <a:pt x="1560" y="1640"/>
                  </a:cubicBezTo>
                  <a:lnTo>
                    <a:pt x="1608" y="1838"/>
                  </a:lnTo>
                  <a:lnTo>
                    <a:pt x="1304" y="1988"/>
                  </a:lnTo>
                  <a:lnTo>
                    <a:pt x="1175" y="1830"/>
                  </a:lnTo>
                  <a:cubicBezTo>
                    <a:pt x="1101" y="1844"/>
                    <a:pt x="1027" y="1848"/>
                    <a:pt x="954" y="1843"/>
                  </a:cubicBezTo>
                  <a:lnTo>
                    <a:pt x="846" y="2018"/>
                  </a:lnTo>
                  <a:lnTo>
                    <a:pt x="525" y="1909"/>
                  </a:lnTo>
                  <a:lnTo>
                    <a:pt x="546" y="1706"/>
                  </a:lnTo>
                  <a:cubicBezTo>
                    <a:pt x="485" y="1666"/>
                    <a:pt x="429" y="1617"/>
                    <a:pt x="380" y="1560"/>
                  </a:cubicBezTo>
                  <a:lnTo>
                    <a:pt x="180" y="1608"/>
                  </a:lnTo>
                  <a:lnTo>
                    <a:pt x="30" y="1304"/>
                  </a:lnTo>
                  <a:lnTo>
                    <a:pt x="190" y="1175"/>
                  </a:lnTo>
                  <a:cubicBezTo>
                    <a:pt x="175" y="1101"/>
                    <a:pt x="170" y="1027"/>
                    <a:pt x="175" y="954"/>
                  </a:cubicBezTo>
                  <a:lnTo>
                    <a:pt x="0" y="846"/>
                  </a:lnTo>
                  <a:lnTo>
                    <a:pt x="110" y="525"/>
                  </a:lnTo>
                  <a:lnTo>
                    <a:pt x="314" y="546"/>
                  </a:lnTo>
                  <a:cubicBezTo>
                    <a:pt x="354" y="485"/>
                    <a:pt x="403" y="429"/>
                    <a:pt x="459" y="380"/>
                  </a:cubicBezTo>
                  <a:lnTo>
                    <a:pt x="412" y="180"/>
                  </a:lnTo>
                  <a:lnTo>
                    <a:pt x="716" y="30"/>
                  </a:lnTo>
                  <a:lnTo>
                    <a:pt x="845" y="190"/>
                  </a:lnTo>
                  <a:cubicBezTo>
                    <a:pt x="919" y="175"/>
                    <a:pt x="993" y="170"/>
                    <a:pt x="1066" y="175"/>
                  </a:cubicBezTo>
                  <a:lnTo>
                    <a:pt x="1173" y="0"/>
                  </a:lnTo>
                  <a:lnTo>
                    <a:pt x="1495" y="110"/>
                  </a:lnTo>
                  <a:lnTo>
                    <a:pt x="1473" y="314"/>
                  </a:lnTo>
                  <a:cubicBezTo>
                    <a:pt x="1534" y="354"/>
                    <a:pt x="1591" y="403"/>
                    <a:pt x="1640" y="459"/>
                  </a:cubicBezTo>
                  <a:moveTo>
                    <a:pt x="842" y="669"/>
                  </a:moveTo>
                  <a:cubicBezTo>
                    <a:pt x="662" y="758"/>
                    <a:pt x="588" y="976"/>
                    <a:pt x="677" y="1157"/>
                  </a:cubicBezTo>
                  <a:cubicBezTo>
                    <a:pt x="766" y="1337"/>
                    <a:pt x="984" y="1411"/>
                    <a:pt x="1164" y="1322"/>
                  </a:cubicBezTo>
                  <a:cubicBezTo>
                    <a:pt x="1345" y="1234"/>
                    <a:pt x="1419" y="1015"/>
                    <a:pt x="1330" y="835"/>
                  </a:cubicBezTo>
                  <a:cubicBezTo>
                    <a:pt x="1241" y="654"/>
                    <a:pt x="1023" y="580"/>
                    <a:pt x="842" y="66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4" name="Google Shape;2094;p46"/>
            <p:cNvSpPr/>
            <p:nvPr/>
          </p:nvSpPr>
          <p:spPr>
            <a:xfrm>
              <a:off x="5865829" y="2264911"/>
              <a:ext cx="337807" cy="338055"/>
            </a:xfrm>
            <a:custGeom>
              <a:rect b="b" l="l" r="r" t="t"/>
              <a:pathLst>
                <a:path extrusionOk="0" h="1362" w="1361">
                  <a:moveTo>
                    <a:pt x="1105" y="310"/>
                  </a:moveTo>
                  <a:lnTo>
                    <a:pt x="1239" y="277"/>
                  </a:lnTo>
                  <a:lnTo>
                    <a:pt x="1340" y="483"/>
                  </a:lnTo>
                  <a:lnTo>
                    <a:pt x="1233" y="570"/>
                  </a:lnTo>
                  <a:cubicBezTo>
                    <a:pt x="1243" y="619"/>
                    <a:pt x="1246" y="670"/>
                    <a:pt x="1243" y="719"/>
                  </a:cubicBezTo>
                  <a:lnTo>
                    <a:pt x="1361" y="791"/>
                  </a:lnTo>
                  <a:lnTo>
                    <a:pt x="1287" y="1008"/>
                  </a:lnTo>
                  <a:lnTo>
                    <a:pt x="1150" y="993"/>
                  </a:lnTo>
                  <a:cubicBezTo>
                    <a:pt x="1122" y="1035"/>
                    <a:pt x="1089" y="1072"/>
                    <a:pt x="1051" y="1106"/>
                  </a:cubicBezTo>
                  <a:lnTo>
                    <a:pt x="1083" y="1240"/>
                  </a:lnTo>
                  <a:lnTo>
                    <a:pt x="878" y="1341"/>
                  </a:lnTo>
                  <a:lnTo>
                    <a:pt x="791" y="1234"/>
                  </a:lnTo>
                  <a:cubicBezTo>
                    <a:pt x="742" y="1244"/>
                    <a:pt x="691" y="1247"/>
                    <a:pt x="642" y="1244"/>
                  </a:cubicBezTo>
                  <a:lnTo>
                    <a:pt x="570" y="1362"/>
                  </a:lnTo>
                  <a:lnTo>
                    <a:pt x="353" y="1288"/>
                  </a:lnTo>
                  <a:lnTo>
                    <a:pt x="368" y="1151"/>
                  </a:lnTo>
                  <a:cubicBezTo>
                    <a:pt x="327" y="1123"/>
                    <a:pt x="289" y="1090"/>
                    <a:pt x="256" y="1052"/>
                  </a:cubicBezTo>
                  <a:lnTo>
                    <a:pt x="121" y="1084"/>
                  </a:lnTo>
                  <a:lnTo>
                    <a:pt x="20" y="879"/>
                  </a:lnTo>
                  <a:lnTo>
                    <a:pt x="128" y="792"/>
                  </a:lnTo>
                  <a:cubicBezTo>
                    <a:pt x="117" y="743"/>
                    <a:pt x="115" y="692"/>
                    <a:pt x="118" y="643"/>
                  </a:cubicBezTo>
                  <a:lnTo>
                    <a:pt x="0" y="571"/>
                  </a:lnTo>
                  <a:lnTo>
                    <a:pt x="73" y="354"/>
                  </a:lnTo>
                  <a:lnTo>
                    <a:pt x="211" y="369"/>
                  </a:lnTo>
                  <a:cubicBezTo>
                    <a:pt x="238" y="328"/>
                    <a:pt x="271" y="290"/>
                    <a:pt x="309" y="257"/>
                  </a:cubicBezTo>
                  <a:lnTo>
                    <a:pt x="277" y="122"/>
                  </a:lnTo>
                  <a:lnTo>
                    <a:pt x="482" y="21"/>
                  </a:lnTo>
                  <a:lnTo>
                    <a:pt x="569" y="128"/>
                  </a:lnTo>
                  <a:cubicBezTo>
                    <a:pt x="619" y="118"/>
                    <a:pt x="669" y="115"/>
                    <a:pt x="718" y="118"/>
                  </a:cubicBezTo>
                  <a:lnTo>
                    <a:pt x="791" y="0"/>
                  </a:lnTo>
                  <a:lnTo>
                    <a:pt x="1007" y="74"/>
                  </a:lnTo>
                  <a:lnTo>
                    <a:pt x="993" y="212"/>
                  </a:lnTo>
                  <a:cubicBezTo>
                    <a:pt x="1034" y="239"/>
                    <a:pt x="1072" y="272"/>
                    <a:pt x="1105" y="310"/>
                  </a:cubicBezTo>
                  <a:moveTo>
                    <a:pt x="567" y="451"/>
                  </a:moveTo>
                  <a:cubicBezTo>
                    <a:pt x="445" y="511"/>
                    <a:pt x="395" y="658"/>
                    <a:pt x="455" y="780"/>
                  </a:cubicBezTo>
                  <a:cubicBezTo>
                    <a:pt x="515" y="902"/>
                    <a:pt x="663" y="952"/>
                    <a:pt x="784" y="892"/>
                  </a:cubicBezTo>
                  <a:cubicBezTo>
                    <a:pt x="906" y="832"/>
                    <a:pt x="956" y="685"/>
                    <a:pt x="896" y="563"/>
                  </a:cubicBezTo>
                  <a:cubicBezTo>
                    <a:pt x="836" y="441"/>
                    <a:pt x="689" y="391"/>
                    <a:pt x="567" y="45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5" name="Google Shape;2095;p46"/>
            <p:cNvSpPr/>
            <p:nvPr/>
          </p:nvSpPr>
          <p:spPr>
            <a:xfrm>
              <a:off x="4447089" y="2007522"/>
              <a:ext cx="485241" cy="484993"/>
            </a:xfrm>
            <a:custGeom>
              <a:rect b="b" l="l" r="r" t="t"/>
              <a:pathLst>
                <a:path extrusionOk="0" h="1954" w="1955">
                  <a:moveTo>
                    <a:pt x="1587" y="444"/>
                  </a:moveTo>
                  <a:lnTo>
                    <a:pt x="1780" y="398"/>
                  </a:lnTo>
                  <a:lnTo>
                    <a:pt x="1926" y="693"/>
                  </a:lnTo>
                  <a:lnTo>
                    <a:pt x="1771" y="818"/>
                  </a:lnTo>
                  <a:cubicBezTo>
                    <a:pt x="1786" y="889"/>
                    <a:pt x="1790" y="961"/>
                    <a:pt x="1785" y="1031"/>
                  </a:cubicBezTo>
                  <a:lnTo>
                    <a:pt x="1955" y="1135"/>
                  </a:lnTo>
                  <a:lnTo>
                    <a:pt x="1849" y="1446"/>
                  </a:lnTo>
                  <a:lnTo>
                    <a:pt x="1652" y="1426"/>
                  </a:lnTo>
                  <a:cubicBezTo>
                    <a:pt x="1612" y="1485"/>
                    <a:pt x="1565" y="1539"/>
                    <a:pt x="1510" y="1587"/>
                  </a:cubicBezTo>
                  <a:lnTo>
                    <a:pt x="1557" y="1780"/>
                  </a:lnTo>
                  <a:lnTo>
                    <a:pt x="1262" y="1925"/>
                  </a:lnTo>
                  <a:lnTo>
                    <a:pt x="1137" y="1771"/>
                  </a:lnTo>
                  <a:cubicBezTo>
                    <a:pt x="1066" y="1785"/>
                    <a:pt x="994" y="1790"/>
                    <a:pt x="923" y="1785"/>
                  </a:cubicBezTo>
                  <a:lnTo>
                    <a:pt x="819" y="1954"/>
                  </a:lnTo>
                  <a:lnTo>
                    <a:pt x="508" y="1849"/>
                  </a:lnTo>
                  <a:lnTo>
                    <a:pt x="529" y="1651"/>
                  </a:lnTo>
                  <a:cubicBezTo>
                    <a:pt x="470" y="1612"/>
                    <a:pt x="415" y="1565"/>
                    <a:pt x="368" y="1510"/>
                  </a:cubicBezTo>
                  <a:lnTo>
                    <a:pt x="174" y="1556"/>
                  </a:lnTo>
                  <a:lnTo>
                    <a:pt x="29" y="1262"/>
                  </a:lnTo>
                  <a:lnTo>
                    <a:pt x="183" y="1137"/>
                  </a:lnTo>
                  <a:cubicBezTo>
                    <a:pt x="169" y="1066"/>
                    <a:pt x="165" y="994"/>
                    <a:pt x="169" y="923"/>
                  </a:cubicBezTo>
                  <a:lnTo>
                    <a:pt x="0" y="819"/>
                  </a:lnTo>
                  <a:lnTo>
                    <a:pt x="106" y="508"/>
                  </a:lnTo>
                  <a:lnTo>
                    <a:pt x="303" y="529"/>
                  </a:lnTo>
                  <a:cubicBezTo>
                    <a:pt x="342" y="470"/>
                    <a:pt x="390" y="415"/>
                    <a:pt x="444" y="367"/>
                  </a:cubicBezTo>
                  <a:lnTo>
                    <a:pt x="398" y="174"/>
                  </a:lnTo>
                  <a:lnTo>
                    <a:pt x="693" y="29"/>
                  </a:lnTo>
                  <a:lnTo>
                    <a:pt x="818" y="183"/>
                  </a:lnTo>
                  <a:cubicBezTo>
                    <a:pt x="889" y="169"/>
                    <a:pt x="961" y="164"/>
                    <a:pt x="1031" y="169"/>
                  </a:cubicBezTo>
                  <a:lnTo>
                    <a:pt x="1135" y="0"/>
                  </a:lnTo>
                  <a:lnTo>
                    <a:pt x="1446" y="105"/>
                  </a:lnTo>
                  <a:lnTo>
                    <a:pt x="1426" y="303"/>
                  </a:lnTo>
                  <a:cubicBezTo>
                    <a:pt x="1485" y="342"/>
                    <a:pt x="1539" y="390"/>
                    <a:pt x="1587" y="444"/>
                  </a:cubicBezTo>
                  <a:moveTo>
                    <a:pt x="815" y="648"/>
                  </a:moveTo>
                  <a:cubicBezTo>
                    <a:pt x="640" y="734"/>
                    <a:pt x="569" y="945"/>
                    <a:pt x="655" y="1120"/>
                  </a:cubicBezTo>
                  <a:cubicBezTo>
                    <a:pt x="741" y="1294"/>
                    <a:pt x="953" y="1366"/>
                    <a:pt x="1127" y="1280"/>
                  </a:cubicBezTo>
                  <a:cubicBezTo>
                    <a:pt x="1302" y="1194"/>
                    <a:pt x="1373" y="982"/>
                    <a:pt x="1287" y="808"/>
                  </a:cubicBezTo>
                  <a:cubicBezTo>
                    <a:pt x="1201" y="633"/>
                    <a:pt x="990" y="562"/>
                    <a:pt x="815" y="64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096" name="Google Shape;2096;p46"/>
          <p:cNvSpPr/>
          <p:nvPr/>
        </p:nvSpPr>
        <p:spPr>
          <a:xfrm>
            <a:off x="4979394" y="4342013"/>
            <a:ext cx="843292" cy="238726"/>
          </a:xfrm>
          <a:custGeom>
            <a:rect b="b" l="l" r="r" t="t"/>
            <a:pathLst>
              <a:path extrusionOk="0" h="1001" w="3536">
                <a:moveTo>
                  <a:pt x="468" y="994"/>
                </a:moveTo>
                <a:cubicBezTo>
                  <a:pt x="468" y="994"/>
                  <a:pt x="461" y="993"/>
                  <a:pt x="447" y="992"/>
                </a:cubicBezTo>
                <a:cubicBezTo>
                  <a:pt x="439" y="992"/>
                  <a:pt x="431" y="991"/>
                  <a:pt x="420" y="991"/>
                </a:cubicBezTo>
                <a:cubicBezTo>
                  <a:pt x="410" y="989"/>
                  <a:pt x="398" y="987"/>
                  <a:pt x="385" y="985"/>
                </a:cubicBezTo>
                <a:cubicBezTo>
                  <a:pt x="358" y="980"/>
                  <a:pt x="325" y="971"/>
                  <a:pt x="288" y="956"/>
                </a:cubicBezTo>
                <a:cubicBezTo>
                  <a:pt x="252" y="939"/>
                  <a:pt x="211" y="917"/>
                  <a:pt x="171" y="884"/>
                </a:cubicBezTo>
                <a:cubicBezTo>
                  <a:pt x="132" y="850"/>
                  <a:pt x="94" y="806"/>
                  <a:pt x="63" y="751"/>
                </a:cubicBezTo>
                <a:cubicBezTo>
                  <a:pt x="33" y="695"/>
                  <a:pt x="13" y="629"/>
                  <a:pt x="9" y="556"/>
                </a:cubicBezTo>
                <a:cubicBezTo>
                  <a:pt x="7" y="482"/>
                  <a:pt x="4" y="402"/>
                  <a:pt x="33" y="323"/>
                </a:cubicBezTo>
                <a:cubicBezTo>
                  <a:pt x="46" y="283"/>
                  <a:pt x="66" y="245"/>
                  <a:pt x="90" y="209"/>
                </a:cubicBezTo>
                <a:cubicBezTo>
                  <a:pt x="115" y="173"/>
                  <a:pt x="147" y="140"/>
                  <a:pt x="182" y="111"/>
                </a:cubicBezTo>
                <a:cubicBezTo>
                  <a:pt x="218" y="82"/>
                  <a:pt x="260" y="59"/>
                  <a:pt x="305" y="42"/>
                </a:cubicBezTo>
                <a:cubicBezTo>
                  <a:pt x="327" y="32"/>
                  <a:pt x="351" y="27"/>
                  <a:pt x="375" y="21"/>
                </a:cubicBezTo>
                <a:cubicBezTo>
                  <a:pt x="399" y="17"/>
                  <a:pt x="424" y="13"/>
                  <a:pt x="449" y="12"/>
                </a:cubicBezTo>
                <a:cubicBezTo>
                  <a:pt x="550" y="11"/>
                  <a:pt x="656" y="12"/>
                  <a:pt x="765" y="12"/>
                </a:cubicBezTo>
                <a:cubicBezTo>
                  <a:pt x="984" y="12"/>
                  <a:pt x="1218" y="12"/>
                  <a:pt x="1464" y="12"/>
                </a:cubicBezTo>
                <a:cubicBezTo>
                  <a:pt x="1957" y="12"/>
                  <a:pt x="2498" y="13"/>
                  <a:pt x="3066" y="13"/>
                </a:cubicBezTo>
                <a:cubicBezTo>
                  <a:pt x="3206" y="13"/>
                  <a:pt x="3342" y="80"/>
                  <a:pt x="3426" y="189"/>
                </a:cubicBezTo>
                <a:cubicBezTo>
                  <a:pt x="3467" y="242"/>
                  <a:pt x="3497" y="305"/>
                  <a:pt x="3511" y="370"/>
                </a:cubicBezTo>
                <a:cubicBezTo>
                  <a:pt x="3515" y="387"/>
                  <a:pt x="3517" y="403"/>
                  <a:pt x="3520" y="420"/>
                </a:cubicBezTo>
                <a:cubicBezTo>
                  <a:pt x="3521" y="436"/>
                  <a:pt x="3522" y="453"/>
                  <a:pt x="3523" y="470"/>
                </a:cubicBezTo>
                <a:cubicBezTo>
                  <a:pt x="3523" y="504"/>
                  <a:pt x="3523" y="537"/>
                  <a:pt x="3520" y="570"/>
                </a:cubicBezTo>
                <a:cubicBezTo>
                  <a:pt x="3510" y="702"/>
                  <a:pt x="3438" y="823"/>
                  <a:pt x="3336" y="898"/>
                </a:cubicBezTo>
                <a:cubicBezTo>
                  <a:pt x="3284" y="936"/>
                  <a:pt x="3226" y="962"/>
                  <a:pt x="3165" y="976"/>
                </a:cubicBezTo>
                <a:cubicBezTo>
                  <a:pt x="3105" y="990"/>
                  <a:pt x="3042" y="986"/>
                  <a:pt x="2981" y="987"/>
                </a:cubicBezTo>
                <a:cubicBezTo>
                  <a:pt x="2489" y="988"/>
                  <a:pt x="2045" y="988"/>
                  <a:pt x="1673" y="989"/>
                </a:cubicBezTo>
                <a:cubicBezTo>
                  <a:pt x="1301" y="990"/>
                  <a:pt x="1000" y="990"/>
                  <a:pt x="791" y="991"/>
                </a:cubicBezTo>
                <a:cubicBezTo>
                  <a:pt x="687" y="991"/>
                  <a:pt x="606" y="992"/>
                  <a:pt x="551" y="992"/>
                </a:cubicBezTo>
                <a:cubicBezTo>
                  <a:pt x="524" y="993"/>
                  <a:pt x="503" y="993"/>
                  <a:pt x="489" y="993"/>
                </a:cubicBezTo>
                <a:cubicBezTo>
                  <a:pt x="475" y="993"/>
                  <a:pt x="468" y="994"/>
                  <a:pt x="468" y="994"/>
                </a:cubicBezTo>
                <a:cubicBezTo>
                  <a:pt x="468" y="994"/>
                  <a:pt x="475" y="994"/>
                  <a:pt x="489" y="995"/>
                </a:cubicBezTo>
                <a:cubicBezTo>
                  <a:pt x="503" y="995"/>
                  <a:pt x="524" y="995"/>
                  <a:pt x="551" y="995"/>
                </a:cubicBezTo>
                <a:cubicBezTo>
                  <a:pt x="606" y="996"/>
                  <a:pt x="687" y="996"/>
                  <a:pt x="791" y="997"/>
                </a:cubicBezTo>
                <a:cubicBezTo>
                  <a:pt x="999" y="997"/>
                  <a:pt x="1301" y="998"/>
                  <a:pt x="1673" y="999"/>
                </a:cubicBezTo>
                <a:cubicBezTo>
                  <a:pt x="2045" y="999"/>
                  <a:pt x="2488" y="1000"/>
                  <a:pt x="2981" y="1000"/>
                </a:cubicBezTo>
                <a:cubicBezTo>
                  <a:pt x="3042" y="1000"/>
                  <a:pt x="3105" y="1004"/>
                  <a:pt x="3168" y="989"/>
                </a:cubicBezTo>
                <a:cubicBezTo>
                  <a:pt x="3231" y="975"/>
                  <a:pt x="3291" y="948"/>
                  <a:pt x="3343" y="909"/>
                </a:cubicBezTo>
                <a:cubicBezTo>
                  <a:pt x="3449" y="833"/>
                  <a:pt x="3523" y="708"/>
                  <a:pt x="3534" y="572"/>
                </a:cubicBezTo>
                <a:cubicBezTo>
                  <a:pt x="3536" y="538"/>
                  <a:pt x="3536" y="504"/>
                  <a:pt x="3536" y="470"/>
                </a:cubicBezTo>
                <a:cubicBezTo>
                  <a:pt x="3535" y="453"/>
                  <a:pt x="3535" y="436"/>
                  <a:pt x="3533" y="419"/>
                </a:cubicBezTo>
                <a:cubicBezTo>
                  <a:pt x="3530" y="402"/>
                  <a:pt x="3529" y="385"/>
                  <a:pt x="3525" y="368"/>
                </a:cubicBezTo>
                <a:cubicBezTo>
                  <a:pt x="3510" y="300"/>
                  <a:pt x="3479" y="236"/>
                  <a:pt x="3436" y="181"/>
                </a:cubicBezTo>
                <a:cubicBezTo>
                  <a:pt x="3351" y="69"/>
                  <a:pt x="3210" y="0"/>
                  <a:pt x="3065" y="0"/>
                </a:cubicBezTo>
                <a:cubicBezTo>
                  <a:pt x="2497" y="0"/>
                  <a:pt x="1956" y="0"/>
                  <a:pt x="1464" y="0"/>
                </a:cubicBezTo>
                <a:cubicBezTo>
                  <a:pt x="1218" y="0"/>
                  <a:pt x="984" y="1"/>
                  <a:pt x="765" y="1"/>
                </a:cubicBezTo>
                <a:cubicBezTo>
                  <a:pt x="655" y="1"/>
                  <a:pt x="550" y="0"/>
                  <a:pt x="448" y="2"/>
                </a:cubicBezTo>
                <a:cubicBezTo>
                  <a:pt x="422" y="2"/>
                  <a:pt x="397" y="7"/>
                  <a:pt x="372" y="11"/>
                </a:cubicBezTo>
                <a:cubicBezTo>
                  <a:pt x="348" y="17"/>
                  <a:pt x="324" y="23"/>
                  <a:pt x="301" y="32"/>
                </a:cubicBezTo>
                <a:cubicBezTo>
                  <a:pt x="255" y="50"/>
                  <a:pt x="212" y="73"/>
                  <a:pt x="176" y="103"/>
                </a:cubicBezTo>
                <a:cubicBezTo>
                  <a:pt x="140" y="133"/>
                  <a:pt x="108" y="167"/>
                  <a:pt x="82" y="204"/>
                </a:cubicBezTo>
                <a:cubicBezTo>
                  <a:pt x="58" y="241"/>
                  <a:pt x="37" y="280"/>
                  <a:pt x="24" y="320"/>
                </a:cubicBezTo>
                <a:cubicBezTo>
                  <a:pt x="-4" y="400"/>
                  <a:pt x="-1" y="482"/>
                  <a:pt x="1" y="556"/>
                </a:cubicBezTo>
                <a:cubicBezTo>
                  <a:pt x="5" y="630"/>
                  <a:pt x="26" y="698"/>
                  <a:pt x="57" y="754"/>
                </a:cubicBezTo>
                <a:cubicBezTo>
                  <a:pt x="88" y="810"/>
                  <a:pt x="128" y="854"/>
                  <a:pt x="168" y="888"/>
                </a:cubicBezTo>
                <a:cubicBezTo>
                  <a:pt x="209" y="921"/>
                  <a:pt x="250" y="943"/>
                  <a:pt x="287" y="959"/>
                </a:cubicBezTo>
                <a:cubicBezTo>
                  <a:pt x="324" y="974"/>
                  <a:pt x="357" y="983"/>
                  <a:pt x="384" y="988"/>
                </a:cubicBezTo>
                <a:cubicBezTo>
                  <a:pt x="398" y="989"/>
                  <a:pt x="410" y="991"/>
                  <a:pt x="420" y="993"/>
                </a:cubicBezTo>
                <a:cubicBezTo>
                  <a:pt x="430" y="993"/>
                  <a:pt x="439" y="993"/>
                  <a:pt x="446" y="994"/>
                </a:cubicBezTo>
                <a:cubicBezTo>
                  <a:pt x="460" y="994"/>
                  <a:pt x="468" y="994"/>
                  <a:pt x="468" y="99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2097" name="Google Shape;2097;p46"/>
          <p:cNvGrpSpPr/>
          <p:nvPr/>
        </p:nvGrpSpPr>
        <p:grpSpPr>
          <a:xfrm>
            <a:off x="4159518" y="2191417"/>
            <a:ext cx="2410986" cy="2511169"/>
            <a:chOff x="4115239" y="2115491"/>
            <a:chExt cx="2509353" cy="2613351"/>
          </a:xfrm>
        </p:grpSpPr>
        <p:sp>
          <p:nvSpPr>
            <p:cNvPr id="2098" name="Google Shape;2098;p46"/>
            <p:cNvSpPr/>
            <p:nvPr/>
          </p:nvSpPr>
          <p:spPr>
            <a:xfrm>
              <a:off x="4792838" y="2237609"/>
              <a:ext cx="1189895" cy="2489496"/>
            </a:xfrm>
            <a:custGeom>
              <a:rect b="b" l="l" r="r" t="t"/>
              <a:pathLst>
                <a:path extrusionOk="0" h="10030" w="4794">
                  <a:moveTo>
                    <a:pt x="554" y="17"/>
                  </a:moveTo>
                  <a:lnTo>
                    <a:pt x="1262" y="13"/>
                  </a:lnTo>
                  <a:cubicBezTo>
                    <a:pt x="1357" y="13"/>
                    <a:pt x="1434" y="93"/>
                    <a:pt x="1434" y="192"/>
                  </a:cubicBezTo>
                  <a:lnTo>
                    <a:pt x="1435" y="320"/>
                  </a:lnTo>
                  <a:cubicBezTo>
                    <a:pt x="1435" y="419"/>
                    <a:pt x="1512" y="499"/>
                    <a:pt x="1607" y="498"/>
                  </a:cubicBezTo>
                  <a:lnTo>
                    <a:pt x="2986" y="492"/>
                  </a:lnTo>
                  <a:cubicBezTo>
                    <a:pt x="3081" y="491"/>
                    <a:pt x="3158" y="411"/>
                    <a:pt x="3158" y="312"/>
                  </a:cubicBezTo>
                  <a:lnTo>
                    <a:pt x="3157" y="184"/>
                  </a:lnTo>
                  <a:cubicBezTo>
                    <a:pt x="3156" y="85"/>
                    <a:pt x="3233" y="4"/>
                    <a:pt x="3328" y="4"/>
                  </a:cubicBezTo>
                  <a:lnTo>
                    <a:pt x="3577" y="3"/>
                  </a:lnTo>
                  <a:lnTo>
                    <a:pt x="4197" y="0"/>
                  </a:lnTo>
                  <a:cubicBezTo>
                    <a:pt x="4504" y="-1"/>
                    <a:pt x="4755" y="246"/>
                    <a:pt x="4756" y="553"/>
                  </a:cubicBezTo>
                  <a:lnTo>
                    <a:pt x="4794" y="9456"/>
                  </a:lnTo>
                  <a:cubicBezTo>
                    <a:pt x="4795" y="9763"/>
                    <a:pt x="4547" y="10012"/>
                    <a:pt x="4239" y="10014"/>
                  </a:cubicBezTo>
                  <a:lnTo>
                    <a:pt x="597" y="10030"/>
                  </a:lnTo>
                  <a:cubicBezTo>
                    <a:pt x="290" y="10032"/>
                    <a:pt x="39" y="9784"/>
                    <a:pt x="38" y="9478"/>
                  </a:cubicBezTo>
                  <a:lnTo>
                    <a:pt x="0" y="574"/>
                  </a:lnTo>
                  <a:cubicBezTo>
                    <a:pt x="-1" y="268"/>
                    <a:pt x="247" y="18"/>
                    <a:pt x="554" y="1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9" name="Google Shape;2099;p46"/>
            <p:cNvSpPr/>
            <p:nvPr/>
          </p:nvSpPr>
          <p:spPr>
            <a:xfrm>
              <a:off x="4792094" y="2236119"/>
              <a:ext cx="1192129" cy="2492723"/>
            </a:xfrm>
            <a:custGeom>
              <a:rect b="b" l="l" r="r" t="t"/>
              <a:pathLst>
                <a:path extrusionOk="0" h="10043" w="4803">
                  <a:moveTo>
                    <a:pt x="557" y="23"/>
                  </a:moveTo>
                  <a:cubicBezTo>
                    <a:pt x="557" y="23"/>
                    <a:pt x="551" y="23"/>
                    <a:pt x="538" y="23"/>
                  </a:cubicBezTo>
                  <a:cubicBezTo>
                    <a:pt x="526" y="25"/>
                    <a:pt x="506" y="23"/>
                    <a:pt x="482" y="28"/>
                  </a:cubicBezTo>
                  <a:cubicBezTo>
                    <a:pt x="432" y="34"/>
                    <a:pt x="358" y="50"/>
                    <a:pt x="273" y="100"/>
                  </a:cubicBezTo>
                  <a:cubicBezTo>
                    <a:pt x="231" y="124"/>
                    <a:pt x="188" y="159"/>
                    <a:pt x="147" y="203"/>
                  </a:cubicBezTo>
                  <a:cubicBezTo>
                    <a:pt x="106" y="248"/>
                    <a:pt x="68" y="303"/>
                    <a:pt x="41" y="369"/>
                  </a:cubicBezTo>
                  <a:cubicBezTo>
                    <a:pt x="14" y="436"/>
                    <a:pt x="-1" y="513"/>
                    <a:pt x="0" y="595"/>
                  </a:cubicBezTo>
                  <a:cubicBezTo>
                    <a:pt x="0" y="677"/>
                    <a:pt x="1" y="764"/>
                    <a:pt x="1" y="857"/>
                  </a:cubicBezTo>
                  <a:cubicBezTo>
                    <a:pt x="4" y="1597"/>
                    <a:pt x="8" y="2668"/>
                    <a:pt x="12" y="3992"/>
                  </a:cubicBezTo>
                  <a:cubicBezTo>
                    <a:pt x="18" y="5314"/>
                    <a:pt x="24" y="6890"/>
                    <a:pt x="31" y="8640"/>
                  </a:cubicBezTo>
                  <a:cubicBezTo>
                    <a:pt x="31" y="8859"/>
                    <a:pt x="32" y="9081"/>
                    <a:pt x="33" y="9305"/>
                  </a:cubicBezTo>
                  <a:cubicBezTo>
                    <a:pt x="33" y="9361"/>
                    <a:pt x="34" y="9417"/>
                    <a:pt x="34" y="9473"/>
                  </a:cubicBezTo>
                  <a:cubicBezTo>
                    <a:pt x="35" y="9530"/>
                    <a:pt x="40" y="9588"/>
                    <a:pt x="58" y="9642"/>
                  </a:cubicBezTo>
                  <a:cubicBezTo>
                    <a:pt x="75" y="9697"/>
                    <a:pt x="99" y="9749"/>
                    <a:pt x="131" y="9797"/>
                  </a:cubicBezTo>
                  <a:cubicBezTo>
                    <a:pt x="164" y="9845"/>
                    <a:pt x="204" y="9887"/>
                    <a:pt x="250" y="9923"/>
                  </a:cubicBezTo>
                  <a:cubicBezTo>
                    <a:pt x="295" y="9960"/>
                    <a:pt x="347" y="9987"/>
                    <a:pt x="401" y="10007"/>
                  </a:cubicBezTo>
                  <a:cubicBezTo>
                    <a:pt x="428" y="10018"/>
                    <a:pt x="457" y="10025"/>
                    <a:pt x="485" y="10032"/>
                  </a:cubicBezTo>
                  <a:cubicBezTo>
                    <a:pt x="514" y="10036"/>
                    <a:pt x="543" y="10041"/>
                    <a:pt x="572" y="10042"/>
                  </a:cubicBezTo>
                  <a:cubicBezTo>
                    <a:pt x="689" y="10044"/>
                    <a:pt x="804" y="10041"/>
                    <a:pt x="921" y="10042"/>
                  </a:cubicBezTo>
                  <a:cubicBezTo>
                    <a:pt x="1155" y="10041"/>
                    <a:pt x="1391" y="10040"/>
                    <a:pt x="1629" y="10039"/>
                  </a:cubicBezTo>
                  <a:cubicBezTo>
                    <a:pt x="2105" y="10036"/>
                    <a:pt x="2590" y="10034"/>
                    <a:pt x="3081" y="10032"/>
                  </a:cubicBezTo>
                  <a:cubicBezTo>
                    <a:pt x="3327" y="10031"/>
                    <a:pt x="3575" y="10030"/>
                    <a:pt x="3824" y="10029"/>
                  </a:cubicBezTo>
                  <a:cubicBezTo>
                    <a:pt x="3949" y="10028"/>
                    <a:pt x="4074" y="10027"/>
                    <a:pt x="4200" y="10027"/>
                  </a:cubicBezTo>
                  <a:cubicBezTo>
                    <a:pt x="4325" y="10032"/>
                    <a:pt x="4456" y="9999"/>
                    <a:pt x="4561" y="9926"/>
                  </a:cubicBezTo>
                  <a:cubicBezTo>
                    <a:pt x="4666" y="9853"/>
                    <a:pt x="4744" y="9744"/>
                    <a:pt x="4780" y="9622"/>
                  </a:cubicBezTo>
                  <a:cubicBezTo>
                    <a:pt x="4800" y="9562"/>
                    <a:pt x="4803" y="9497"/>
                    <a:pt x="4803" y="9434"/>
                  </a:cubicBezTo>
                  <a:cubicBezTo>
                    <a:pt x="4803" y="9372"/>
                    <a:pt x="4803" y="9309"/>
                    <a:pt x="4802" y="9247"/>
                  </a:cubicBezTo>
                  <a:cubicBezTo>
                    <a:pt x="4801" y="8998"/>
                    <a:pt x="4800" y="8750"/>
                    <a:pt x="4799" y="8504"/>
                  </a:cubicBezTo>
                  <a:cubicBezTo>
                    <a:pt x="4797" y="8012"/>
                    <a:pt x="4795" y="7527"/>
                    <a:pt x="4793" y="7051"/>
                  </a:cubicBezTo>
                  <a:cubicBezTo>
                    <a:pt x="4788" y="6099"/>
                    <a:pt x="4785" y="5180"/>
                    <a:pt x="4781" y="4306"/>
                  </a:cubicBezTo>
                  <a:cubicBezTo>
                    <a:pt x="4777" y="3431"/>
                    <a:pt x="4773" y="2600"/>
                    <a:pt x="4769" y="1821"/>
                  </a:cubicBezTo>
                  <a:cubicBezTo>
                    <a:pt x="4768" y="1432"/>
                    <a:pt x="4766" y="1056"/>
                    <a:pt x="4764" y="695"/>
                  </a:cubicBezTo>
                  <a:cubicBezTo>
                    <a:pt x="4764" y="650"/>
                    <a:pt x="4764" y="605"/>
                    <a:pt x="4764" y="560"/>
                  </a:cubicBezTo>
                  <a:cubicBezTo>
                    <a:pt x="4762" y="538"/>
                    <a:pt x="4762" y="515"/>
                    <a:pt x="4759" y="493"/>
                  </a:cubicBezTo>
                  <a:cubicBezTo>
                    <a:pt x="4755" y="471"/>
                    <a:pt x="4754" y="449"/>
                    <a:pt x="4747" y="427"/>
                  </a:cubicBezTo>
                  <a:cubicBezTo>
                    <a:pt x="4725" y="341"/>
                    <a:pt x="4684" y="260"/>
                    <a:pt x="4626" y="194"/>
                  </a:cubicBezTo>
                  <a:cubicBezTo>
                    <a:pt x="4568" y="129"/>
                    <a:pt x="4496" y="77"/>
                    <a:pt x="4418" y="43"/>
                  </a:cubicBezTo>
                  <a:cubicBezTo>
                    <a:pt x="4397" y="37"/>
                    <a:pt x="4378" y="28"/>
                    <a:pt x="4357" y="23"/>
                  </a:cubicBezTo>
                  <a:cubicBezTo>
                    <a:pt x="4337" y="18"/>
                    <a:pt x="4316" y="11"/>
                    <a:pt x="4295" y="9"/>
                  </a:cubicBezTo>
                  <a:cubicBezTo>
                    <a:pt x="4274" y="6"/>
                    <a:pt x="4254" y="2"/>
                    <a:pt x="4233" y="2"/>
                  </a:cubicBezTo>
                  <a:cubicBezTo>
                    <a:pt x="4212" y="1"/>
                    <a:pt x="4191" y="0"/>
                    <a:pt x="4170" y="1"/>
                  </a:cubicBezTo>
                  <a:cubicBezTo>
                    <a:pt x="4005" y="2"/>
                    <a:pt x="3843" y="2"/>
                    <a:pt x="3686" y="3"/>
                  </a:cubicBezTo>
                  <a:cubicBezTo>
                    <a:pt x="3607" y="4"/>
                    <a:pt x="3529" y="4"/>
                    <a:pt x="3453" y="5"/>
                  </a:cubicBezTo>
                  <a:cubicBezTo>
                    <a:pt x="3414" y="5"/>
                    <a:pt x="3376" y="5"/>
                    <a:pt x="3338" y="5"/>
                  </a:cubicBezTo>
                  <a:cubicBezTo>
                    <a:pt x="3300" y="4"/>
                    <a:pt x="3261" y="16"/>
                    <a:pt x="3230" y="38"/>
                  </a:cubicBezTo>
                  <a:cubicBezTo>
                    <a:pt x="3199" y="61"/>
                    <a:pt x="3176" y="93"/>
                    <a:pt x="3165" y="129"/>
                  </a:cubicBezTo>
                  <a:cubicBezTo>
                    <a:pt x="3152" y="165"/>
                    <a:pt x="3156" y="203"/>
                    <a:pt x="3156" y="239"/>
                  </a:cubicBezTo>
                  <a:cubicBezTo>
                    <a:pt x="3156" y="257"/>
                    <a:pt x="3156" y="275"/>
                    <a:pt x="3156" y="293"/>
                  </a:cubicBezTo>
                  <a:cubicBezTo>
                    <a:pt x="3156" y="311"/>
                    <a:pt x="3157" y="329"/>
                    <a:pt x="3154" y="346"/>
                  </a:cubicBezTo>
                  <a:cubicBezTo>
                    <a:pt x="3149" y="380"/>
                    <a:pt x="3133" y="413"/>
                    <a:pt x="3110" y="438"/>
                  </a:cubicBezTo>
                  <a:cubicBezTo>
                    <a:pt x="3087" y="464"/>
                    <a:pt x="3057" y="482"/>
                    <a:pt x="3023" y="489"/>
                  </a:cubicBezTo>
                  <a:cubicBezTo>
                    <a:pt x="3007" y="493"/>
                    <a:pt x="2990" y="493"/>
                    <a:pt x="2973" y="493"/>
                  </a:cubicBezTo>
                  <a:cubicBezTo>
                    <a:pt x="2956" y="493"/>
                    <a:pt x="2939" y="493"/>
                    <a:pt x="2922" y="493"/>
                  </a:cubicBezTo>
                  <a:cubicBezTo>
                    <a:pt x="2854" y="494"/>
                    <a:pt x="2787" y="494"/>
                    <a:pt x="2721" y="495"/>
                  </a:cubicBezTo>
                  <a:cubicBezTo>
                    <a:pt x="2458" y="496"/>
                    <a:pt x="2214" y="497"/>
                    <a:pt x="1989" y="499"/>
                  </a:cubicBezTo>
                  <a:cubicBezTo>
                    <a:pt x="1876" y="499"/>
                    <a:pt x="1768" y="500"/>
                    <a:pt x="1666" y="500"/>
                  </a:cubicBezTo>
                  <a:cubicBezTo>
                    <a:pt x="1640" y="500"/>
                    <a:pt x="1614" y="502"/>
                    <a:pt x="1590" y="500"/>
                  </a:cubicBezTo>
                  <a:cubicBezTo>
                    <a:pt x="1566" y="497"/>
                    <a:pt x="1542" y="488"/>
                    <a:pt x="1522" y="475"/>
                  </a:cubicBezTo>
                  <a:cubicBezTo>
                    <a:pt x="1481" y="450"/>
                    <a:pt x="1453" y="408"/>
                    <a:pt x="1444" y="363"/>
                  </a:cubicBezTo>
                  <a:cubicBezTo>
                    <a:pt x="1439" y="341"/>
                    <a:pt x="1440" y="318"/>
                    <a:pt x="1440" y="296"/>
                  </a:cubicBezTo>
                  <a:cubicBezTo>
                    <a:pt x="1440" y="273"/>
                    <a:pt x="1440" y="251"/>
                    <a:pt x="1440" y="229"/>
                  </a:cubicBezTo>
                  <a:cubicBezTo>
                    <a:pt x="1439" y="208"/>
                    <a:pt x="1441" y="186"/>
                    <a:pt x="1436" y="164"/>
                  </a:cubicBezTo>
                  <a:cubicBezTo>
                    <a:pt x="1432" y="143"/>
                    <a:pt x="1425" y="123"/>
                    <a:pt x="1415" y="105"/>
                  </a:cubicBezTo>
                  <a:cubicBezTo>
                    <a:pt x="1394" y="69"/>
                    <a:pt x="1361" y="42"/>
                    <a:pt x="1325" y="28"/>
                  </a:cubicBezTo>
                  <a:cubicBezTo>
                    <a:pt x="1288" y="13"/>
                    <a:pt x="1249" y="18"/>
                    <a:pt x="1215" y="18"/>
                  </a:cubicBezTo>
                  <a:cubicBezTo>
                    <a:pt x="1072" y="18"/>
                    <a:pt x="952" y="19"/>
                    <a:pt x="854" y="20"/>
                  </a:cubicBezTo>
                  <a:cubicBezTo>
                    <a:pt x="757" y="21"/>
                    <a:pt x="683" y="21"/>
                    <a:pt x="632" y="22"/>
                  </a:cubicBezTo>
                  <a:cubicBezTo>
                    <a:pt x="582" y="22"/>
                    <a:pt x="557" y="23"/>
                    <a:pt x="557" y="23"/>
                  </a:cubicBezTo>
                  <a:cubicBezTo>
                    <a:pt x="557" y="23"/>
                    <a:pt x="583" y="23"/>
                    <a:pt x="632" y="23"/>
                  </a:cubicBezTo>
                  <a:cubicBezTo>
                    <a:pt x="683" y="23"/>
                    <a:pt x="757" y="23"/>
                    <a:pt x="854" y="23"/>
                  </a:cubicBezTo>
                  <a:cubicBezTo>
                    <a:pt x="952" y="22"/>
                    <a:pt x="1072" y="22"/>
                    <a:pt x="1215" y="22"/>
                  </a:cubicBezTo>
                  <a:cubicBezTo>
                    <a:pt x="1250" y="22"/>
                    <a:pt x="1288" y="18"/>
                    <a:pt x="1323" y="32"/>
                  </a:cubicBezTo>
                  <a:cubicBezTo>
                    <a:pt x="1359" y="46"/>
                    <a:pt x="1391" y="72"/>
                    <a:pt x="1410" y="108"/>
                  </a:cubicBezTo>
                  <a:cubicBezTo>
                    <a:pt x="1420" y="125"/>
                    <a:pt x="1428" y="145"/>
                    <a:pt x="1432" y="165"/>
                  </a:cubicBezTo>
                  <a:cubicBezTo>
                    <a:pt x="1436" y="186"/>
                    <a:pt x="1434" y="207"/>
                    <a:pt x="1435" y="229"/>
                  </a:cubicBezTo>
                  <a:cubicBezTo>
                    <a:pt x="1435" y="251"/>
                    <a:pt x="1435" y="273"/>
                    <a:pt x="1435" y="295"/>
                  </a:cubicBezTo>
                  <a:cubicBezTo>
                    <a:pt x="1435" y="318"/>
                    <a:pt x="1434" y="341"/>
                    <a:pt x="1439" y="364"/>
                  </a:cubicBezTo>
                  <a:cubicBezTo>
                    <a:pt x="1448" y="410"/>
                    <a:pt x="1477" y="454"/>
                    <a:pt x="1519" y="480"/>
                  </a:cubicBezTo>
                  <a:cubicBezTo>
                    <a:pt x="1540" y="493"/>
                    <a:pt x="1564" y="502"/>
                    <a:pt x="1589" y="505"/>
                  </a:cubicBezTo>
                  <a:cubicBezTo>
                    <a:pt x="1615" y="508"/>
                    <a:pt x="1640" y="506"/>
                    <a:pt x="1666" y="506"/>
                  </a:cubicBezTo>
                  <a:cubicBezTo>
                    <a:pt x="1768" y="506"/>
                    <a:pt x="1876" y="506"/>
                    <a:pt x="1989" y="505"/>
                  </a:cubicBezTo>
                  <a:cubicBezTo>
                    <a:pt x="2214" y="505"/>
                    <a:pt x="2459" y="504"/>
                    <a:pt x="2721" y="502"/>
                  </a:cubicBezTo>
                  <a:cubicBezTo>
                    <a:pt x="2787" y="502"/>
                    <a:pt x="2854" y="502"/>
                    <a:pt x="2922" y="502"/>
                  </a:cubicBezTo>
                  <a:cubicBezTo>
                    <a:pt x="2939" y="502"/>
                    <a:pt x="2956" y="502"/>
                    <a:pt x="2973" y="502"/>
                  </a:cubicBezTo>
                  <a:cubicBezTo>
                    <a:pt x="2990" y="502"/>
                    <a:pt x="3008" y="501"/>
                    <a:pt x="3025" y="497"/>
                  </a:cubicBezTo>
                  <a:cubicBezTo>
                    <a:pt x="3060" y="490"/>
                    <a:pt x="3092" y="471"/>
                    <a:pt x="3116" y="444"/>
                  </a:cubicBezTo>
                  <a:cubicBezTo>
                    <a:pt x="3140" y="418"/>
                    <a:pt x="3156" y="383"/>
                    <a:pt x="3162" y="347"/>
                  </a:cubicBezTo>
                  <a:cubicBezTo>
                    <a:pt x="3165" y="329"/>
                    <a:pt x="3164" y="311"/>
                    <a:pt x="3164" y="293"/>
                  </a:cubicBezTo>
                  <a:cubicBezTo>
                    <a:pt x="3164" y="275"/>
                    <a:pt x="3164" y="257"/>
                    <a:pt x="3164" y="239"/>
                  </a:cubicBezTo>
                  <a:cubicBezTo>
                    <a:pt x="3165" y="203"/>
                    <a:pt x="3161" y="166"/>
                    <a:pt x="3173" y="132"/>
                  </a:cubicBezTo>
                  <a:cubicBezTo>
                    <a:pt x="3184" y="98"/>
                    <a:pt x="3206" y="68"/>
                    <a:pt x="3235" y="46"/>
                  </a:cubicBezTo>
                  <a:cubicBezTo>
                    <a:pt x="3265" y="25"/>
                    <a:pt x="3301" y="13"/>
                    <a:pt x="3339" y="15"/>
                  </a:cubicBezTo>
                  <a:cubicBezTo>
                    <a:pt x="3376" y="15"/>
                    <a:pt x="3415" y="14"/>
                    <a:pt x="3453" y="14"/>
                  </a:cubicBezTo>
                  <a:cubicBezTo>
                    <a:pt x="3530" y="14"/>
                    <a:pt x="3607" y="14"/>
                    <a:pt x="3686" y="13"/>
                  </a:cubicBezTo>
                  <a:cubicBezTo>
                    <a:pt x="3843" y="13"/>
                    <a:pt x="4005" y="12"/>
                    <a:pt x="4170" y="11"/>
                  </a:cubicBezTo>
                  <a:cubicBezTo>
                    <a:pt x="4191" y="11"/>
                    <a:pt x="4212" y="11"/>
                    <a:pt x="4232" y="13"/>
                  </a:cubicBezTo>
                  <a:cubicBezTo>
                    <a:pt x="4253" y="13"/>
                    <a:pt x="4273" y="16"/>
                    <a:pt x="4294" y="19"/>
                  </a:cubicBezTo>
                  <a:cubicBezTo>
                    <a:pt x="4315" y="22"/>
                    <a:pt x="4334" y="29"/>
                    <a:pt x="4355" y="33"/>
                  </a:cubicBezTo>
                  <a:cubicBezTo>
                    <a:pt x="4375" y="38"/>
                    <a:pt x="4394" y="47"/>
                    <a:pt x="4414" y="54"/>
                  </a:cubicBezTo>
                  <a:cubicBezTo>
                    <a:pt x="4491" y="86"/>
                    <a:pt x="4562" y="137"/>
                    <a:pt x="4618" y="202"/>
                  </a:cubicBezTo>
                  <a:cubicBezTo>
                    <a:pt x="4676" y="266"/>
                    <a:pt x="4715" y="346"/>
                    <a:pt x="4737" y="431"/>
                  </a:cubicBezTo>
                  <a:cubicBezTo>
                    <a:pt x="4760" y="515"/>
                    <a:pt x="4751" y="606"/>
                    <a:pt x="4754" y="696"/>
                  </a:cubicBezTo>
                  <a:cubicBezTo>
                    <a:pt x="4755" y="1057"/>
                    <a:pt x="4756" y="1433"/>
                    <a:pt x="4758" y="1822"/>
                  </a:cubicBezTo>
                  <a:cubicBezTo>
                    <a:pt x="4761" y="2601"/>
                    <a:pt x="4764" y="3432"/>
                    <a:pt x="4768" y="4307"/>
                  </a:cubicBezTo>
                  <a:cubicBezTo>
                    <a:pt x="4772" y="5181"/>
                    <a:pt x="4775" y="6100"/>
                    <a:pt x="4779" y="7052"/>
                  </a:cubicBezTo>
                  <a:cubicBezTo>
                    <a:pt x="4781" y="7528"/>
                    <a:pt x="4783" y="8013"/>
                    <a:pt x="4785" y="8505"/>
                  </a:cubicBezTo>
                  <a:cubicBezTo>
                    <a:pt x="4786" y="8751"/>
                    <a:pt x="4787" y="8999"/>
                    <a:pt x="4788" y="9248"/>
                  </a:cubicBezTo>
                  <a:cubicBezTo>
                    <a:pt x="4788" y="9311"/>
                    <a:pt x="4789" y="9373"/>
                    <a:pt x="4789" y="9435"/>
                  </a:cubicBezTo>
                  <a:cubicBezTo>
                    <a:pt x="4789" y="9498"/>
                    <a:pt x="4786" y="9560"/>
                    <a:pt x="4767" y="9619"/>
                  </a:cubicBezTo>
                  <a:cubicBezTo>
                    <a:pt x="4731" y="9738"/>
                    <a:pt x="4655" y="9845"/>
                    <a:pt x="4552" y="9916"/>
                  </a:cubicBezTo>
                  <a:cubicBezTo>
                    <a:pt x="4450" y="9987"/>
                    <a:pt x="4324" y="10020"/>
                    <a:pt x="4199" y="10014"/>
                  </a:cubicBezTo>
                  <a:cubicBezTo>
                    <a:pt x="4074" y="10014"/>
                    <a:pt x="3948" y="10015"/>
                    <a:pt x="3824" y="10016"/>
                  </a:cubicBezTo>
                  <a:cubicBezTo>
                    <a:pt x="3575" y="10017"/>
                    <a:pt x="3327" y="10018"/>
                    <a:pt x="3081" y="10019"/>
                  </a:cubicBezTo>
                  <a:cubicBezTo>
                    <a:pt x="2589" y="10022"/>
                    <a:pt x="2105" y="10024"/>
                    <a:pt x="1629" y="10026"/>
                  </a:cubicBezTo>
                  <a:cubicBezTo>
                    <a:pt x="1391" y="10027"/>
                    <a:pt x="1155" y="10028"/>
                    <a:pt x="921" y="10030"/>
                  </a:cubicBezTo>
                  <a:cubicBezTo>
                    <a:pt x="804" y="10030"/>
                    <a:pt x="688" y="10032"/>
                    <a:pt x="572" y="10030"/>
                  </a:cubicBezTo>
                  <a:cubicBezTo>
                    <a:pt x="544" y="10030"/>
                    <a:pt x="516" y="10024"/>
                    <a:pt x="488" y="10020"/>
                  </a:cubicBezTo>
                  <a:cubicBezTo>
                    <a:pt x="460" y="10013"/>
                    <a:pt x="432" y="10007"/>
                    <a:pt x="405" y="9996"/>
                  </a:cubicBezTo>
                  <a:cubicBezTo>
                    <a:pt x="353" y="9976"/>
                    <a:pt x="302" y="9950"/>
                    <a:pt x="258" y="9914"/>
                  </a:cubicBezTo>
                  <a:cubicBezTo>
                    <a:pt x="213" y="9879"/>
                    <a:pt x="174" y="9837"/>
                    <a:pt x="142" y="9791"/>
                  </a:cubicBezTo>
                  <a:cubicBezTo>
                    <a:pt x="111" y="9744"/>
                    <a:pt x="87" y="9693"/>
                    <a:pt x="70" y="9639"/>
                  </a:cubicBezTo>
                  <a:cubicBezTo>
                    <a:pt x="36" y="9532"/>
                    <a:pt x="49" y="9417"/>
                    <a:pt x="46" y="9305"/>
                  </a:cubicBezTo>
                  <a:cubicBezTo>
                    <a:pt x="45" y="9081"/>
                    <a:pt x="44" y="8860"/>
                    <a:pt x="43" y="8641"/>
                  </a:cubicBezTo>
                  <a:cubicBezTo>
                    <a:pt x="35" y="6891"/>
                    <a:pt x="28" y="5315"/>
                    <a:pt x="22" y="3993"/>
                  </a:cubicBezTo>
                  <a:cubicBezTo>
                    <a:pt x="15" y="2669"/>
                    <a:pt x="10" y="1598"/>
                    <a:pt x="7" y="858"/>
                  </a:cubicBezTo>
                  <a:cubicBezTo>
                    <a:pt x="6" y="765"/>
                    <a:pt x="5" y="678"/>
                    <a:pt x="5" y="596"/>
                  </a:cubicBezTo>
                  <a:cubicBezTo>
                    <a:pt x="4" y="514"/>
                    <a:pt x="18" y="438"/>
                    <a:pt x="45" y="372"/>
                  </a:cubicBezTo>
                  <a:cubicBezTo>
                    <a:pt x="72" y="306"/>
                    <a:pt x="109" y="251"/>
                    <a:pt x="149" y="206"/>
                  </a:cubicBezTo>
                  <a:cubicBezTo>
                    <a:pt x="190" y="162"/>
                    <a:pt x="233" y="128"/>
                    <a:pt x="275" y="104"/>
                  </a:cubicBezTo>
                  <a:cubicBezTo>
                    <a:pt x="358" y="53"/>
                    <a:pt x="433" y="36"/>
                    <a:pt x="482" y="30"/>
                  </a:cubicBezTo>
                  <a:cubicBezTo>
                    <a:pt x="506" y="25"/>
                    <a:pt x="525" y="26"/>
                    <a:pt x="538" y="25"/>
                  </a:cubicBezTo>
                  <a:cubicBezTo>
                    <a:pt x="550" y="24"/>
                    <a:pt x="557" y="23"/>
                    <a:pt x="557" y="23"/>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0" name="Google Shape;2100;p46"/>
            <p:cNvSpPr/>
            <p:nvPr/>
          </p:nvSpPr>
          <p:spPr>
            <a:xfrm>
              <a:off x="4952186" y="3384567"/>
              <a:ext cx="697952" cy="768443"/>
            </a:xfrm>
            <a:custGeom>
              <a:rect b="b" l="l" r="r" t="t"/>
              <a:pathLst>
                <a:path extrusionOk="0" h="3096" w="2812">
                  <a:moveTo>
                    <a:pt x="6" y="3090"/>
                  </a:moveTo>
                  <a:cubicBezTo>
                    <a:pt x="6" y="3090"/>
                    <a:pt x="6" y="3085"/>
                    <a:pt x="6" y="3075"/>
                  </a:cubicBezTo>
                  <a:cubicBezTo>
                    <a:pt x="6" y="3066"/>
                    <a:pt x="6" y="3051"/>
                    <a:pt x="7" y="3032"/>
                  </a:cubicBezTo>
                  <a:cubicBezTo>
                    <a:pt x="7" y="2995"/>
                    <a:pt x="7" y="2939"/>
                    <a:pt x="7" y="2866"/>
                  </a:cubicBezTo>
                  <a:cubicBezTo>
                    <a:pt x="8" y="2721"/>
                    <a:pt x="8" y="2508"/>
                    <a:pt x="9" y="2237"/>
                  </a:cubicBezTo>
                  <a:cubicBezTo>
                    <a:pt x="10" y="1697"/>
                    <a:pt x="11" y="927"/>
                    <a:pt x="12" y="7"/>
                  </a:cubicBezTo>
                  <a:lnTo>
                    <a:pt x="6" y="13"/>
                  </a:lnTo>
                  <a:cubicBezTo>
                    <a:pt x="828" y="13"/>
                    <a:pt x="1786" y="14"/>
                    <a:pt x="2806" y="14"/>
                  </a:cubicBezTo>
                  <a:lnTo>
                    <a:pt x="2806" y="14"/>
                  </a:lnTo>
                  <a:lnTo>
                    <a:pt x="2799" y="7"/>
                  </a:lnTo>
                  <a:cubicBezTo>
                    <a:pt x="2799" y="1142"/>
                    <a:pt x="2800" y="2201"/>
                    <a:pt x="2800" y="3090"/>
                  </a:cubicBezTo>
                  <a:lnTo>
                    <a:pt x="2806" y="3084"/>
                  </a:lnTo>
                  <a:cubicBezTo>
                    <a:pt x="1964" y="3086"/>
                    <a:pt x="1265" y="3087"/>
                    <a:pt x="776" y="3087"/>
                  </a:cubicBezTo>
                  <a:cubicBezTo>
                    <a:pt x="531" y="3088"/>
                    <a:pt x="339" y="3089"/>
                    <a:pt x="208" y="3089"/>
                  </a:cubicBezTo>
                  <a:cubicBezTo>
                    <a:pt x="142" y="3090"/>
                    <a:pt x="92" y="3089"/>
                    <a:pt x="58" y="3090"/>
                  </a:cubicBezTo>
                  <a:cubicBezTo>
                    <a:pt x="24" y="3090"/>
                    <a:pt x="6" y="3090"/>
                    <a:pt x="6" y="3090"/>
                  </a:cubicBezTo>
                  <a:cubicBezTo>
                    <a:pt x="6" y="3090"/>
                    <a:pt x="23" y="3091"/>
                    <a:pt x="56" y="3091"/>
                  </a:cubicBezTo>
                  <a:cubicBezTo>
                    <a:pt x="90" y="3091"/>
                    <a:pt x="140" y="3091"/>
                    <a:pt x="205" y="3091"/>
                  </a:cubicBezTo>
                  <a:cubicBezTo>
                    <a:pt x="336" y="3092"/>
                    <a:pt x="528" y="3092"/>
                    <a:pt x="772" y="3093"/>
                  </a:cubicBezTo>
                  <a:cubicBezTo>
                    <a:pt x="1262" y="3094"/>
                    <a:pt x="1963" y="3095"/>
                    <a:pt x="2806" y="3096"/>
                  </a:cubicBezTo>
                  <a:lnTo>
                    <a:pt x="2811" y="3096"/>
                  </a:lnTo>
                  <a:lnTo>
                    <a:pt x="2811" y="3090"/>
                  </a:lnTo>
                  <a:cubicBezTo>
                    <a:pt x="2812" y="2201"/>
                    <a:pt x="2812" y="1142"/>
                    <a:pt x="2812" y="7"/>
                  </a:cubicBezTo>
                  <a:lnTo>
                    <a:pt x="2812" y="0"/>
                  </a:lnTo>
                  <a:lnTo>
                    <a:pt x="2805" y="0"/>
                  </a:lnTo>
                  <a:cubicBezTo>
                    <a:pt x="1786" y="0"/>
                    <a:pt x="827" y="1"/>
                    <a:pt x="6" y="1"/>
                  </a:cubicBezTo>
                  <a:lnTo>
                    <a:pt x="0" y="1"/>
                  </a:lnTo>
                  <a:lnTo>
                    <a:pt x="0" y="7"/>
                  </a:lnTo>
                  <a:cubicBezTo>
                    <a:pt x="1" y="929"/>
                    <a:pt x="2" y="1700"/>
                    <a:pt x="3" y="2241"/>
                  </a:cubicBezTo>
                  <a:cubicBezTo>
                    <a:pt x="4" y="2511"/>
                    <a:pt x="4" y="2723"/>
                    <a:pt x="4" y="2869"/>
                  </a:cubicBezTo>
                  <a:cubicBezTo>
                    <a:pt x="5" y="2941"/>
                    <a:pt x="5" y="2996"/>
                    <a:pt x="5" y="3034"/>
                  </a:cubicBezTo>
                  <a:cubicBezTo>
                    <a:pt x="5" y="3052"/>
                    <a:pt x="5" y="3066"/>
                    <a:pt x="5" y="3076"/>
                  </a:cubicBezTo>
                  <a:cubicBezTo>
                    <a:pt x="5" y="3085"/>
                    <a:pt x="6" y="3090"/>
                    <a:pt x="6" y="309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1" name="Google Shape;2101;p46"/>
            <p:cNvSpPr/>
            <p:nvPr/>
          </p:nvSpPr>
          <p:spPr>
            <a:xfrm>
              <a:off x="5179790" y="2600982"/>
              <a:ext cx="385959" cy="3227"/>
            </a:xfrm>
            <a:custGeom>
              <a:rect b="b" l="l" r="r" t="t"/>
              <a:pathLst>
                <a:path extrusionOk="0" h="13" w="1555">
                  <a:moveTo>
                    <a:pt x="0" y="7"/>
                  </a:moveTo>
                  <a:cubicBezTo>
                    <a:pt x="0" y="10"/>
                    <a:pt x="348" y="13"/>
                    <a:pt x="777" y="13"/>
                  </a:cubicBezTo>
                  <a:cubicBezTo>
                    <a:pt x="1207" y="13"/>
                    <a:pt x="1555" y="10"/>
                    <a:pt x="1555" y="7"/>
                  </a:cubicBezTo>
                  <a:cubicBezTo>
                    <a:pt x="1555" y="3"/>
                    <a:pt x="1207" y="0"/>
                    <a:pt x="777" y="0"/>
                  </a:cubicBezTo>
                  <a:cubicBezTo>
                    <a:pt x="348"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2" name="Google Shape;2102;p46"/>
            <p:cNvSpPr/>
            <p:nvPr/>
          </p:nvSpPr>
          <p:spPr>
            <a:xfrm>
              <a:off x="4927117" y="2552582"/>
              <a:ext cx="22587" cy="22835"/>
            </a:xfrm>
            <a:custGeom>
              <a:rect b="b" l="l" r="r" t="t"/>
              <a:pathLst>
                <a:path extrusionOk="0" h="92" w="91">
                  <a:moveTo>
                    <a:pt x="0" y="46"/>
                  </a:moveTo>
                  <a:cubicBezTo>
                    <a:pt x="0" y="72"/>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3" name="Google Shape;2103;p46"/>
            <p:cNvSpPr/>
            <p:nvPr/>
          </p:nvSpPr>
          <p:spPr>
            <a:xfrm>
              <a:off x="4927117" y="2587827"/>
              <a:ext cx="22587" cy="22835"/>
            </a:xfrm>
            <a:custGeom>
              <a:rect b="b" l="l" r="r" t="t"/>
              <a:pathLst>
                <a:path extrusionOk="0" h="92" w="91">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4" name="Google Shape;2104;p46"/>
            <p:cNvSpPr/>
            <p:nvPr/>
          </p:nvSpPr>
          <p:spPr>
            <a:xfrm>
              <a:off x="4927117" y="2623072"/>
              <a:ext cx="22587" cy="22835"/>
            </a:xfrm>
            <a:custGeom>
              <a:rect b="b" l="l" r="r" t="t"/>
              <a:pathLst>
                <a:path extrusionOk="0" h="92" w="91">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5" name="Google Shape;2105;p46"/>
            <p:cNvSpPr/>
            <p:nvPr/>
          </p:nvSpPr>
          <p:spPr>
            <a:xfrm>
              <a:off x="5399948" y="2840004"/>
              <a:ext cx="447514" cy="447514"/>
            </a:xfrm>
            <a:custGeom>
              <a:rect b="b" l="l" r="r" t="t"/>
              <a:pathLst>
                <a:path extrusionOk="0" h="1803" w="1803">
                  <a:moveTo>
                    <a:pt x="7" y="1797"/>
                  </a:moveTo>
                  <a:cubicBezTo>
                    <a:pt x="7" y="1797"/>
                    <a:pt x="7" y="1794"/>
                    <a:pt x="7" y="1788"/>
                  </a:cubicBezTo>
                  <a:cubicBezTo>
                    <a:pt x="7" y="1782"/>
                    <a:pt x="7" y="1774"/>
                    <a:pt x="7" y="1763"/>
                  </a:cubicBezTo>
                  <a:cubicBezTo>
                    <a:pt x="7" y="1741"/>
                    <a:pt x="7" y="1709"/>
                    <a:pt x="8" y="1667"/>
                  </a:cubicBezTo>
                  <a:cubicBezTo>
                    <a:pt x="8" y="1583"/>
                    <a:pt x="9" y="1459"/>
                    <a:pt x="10" y="1303"/>
                  </a:cubicBezTo>
                  <a:cubicBezTo>
                    <a:pt x="10" y="990"/>
                    <a:pt x="11" y="543"/>
                    <a:pt x="13" y="8"/>
                  </a:cubicBezTo>
                  <a:lnTo>
                    <a:pt x="6" y="14"/>
                  </a:lnTo>
                  <a:cubicBezTo>
                    <a:pt x="527" y="14"/>
                    <a:pt x="1141" y="14"/>
                    <a:pt x="1796" y="15"/>
                  </a:cubicBezTo>
                  <a:lnTo>
                    <a:pt x="1796" y="15"/>
                  </a:lnTo>
                  <a:lnTo>
                    <a:pt x="1789" y="8"/>
                  </a:lnTo>
                  <a:cubicBezTo>
                    <a:pt x="1789" y="663"/>
                    <a:pt x="1789" y="1277"/>
                    <a:pt x="1790" y="1797"/>
                  </a:cubicBezTo>
                  <a:lnTo>
                    <a:pt x="1796" y="1791"/>
                  </a:lnTo>
                  <a:cubicBezTo>
                    <a:pt x="1261" y="1792"/>
                    <a:pt x="814" y="1793"/>
                    <a:pt x="501" y="1794"/>
                  </a:cubicBezTo>
                  <a:cubicBezTo>
                    <a:pt x="344" y="1795"/>
                    <a:pt x="221" y="1795"/>
                    <a:pt x="136" y="1795"/>
                  </a:cubicBezTo>
                  <a:cubicBezTo>
                    <a:pt x="95" y="1796"/>
                    <a:pt x="62" y="1796"/>
                    <a:pt x="40" y="1796"/>
                  </a:cubicBezTo>
                  <a:cubicBezTo>
                    <a:pt x="29" y="1796"/>
                    <a:pt x="21" y="1796"/>
                    <a:pt x="15" y="1796"/>
                  </a:cubicBezTo>
                  <a:cubicBezTo>
                    <a:pt x="10" y="1796"/>
                    <a:pt x="6" y="1797"/>
                    <a:pt x="6" y="1797"/>
                  </a:cubicBezTo>
                  <a:cubicBezTo>
                    <a:pt x="6" y="1797"/>
                    <a:pt x="9" y="1797"/>
                    <a:pt x="14" y="1797"/>
                  </a:cubicBezTo>
                  <a:cubicBezTo>
                    <a:pt x="20" y="1797"/>
                    <a:pt x="28" y="1797"/>
                    <a:pt x="39" y="1797"/>
                  </a:cubicBezTo>
                  <a:cubicBezTo>
                    <a:pt x="61" y="1797"/>
                    <a:pt x="92" y="1798"/>
                    <a:pt x="134" y="1798"/>
                  </a:cubicBezTo>
                  <a:cubicBezTo>
                    <a:pt x="218" y="1798"/>
                    <a:pt x="341" y="1799"/>
                    <a:pt x="497" y="1800"/>
                  </a:cubicBezTo>
                  <a:cubicBezTo>
                    <a:pt x="811" y="1800"/>
                    <a:pt x="1259" y="1802"/>
                    <a:pt x="1796" y="1803"/>
                  </a:cubicBezTo>
                  <a:lnTo>
                    <a:pt x="1802" y="1803"/>
                  </a:lnTo>
                  <a:lnTo>
                    <a:pt x="1802" y="1796"/>
                  </a:lnTo>
                  <a:cubicBezTo>
                    <a:pt x="1802" y="1276"/>
                    <a:pt x="1802" y="662"/>
                    <a:pt x="1803" y="7"/>
                  </a:cubicBezTo>
                  <a:lnTo>
                    <a:pt x="1803" y="0"/>
                  </a:lnTo>
                  <a:lnTo>
                    <a:pt x="1796" y="0"/>
                  </a:lnTo>
                  <a:cubicBezTo>
                    <a:pt x="1141" y="1"/>
                    <a:pt x="527" y="1"/>
                    <a:pt x="6" y="2"/>
                  </a:cubicBezTo>
                  <a:lnTo>
                    <a:pt x="0" y="2"/>
                  </a:lnTo>
                  <a:lnTo>
                    <a:pt x="0" y="8"/>
                  </a:lnTo>
                  <a:cubicBezTo>
                    <a:pt x="2" y="545"/>
                    <a:pt x="3" y="993"/>
                    <a:pt x="4" y="1307"/>
                  </a:cubicBezTo>
                  <a:cubicBezTo>
                    <a:pt x="4" y="1463"/>
                    <a:pt x="5" y="1585"/>
                    <a:pt x="5" y="1669"/>
                  </a:cubicBezTo>
                  <a:cubicBezTo>
                    <a:pt x="5" y="1711"/>
                    <a:pt x="6" y="1743"/>
                    <a:pt x="6" y="1765"/>
                  </a:cubicBezTo>
                  <a:cubicBezTo>
                    <a:pt x="6" y="1775"/>
                    <a:pt x="6" y="1783"/>
                    <a:pt x="6" y="1789"/>
                  </a:cubicBezTo>
                  <a:cubicBezTo>
                    <a:pt x="6" y="1794"/>
                    <a:pt x="6" y="1797"/>
                    <a:pt x="6" y="1797"/>
                  </a:cubicBezTo>
                  <a:lnTo>
                    <a:pt x="7" y="179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6" name="Google Shape;2106;p46"/>
            <p:cNvSpPr/>
            <p:nvPr/>
          </p:nvSpPr>
          <p:spPr>
            <a:xfrm>
              <a:off x="5403175" y="2843975"/>
              <a:ext cx="441060" cy="437089"/>
            </a:xfrm>
            <a:custGeom>
              <a:rect b="b" l="l" r="r" t="t"/>
              <a:pathLst>
                <a:path extrusionOk="0" h="1761" w="1777">
                  <a:moveTo>
                    <a:pt x="0" y="0"/>
                  </a:moveTo>
                  <a:cubicBezTo>
                    <a:pt x="0" y="0"/>
                    <a:pt x="1" y="2"/>
                    <a:pt x="3" y="5"/>
                  </a:cubicBezTo>
                  <a:cubicBezTo>
                    <a:pt x="7" y="9"/>
                    <a:pt x="11" y="14"/>
                    <a:pt x="16" y="20"/>
                  </a:cubicBezTo>
                  <a:cubicBezTo>
                    <a:pt x="28" y="33"/>
                    <a:pt x="44" y="51"/>
                    <a:pt x="65" y="74"/>
                  </a:cubicBezTo>
                  <a:cubicBezTo>
                    <a:pt x="107" y="120"/>
                    <a:pt x="170" y="187"/>
                    <a:pt x="248" y="270"/>
                  </a:cubicBezTo>
                  <a:cubicBezTo>
                    <a:pt x="404" y="434"/>
                    <a:pt x="621" y="659"/>
                    <a:pt x="867" y="902"/>
                  </a:cubicBezTo>
                  <a:cubicBezTo>
                    <a:pt x="1113" y="1145"/>
                    <a:pt x="1339" y="1360"/>
                    <a:pt x="1506" y="1515"/>
                  </a:cubicBezTo>
                  <a:cubicBezTo>
                    <a:pt x="1589" y="1591"/>
                    <a:pt x="1656" y="1654"/>
                    <a:pt x="1703" y="1696"/>
                  </a:cubicBezTo>
                  <a:cubicBezTo>
                    <a:pt x="1726" y="1716"/>
                    <a:pt x="1745" y="1733"/>
                    <a:pt x="1758" y="1745"/>
                  </a:cubicBezTo>
                  <a:cubicBezTo>
                    <a:pt x="1764" y="1750"/>
                    <a:pt x="1768" y="1753"/>
                    <a:pt x="1772" y="1757"/>
                  </a:cubicBezTo>
                  <a:cubicBezTo>
                    <a:pt x="1775" y="1760"/>
                    <a:pt x="1777" y="1761"/>
                    <a:pt x="1777" y="1761"/>
                  </a:cubicBezTo>
                  <a:cubicBezTo>
                    <a:pt x="1777" y="1761"/>
                    <a:pt x="1776" y="1759"/>
                    <a:pt x="1773" y="1756"/>
                  </a:cubicBezTo>
                  <a:cubicBezTo>
                    <a:pt x="1770" y="1752"/>
                    <a:pt x="1765" y="1748"/>
                    <a:pt x="1760" y="1743"/>
                  </a:cubicBezTo>
                  <a:cubicBezTo>
                    <a:pt x="1747" y="1730"/>
                    <a:pt x="1729" y="1714"/>
                    <a:pt x="1707" y="1692"/>
                  </a:cubicBezTo>
                  <a:cubicBezTo>
                    <a:pt x="1660" y="1648"/>
                    <a:pt x="1594" y="1585"/>
                    <a:pt x="1512" y="1508"/>
                  </a:cubicBezTo>
                  <a:cubicBezTo>
                    <a:pt x="1348" y="1352"/>
                    <a:pt x="1123" y="1136"/>
                    <a:pt x="877" y="893"/>
                  </a:cubicBezTo>
                  <a:cubicBezTo>
                    <a:pt x="632" y="650"/>
                    <a:pt x="413" y="426"/>
                    <a:pt x="255" y="263"/>
                  </a:cubicBezTo>
                  <a:cubicBezTo>
                    <a:pt x="177" y="182"/>
                    <a:pt x="114" y="116"/>
                    <a:pt x="69" y="70"/>
                  </a:cubicBezTo>
                  <a:cubicBezTo>
                    <a:pt x="47" y="48"/>
                    <a:pt x="30" y="30"/>
                    <a:pt x="18" y="18"/>
                  </a:cubicBezTo>
                  <a:cubicBezTo>
                    <a:pt x="12" y="12"/>
                    <a:pt x="8" y="8"/>
                    <a:pt x="5" y="4"/>
                  </a:cubicBezTo>
                  <a:cubicBezTo>
                    <a:pt x="1" y="1"/>
                    <a:pt x="0" y="0"/>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7" name="Google Shape;2107;p46"/>
            <p:cNvSpPr/>
            <p:nvPr/>
          </p:nvSpPr>
          <p:spPr>
            <a:xfrm>
              <a:off x="5401685" y="2841990"/>
              <a:ext cx="444039" cy="444039"/>
            </a:xfrm>
            <a:custGeom>
              <a:rect b="b" l="l" r="r" t="t"/>
              <a:pathLst>
                <a:path extrusionOk="0" h="1789" w="1789">
                  <a:moveTo>
                    <a:pt x="0" y="1789"/>
                  </a:moveTo>
                  <a:cubicBezTo>
                    <a:pt x="2" y="1792"/>
                    <a:pt x="405" y="1392"/>
                    <a:pt x="899" y="899"/>
                  </a:cubicBezTo>
                  <a:cubicBezTo>
                    <a:pt x="1394" y="404"/>
                    <a:pt x="1792" y="2"/>
                    <a:pt x="1789" y="0"/>
                  </a:cubicBezTo>
                  <a:cubicBezTo>
                    <a:pt x="1786" y="-3"/>
                    <a:pt x="1384" y="395"/>
                    <a:pt x="889" y="890"/>
                  </a:cubicBezTo>
                  <a:cubicBezTo>
                    <a:pt x="396" y="1383"/>
                    <a:pt x="-3" y="1786"/>
                    <a:pt x="0" y="178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8" name="Google Shape;2108;p46"/>
            <p:cNvSpPr/>
            <p:nvPr/>
          </p:nvSpPr>
          <p:spPr>
            <a:xfrm>
              <a:off x="4962114" y="2850180"/>
              <a:ext cx="376031" cy="90843"/>
            </a:xfrm>
            <a:custGeom>
              <a:rect b="b" l="l" r="r" t="t"/>
              <a:pathLst>
                <a:path extrusionOk="0" h="366" w="1515">
                  <a:moveTo>
                    <a:pt x="4" y="359"/>
                  </a:moveTo>
                  <a:cubicBezTo>
                    <a:pt x="4" y="359"/>
                    <a:pt x="4" y="356"/>
                    <a:pt x="4" y="352"/>
                  </a:cubicBezTo>
                  <a:lnTo>
                    <a:pt x="5" y="334"/>
                  </a:lnTo>
                  <a:cubicBezTo>
                    <a:pt x="5" y="318"/>
                    <a:pt x="5" y="295"/>
                    <a:pt x="6" y="265"/>
                  </a:cubicBezTo>
                  <a:cubicBezTo>
                    <a:pt x="6" y="205"/>
                    <a:pt x="7" y="117"/>
                    <a:pt x="8" y="7"/>
                  </a:cubicBezTo>
                  <a:lnTo>
                    <a:pt x="4" y="11"/>
                  </a:lnTo>
                  <a:cubicBezTo>
                    <a:pt x="339" y="12"/>
                    <a:pt x="887" y="13"/>
                    <a:pt x="1507" y="14"/>
                  </a:cubicBezTo>
                  <a:lnTo>
                    <a:pt x="1507" y="14"/>
                  </a:lnTo>
                  <a:cubicBezTo>
                    <a:pt x="1493" y="0"/>
                    <a:pt x="1503" y="11"/>
                    <a:pt x="1500" y="7"/>
                  </a:cubicBezTo>
                  <a:lnTo>
                    <a:pt x="1500" y="7"/>
                  </a:lnTo>
                  <a:lnTo>
                    <a:pt x="1500" y="52"/>
                  </a:lnTo>
                  <a:cubicBezTo>
                    <a:pt x="1500" y="67"/>
                    <a:pt x="1500" y="82"/>
                    <a:pt x="1500" y="97"/>
                  </a:cubicBezTo>
                  <a:lnTo>
                    <a:pt x="1500" y="186"/>
                  </a:lnTo>
                  <a:cubicBezTo>
                    <a:pt x="1500" y="244"/>
                    <a:pt x="1500" y="302"/>
                    <a:pt x="1500" y="359"/>
                  </a:cubicBezTo>
                  <a:lnTo>
                    <a:pt x="1507" y="352"/>
                  </a:lnTo>
                  <a:cubicBezTo>
                    <a:pt x="1080" y="353"/>
                    <a:pt x="706" y="354"/>
                    <a:pt x="436" y="355"/>
                  </a:cubicBezTo>
                  <a:cubicBezTo>
                    <a:pt x="302" y="356"/>
                    <a:pt x="195" y="357"/>
                    <a:pt x="120" y="357"/>
                  </a:cubicBezTo>
                  <a:cubicBezTo>
                    <a:pt x="83" y="357"/>
                    <a:pt x="54" y="358"/>
                    <a:pt x="34" y="358"/>
                  </a:cubicBezTo>
                  <a:cubicBezTo>
                    <a:pt x="25" y="358"/>
                    <a:pt x="17" y="358"/>
                    <a:pt x="12" y="358"/>
                  </a:cubicBezTo>
                  <a:cubicBezTo>
                    <a:pt x="6" y="358"/>
                    <a:pt x="4" y="358"/>
                    <a:pt x="4" y="359"/>
                  </a:cubicBezTo>
                  <a:cubicBezTo>
                    <a:pt x="4" y="359"/>
                    <a:pt x="6" y="359"/>
                    <a:pt x="11" y="359"/>
                  </a:cubicBezTo>
                  <a:cubicBezTo>
                    <a:pt x="16" y="359"/>
                    <a:pt x="23" y="359"/>
                    <a:pt x="32" y="360"/>
                  </a:cubicBezTo>
                  <a:cubicBezTo>
                    <a:pt x="53" y="360"/>
                    <a:pt x="81" y="360"/>
                    <a:pt x="117" y="361"/>
                  </a:cubicBezTo>
                  <a:cubicBezTo>
                    <a:pt x="191" y="361"/>
                    <a:pt x="298" y="362"/>
                    <a:pt x="432" y="362"/>
                  </a:cubicBezTo>
                  <a:cubicBezTo>
                    <a:pt x="702" y="363"/>
                    <a:pt x="1078" y="364"/>
                    <a:pt x="1507" y="366"/>
                  </a:cubicBezTo>
                  <a:lnTo>
                    <a:pt x="1514" y="366"/>
                  </a:lnTo>
                  <a:lnTo>
                    <a:pt x="1514" y="359"/>
                  </a:lnTo>
                  <a:cubicBezTo>
                    <a:pt x="1514" y="302"/>
                    <a:pt x="1514" y="244"/>
                    <a:pt x="1514" y="186"/>
                  </a:cubicBezTo>
                  <a:lnTo>
                    <a:pt x="1514" y="97"/>
                  </a:lnTo>
                  <a:cubicBezTo>
                    <a:pt x="1514" y="82"/>
                    <a:pt x="1514" y="67"/>
                    <a:pt x="1514" y="52"/>
                  </a:cubicBezTo>
                  <a:lnTo>
                    <a:pt x="1514" y="8"/>
                  </a:lnTo>
                  <a:lnTo>
                    <a:pt x="1514" y="8"/>
                  </a:lnTo>
                  <a:lnTo>
                    <a:pt x="1514" y="7"/>
                  </a:lnTo>
                  <a:cubicBezTo>
                    <a:pt x="1511" y="4"/>
                    <a:pt x="1521" y="14"/>
                    <a:pt x="1507" y="0"/>
                  </a:cubicBezTo>
                  <a:lnTo>
                    <a:pt x="1507" y="0"/>
                  </a:lnTo>
                  <a:cubicBezTo>
                    <a:pt x="887" y="2"/>
                    <a:pt x="339" y="3"/>
                    <a:pt x="4" y="3"/>
                  </a:cubicBezTo>
                  <a:lnTo>
                    <a:pt x="0" y="3"/>
                  </a:lnTo>
                  <a:lnTo>
                    <a:pt x="0" y="7"/>
                  </a:lnTo>
                  <a:cubicBezTo>
                    <a:pt x="1" y="118"/>
                    <a:pt x="2" y="207"/>
                    <a:pt x="2" y="268"/>
                  </a:cubicBezTo>
                  <a:cubicBezTo>
                    <a:pt x="3" y="297"/>
                    <a:pt x="3" y="319"/>
                    <a:pt x="3" y="336"/>
                  </a:cubicBezTo>
                  <a:cubicBezTo>
                    <a:pt x="3" y="343"/>
                    <a:pt x="4" y="349"/>
                    <a:pt x="4" y="353"/>
                  </a:cubicBezTo>
                  <a:cubicBezTo>
                    <a:pt x="4" y="357"/>
                    <a:pt x="4" y="359"/>
                    <a:pt x="4" y="35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09" name="Google Shape;2109;p46"/>
            <p:cNvSpPr/>
            <p:nvPr/>
          </p:nvSpPr>
          <p:spPr>
            <a:xfrm>
              <a:off x="4907013" y="3039313"/>
              <a:ext cx="417481" cy="3475"/>
            </a:xfrm>
            <a:custGeom>
              <a:rect b="b" l="l" r="r" t="t"/>
              <a:pathLst>
                <a:path extrusionOk="0" h="14" w="1682">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0" name="Google Shape;2110;p46"/>
            <p:cNvSpPr/>
            <p:nvPr/>
          </p:nvSpPr>
          <p:spPr>
            <a:xfrm>
              <a:off x="4907013" y="3085231"/>
              <a:ext cx="417481" cy="3475"/>
            </a:xfrm>
            <a:custGeom>
              <a:rect b="b" l="l" r="r" t="t"/>
              <a:pathLst>
                <a:path extrusionOk="0" h="14" w="1682">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1" name="Google Shape;2111;p46"/>
            <p:cNvSpPr/>
            <p:nvPr/>
          </p:nvSpPr>
          <p:spPr>
            <a:xfrm>
              <a:off x="4907013" y="3131149"/>
              <a:ext cx="417481" cy="3227"/>
            </a:xfrm>
            <a:custGeom>
              <a:rect b="b" l="l" r="r" t="t"/>
              <a:pathLst>
                <a:path extrusionOk="0" h="13" w="1682">
                  <a:moveTo>
                    <a:pt x="0" y="7"/>
                  </a:moveTo>
                  <a:cubicBezTo>
                    <a:pt x="0" y="10"/>
                    <a:pt x="377" y="13"/>
                    <a:pt x="841" y="13"/>
                  </a:cubicBezTo>
                  <a:cubicBezTo>
                    <a:pt x="1306" y="13"/>
                    <a:pt x="1682" y="10"/>
                    <a:pt x="1682" y="7"/>
                  </a:cubicBezTo>
                  <a:cubicBezTo>
                    <a:pt x="1682" y="3"/>
                    <a:pt x="1306" y="0"/>
                    <a:pt x="841" y="0"/>
                  </a:cubicBezTo>
                  <a:cubicBezTo>
                    <a:pt x="377"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2" name="Google Shape;2112;p46"/>
            <p:cNvSpPr/>
            <p:nvPr/>
          </p:nvSpPr>
          <p:spPr>
            <a:xfrm>
              <a:off x="4907013" y="3176819"/>
              <a:ext cx="417481" cy="3475"/>
            </a:xfrm>
            <a:custGeom>
              <a:rect b="b" l="l" r="r" t="t"/>
              <a:pathLst>
                <a:path extrusionOk="0" h="14" w="1682">
                  <a:moveTo>
                    <a:pt x="0" y="7"/>
                  </a:moveTo>
                  <a:cubicBezTo>
                    <a:pt x="0" y="11"/>
                    <a:pt x="377" y="14"/>
                    <a:pt x="841" y="14"/>
                  </a:cubicBezTo>
                  <a:cubicBezTo>
                    <a:pt x="1306" y="14"/>
                    <a:pt x="1682" y="10"/>
                    <a:pt x="1682" y="7"/>
                  </a:cubicBezTo>
                  <a:cubicBezTo>
                    <a:pt x="1682" y="3"/>
                    <a:pt x="1306" y="0"/>
                    <a:pt x="841" y="0"/>
                  </a:cubicBezTo>
                  <a:cubicBezTo>
                    <a:pt x="377" y="0"/>
                    <a:pt x="0" y="4"/>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3" name="Google Shape;2113;p46"/>
            <p:cNvSpPr/>
            <p:nvPr/>
          </p:nvSpPr>
          <p:spPr>
            <a:xfrm>
              <a:off x="4907013" y="3222737"/>
              <a:ext cx="417481" cy="3475"/>
            </a:xfrm>
            <a:custGeom>
              <a:rect b="b" l="l" r="r" t="t"/>
              <a:pathLst>
                <a:path extrusionOk="0" h="14" w="1682">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4" name="Google Shape;2114;p46"/>
            <p:cNvSpPr/>
            <p:nvPr/>
          </p:nvSpPr>
          <p:spPr>
            <a:xfrm>
              <a:off x="4907013" y="3268655"/>
              <a:ext cx="417481" cy="3475"/>
            </a:xfrm>
            <a:custGeom>
              <a:rect b="b" l="l" r="r" t="t"/>
              <a:pathLst>
                <a:path extrusionOk="0" h="14" w="1682">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2115" name="Google Shape;2115;p46"/>
            <p:cNvGrpSpPr/>
            <p:nvPr/>
          </p:nvGrpSpPr>
          <p:grpSpPr>
            <a:xfrm>
              <a:off x="4502439" y="2584600"/>
              <a:ext cx="291393" cy="176226"/>
              <a:chOff x="4502439" y="2584600"/>
              <a:chExt cx="291393" cy="176226"/>
            </a:xfrm>
          </p:grpSpPr>
          <p:sp>
            <p:nvSpPr>
              <p:cNvPr id="2116" name="Google Shape;2116;p46"/>
              <p:cNvSpPr/>
              <p:nvPr/>
            </p:nvSpPr>
            <p:spPr>
              <a:xfrm>
                <a:off x="4502439" y="2725581"/>
                <a:ext cx="35245" cy="35245"/>
              </a:xfrm>
              <a:custGeom>
                <a:rect b="b" l="l" r="r" t="t"/>
                <a:pathLst>
                  <a:path extrusionOk="0" h="142" w="142">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17" name="Google Shape;2117;p46"/>
              <p:cNvSpPr/>
              <p:nvPr/>
            </p:nvSpPr>
            <p:spPr>
              <a:xfrm>
                <a:off x="4520061" y="2584600"/>
                <a:ext cx="273770" cy="161830"/>
              </a:xfrm>
              <a:custGeom>
                <a:rect b="b" l="l" r="r" t="t"/>
                <a:pathLst>
                  <a:path extrusionOk="0" h="652" w="1103">
                    <a:moveTo>
                      <a:pt x="0" y="652"/>
                    </a:moveTo>
                    <a:lnTo>
                      <a:pt x="238" y="652"/>
                    </a:lnTo>
                    <a:cubicBezTo>
                      <a:pt x="455" y="652"/>
                      <a:pt x="631" y="476"/>
                      <a:pt x="631" y="260"/>
                    </a:cubicBezTo>
                    <a:cubicBezTo>
                      <a:pt x="631" y="118"/>
                      <a:pt x="640" y="27"/>
                      <a:pt x="767" y="27"/>
                    </a:cubicBezTo>
                    <a:lnTo>
                      <a:pt x="1103" y="27"/>
                    </a:lnTo>
                    <a:lnTo>
                      <a:pt x="1103" y="0"/>
                    </a:lnTo>
                    <a:lnTo>
                      <a:pt x="767" y="0"/>
                    </a:lnTo>
                    <a:cubicBezTo>
                      <a:pt x="604" y="0"/>
                      <a:pt x="604" y="137"/>
                      <a:pt x="604" y="258"/>
                    </a:cubicBezTo>
                    <a:cubicBezTo>
                      <a:pt x="604" y="461"/>
                      <a:pt x="440" y="626"/>
                      <a:pt x="238" y="626"/>
                    </a:cubicBezTo>
                    <a:lnTo>
                      <a:pt x="0" y="626"/>
                    </a:lnTo>
                    <a:lnTo>
                      <a:pt x="0" y="65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2118" name="Google Shape;2118;p46"/>
            <p:cNvGrpSpPr/>
            <p:nvPr/>
          </p:nvGrpSpPr>
          <p:grpSpPr>
            <a:xfrm>
              <a:off x="6257496" y="2484325"/>
              <a:ext cx="367095" cy="366847"/>
              <a:chOff x="6257496" y="2484325"/>
              <a:chExt cx="367095" cy="366847"/>
            </a:xfrm>
          </p:grpSpPr>
          <p:sp>
            <p:nvSpPr>
              <p:cNvPr id="2119" name="Google Shape;2119;p46"/>
              <p:cNvSpPr/>
              <p:nvPr/>
            </p:nvSpPr>
            <p:spPr>
              <a:xfrm>
                <a:off x="6257496" y="2484325"/>
                <a:ext cx="367095" cy="366847"/>
              </a:xfrm>
              <a:custGeom>
                <a:rect b="b" l="l" r="r" t="t"/>
                <a:pathLst>
                  <a:path extrusionOk="0" h="1478" w="1479">
                    <a:moveTo>
                      <a:pt x="740" y="0"/>
                    </a:moveTo>
                    <a:lnTo>
                      <a:pt x="312" y="0"/>
                    </a:lnTo>
                    <a:cubicBezTo>
                      <a:pt x="140" y="0"/>
                      <a:pt x="0" y="139"/>
                      <a:pt x="0" y="311"/>
                    </a:cubicBezTo>
                    <a:lnTo>
                      <a:pt x="0" y="1166"/>
                    </a:lnTo>
                    <a:cubicBezTo>
                      <a:pt x="0" y="1338"/>
                      <a:pt x="140" y="1478"/>
                      <a:pt x="312" y="1478"/>
                    </a:cubicBezTo>
                    <a:lnTo>
                      <a:pt x="1167" y="1478"/>
                    </a:lnTo>
                    <a:cubicBezTo>
                      <a:pt x="1339" y="1478"/>
                      <a:pt x="1479" y="1338"/>
                      <a:pt x="1479" y="1166"/>
                    </a:cubicBezTo>
                    <a:lnTo>
                      <a:pt x="1479" y="311"/>
                    </a:lnTo>
                    <a:cubicBezTo>
                      <a:pt x="1479" y="139"/>
                      <a:pt x="1339" y="0"/>
                      <a:pt x="1167" y="0"/>
                    </a:cubicBezTo>
                    <a:lnTo>
                      <a:pt x="740"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0" name="Google Shape;2120;p46"/>
              <p:cNvSpPr/>
              <p:nvPr/>
            </p:nvSpPr>
            <p:spPr>
              <a:xfrm>
                <a:off x="6370429" y="2603216"/>
                <a:ext cx="130059" cy="141725"/>
              </a:xfrm>
              <a:custGeom>
                <a:rect b="b" l="l" r="r" t="t"/>
                <a:pathLst>
                  <a:path extrusionOk="0" h="571" w="524">
                    <a:moveTo>
                      <a:pt x="506" y="567"/>
                    </a:moveTo>
                    <a:lnTo>
                      <a:pt x="350" y="567"/>
                    </a:lnTo>
                    <a:cubicBezTo>
                      <a:pt x="341" y="567"/>
                      <a:pt x="333" y="559"/>
                      <a:pt x="333" y="550"/>
                    </a:cubicBezTo>
                    <a:lnTo>
                      <a:pt x="333" y="385"/>
                    </a:lnTo>
                    <a:cubicBezTo>
                      <a:pt x="333" y="376"/>
                      <a:pt x="326" y="369"/>
                      <a:pt x="317" y="369"/>
                    </a:cubicBezTo>
                    <a:lnTo>
                      <a:pt x="205" y="369"/>
                    </a:lnTo>
                    <a:cubicBezTo>
                      <a:pt x="196" y="369"/>
                      <a:pt x="189" y="376"/>
                      <a:pt x="189" y="385"/>
                    </a:cubicBezTo>
                    <a:lnTo>
                      <a:pt x="189" y="554"/>
                    </a:lnTo>
                    <a:cubicBezTo>
                      <a:pt x="189" y="563"/>
                      <a:pt x="181" y="571"/>
                      <a:pt x="172" y="571"/>
                    </a:cubicBezTo>
                    <a:lnTo>
                      <a:pt x="17" y="571"/>
                    </a:lnTo>
                    <a:cubicBezTo>
                      <a:pt x="7" y="571"/>
                      <a:pt x="0" y="563"/>
                      <a:pt x="0" y="554"/>
                    </a:cubicBezTo>
                    <a:lnTo>
                      <a:pt x="0" y="253"/>
                    </a:lnTo>
                    <a:cubicBezTo>
                      <a:pt x="0" y="248"/>
                      <a:pt x="2" y="244"/>
                      <a:pt x="5" y="241"/>
                    </a:cubicBezTo>
                    <a:lnTo>
                      <a:pt x="251" y="5"/>
                    </a:lnTo>
                    <a:cubicBezTo>
                      <a:pt x="257" y="-1"/>
                      <a:pt x="267" y="-1"/>
                      <a:pt x="274" y="5"/>
                    </a:cubicBezTo>
                    <a:lnTo>
                      <a:pt x="519" y="235"/>
                    </a:lnTo>
                    <a:cubicBezTo>
                      <a:pt x="522" y="238"/>
                      <a:pt x="524" y="242"/>
                      <a:pt x="524" y="247"/>
                    </a:cubicBezTo>
                    <a:lnTo>
                      <a:pt x="523" y="550"/>
                    </a:lnTo>
                    <a:cubicBezTo>
                      <a:pt x="523" y="559"/>
                      <a:pt x="516" y="567"/>
                      <a:pt x="506" y="56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121" name="Google Shape;2121;p46"/>
            <p:cNvGrpSpPr/>
            <p:nvPr/>
          </p:nvGrpSpPr>
          <p:grpSpPr>
            <a:xfrm>
              <a:off x="4115239" y="2561765"/>
              <a:ext cx="326886" cy="327134"/>
              <a:chOff x="4115239" y="2561765"/>
              <a:chExt cx="326886" cy="327134"/>
            </a:xfrm>
          </p:grpSpPr>
          <p:sp>
            <p:nvSpPr>
              <p:cNvPr id="2122" name="Google Shape;2122;p46"/>
              <p:cNvSpPr/>
              <p:nvPr/>
            </p:nvSpPr>
            <p:spPr>
              <a:xfrm>
                <a:off x="4115239" y="2561765"/>
                <a:ext cx="326886" cy="327134"/>
              </a:xfrm>
              <a:custGeom>
                <a:rect b="b" l="l" r="r" t="t"/>
                <a:pathLst>
                  <a:path extrusionOk="0" h="1318" w="1317">
                    <a:moveTo>
                      <a:pt x="659" y="0"/>
                    </a:moveTo>
                    <a:lnTo>
                      <a:pt x="312" y="0"/>
                    </a:lnTo>
                    <a:cubicBezTo>
                      <a:pt x="140" y="0"/>
                      <a:pt x="0" y="140"/>
                      <a:pt x="0" y="312"/>
                    </a:cubicBezTo>
                    <a:lnTo>
                      <a:pt x="0" y="1007"/>
                    </a:lnTo>
                    <a:cubicBezTo>
                      <a:pt x="0" y="1179"/>
                      <a:pt x="140" y="1318"/>
                      <a:pt x="312" y="1318"/>
                    </a:cubicBezTo>
                    <a:lnTo>
                      <a:pt x="1006" y="1318"/>
                    </a:lnTo>
                    <a:cubicBezTo>
                      <a:pt x="1178" y="1318"/>
                      <a:pt x="1317" y="1179"/>
                      <a:pt x="1317" y="1007"/>
                    </a:cubicBezTo>
                    <a:lnTo>
                      <a:pt x="1317" y="312"/>
                    </a:lnTo>
                    <a:cubicBezTo>
                      <a:pt x="1317" y="140"/>
                      <a:pt x="1178" y="0"/>
                      <a:pt x="1006" y="0"/>
                    </a:cubicBezTo>
                    <a:lnTo>
                      <a:pt x="659"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3" name="Google Shape;2123;p46"/>
              <p:cNvSpPr/>
              <p:nvPr/>
            </p:nvSpPr>
            <p:spPr>
              <a:xfrm>
                <a:off x="4217747" y="2692073"/>
                <a:ext cx="114671" cy="13155"/>
              </a:xfrm>
              <a:custGeom>
                <a:rect b="b" l="l" r="r" t="t"/>
                <a:pathLst>
                  <a:path extrusionOk="0" h="53" w="462">
                    <a:moveTo>
                      <a:pt x="0" y="0"/>
                    </a:moveTo>
                    <a:lnTo>
                      <a:pt x="462" y="0"/>
                    </a:lnTo>
                    <a:lnTo>
                      <a:pt x="462" y="53"/>
                    </a:lnTo>
                    <a:lnTo>
                      <a:pt x="0" y="5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4" name="Google Shape;2124;p46"/>
              <p:cNvSpPr/>
              <p:nvPr/>
            </p:nvSpPr>
            <p:spPr>
              <a:xfrm>
                <a:off x="4217747" y="2721113"/>
                <a:ext cx="114671" cy="13155"/>
              </a:xfrm>
              <a:custGeom>
                <a:rect b="b" l="l" r="r" t="t"/>
                <a:pathLst>
                  <a:path extrusionOk="0" h="53" w="462">
                    <a:moveTo>
                      <a:pt x="0" y="0"/>
                    </a:moveTo>
                    <a:lnTo>
                      <a:pt x="462" y="0"/>
                    </a:lnTo>
                    <a:lnTo>
                      <a:pt x="462" y="53"/>
                    </a:lnTo>
                    <a:lnTo>
                      <a:pt x="0" y="5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5" name="Google Shape;2125;p46"/>
              <p:cNvSpPr/>
              <p:nvPr/>
            </p:nvSpPr>
            <p:spPr>
              <a:xfrm>
                <a:off x="4217747" y="2750153"/>
                <a:ext cx="114671" cy="13155"/>
              </a:xfrm>
              <a:custGeom>
                <a:rect b="b" l="l" r="r" t="t"/>
                <a:pathLst>
                  <a:path extrusionOk="0" h="53" w="462">
                    <a:moveTo>
                      <a:pt x="0" y="0"/>
                    </a:moveTo>
                    <a:lnTo>
                      <a:pt x="462" y="0"/>
                    </a:lnTo>
                    <a:lnTo>
                      <a:pt x="462" y="53"/>
                    </a:lnTo>
                    <a:lnTo>
                      <a:pt x="0" y="53"/>
                    </a:lnTo>
                    <a:lnTo>
                      <a:pt x="0" y="0"/>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126" name="Google Shape;2126;p46"/>
            <p:cNvGrpSpPr/>
            <p:nvPr/>
          </p:nvGrpSpPr>
          <p:grpSpPr>
            <a:xfrm>
              <a:off x="5370411" y="2115491"/>
              <a:ext cx="1076713" cy="331355"/>
              <a:chOff x="5370411" y="2115491"/>
              <a:chExt cx="1076713" cy="331355"/>
            </a:xfrm>
          </p:grpSpPr>
          <p:sp>
            <p:nvSpPr>
              <p:cNvPr id="2127" name="Google Shape;2127;p46"/>
              <p:cNvSpPr/>
              <p:nvPr/>
            </p:nvSpPr>
            <p:spPr>
              <a:xfrm>
                <a:off x="6412128" y="2411601"/>
                <a:ext cx="34997" cy="35245"/>
              </a:xfrm>
              <a:custGeom>
                <a:rect b="b" l="l" r="r" t="t"/>
                <a:pathLst>
                  <a:path extrusionOk="0" h="142" w="141">
                    <a:moveTo>
                      <a:pt x="0" y="71"/>
                    </a:moveTo>
                    <a:cubicBezTo>
                      <a:pt x="0" y="110"/>
                      <a:pt x="31" y="142"/>
                      <a:pt x="70" y="142"/>
                    </a:cubicBezTo>
                    <a:cubicBezTo>
                      <a:pt x="110" y="142"/>
                      <a:pt x="141" y="110"/>
                      <a:pt x="141" y="71"/>
                    </a:cubicBezTo>
                    <a:cubicBezTo>
                      <a:pt x="141" y="31"/>
                      <a:pt x="110" y="0"/>
                      <a:pt x="70" y="0"/>
                    </a:cubicBezTo>
                    <a:cubicBezTo>
                      <a:pt x="31" y="0"/>
                      <a:pt x="0" y="31"/>
                      <a:pt x="0" y="71"/>
                    </a:cubicBezTo>
                    <a:close/>
                  </a:path>
                </a:pathLst>
              </a:custGeom>
              <a:solidFill>
                <a:schemeClr val="lt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28" name="Google Shape;2128;p46"/>
              <p:cNvSpPr/>
              <p:nvPr/>
            </p:nvSpPr>
            <p:spPr>
              <a:xfrm>
                <a:off x="5370411" y="2228673"/>
                <a:ext cx="35245" cy="35245"/>
              </a:xfrm>
              <a:custGeom>
                <a:rect b="b" l="l" r="r" t="t"/>
                <a:pathLst>
                  <a:path extrusionOk="0" h="142" w="142">
                    <a:moveTo>
                      <a:pt x="0" y="71"/>
                    </a:moveTo>
                    <a:cubicBezTo>
                      <a:pt x="0" y="111"/>
                      <a:pt x="32" y="142"/>
                      <a:pt x="71" y="142"/>
                    </a:cubicBezTo>
                    <a:cubicBezTo>
                      <a:pt x="110" y="142"/>
                      <a:pt x="142" y="110"/>
                      <a:pt x="142" y="71"/>
                    </a:cubicBezTo>
                    <a:cubicBezTo>
                      <a:pt x="142" y="31"/>
                      <a:pt x="110" y="0"/>
                      <a:pt x="71" y="0"/>
                    </a:cubicBezTo>
                    <a:cubicBezTo>
                      <a:pt x="32" y="0"/>
                      <a:pt x="0" y="32"/>
                      <a:pt x="0" y="71"/>
                    </a:cubicBezTo>
                    <a:close/>
                  </a:path>
                </a:pathLst>
              </a:custGeom>
              <a:solidFill>
                <a:schemeClr val="lt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29" name="Google Shape;2129;p46"/>
              <p:cNvSpPr/>
              <p:nvPr/>
            </p:nvSpPr>
            <p:spPr>
              <a:xfrm>
                <a:off x="5384063" y="2115491"/>
                <a:ext cx="1048914" cy="306533"/>
              </a:xfrm>
              <a:custGeom>
                <a:rect b="b" l="l" r="r" t="t"/>
                <a:pathLst>
                  <a:path extrusionOk="0" h="1235" w="4226">
                    <a:moveTo>
                      <a:pt x="4199" y="1235"/>
                    </a:moveTo>
                    <a:lnTo>
                      <a:pt x="4226" y="1235"/>
                    </a:lnTo>
                    <a:lnTo>
                      <a:pt x="4226" y="390"/>
                    </a:lnTo>
                    <a:cubicBezTo>
                      <a:pt x="4226" y="175"/>
                      <a:pt x="4051" y="0"/>
                      <a:pt x="3836" y="0"/>
                    </a:cubicBezTo>
                    <a:lnTo>
                      <a:pt x="390" y="0"/>
                    </a:lnTo>
                    <a:cubicBezTo>
                      <a:pt x="175" y="0"/>
                      <a:pt x="0" y="175"/>
                      <a:pt x="0" y="390"/>
                    </a:cubicBezTo>
                    <a:lnTo>
                      <a:pt x="0" y="527"/>
                    </a:lnTo>
                    <a:lnTo>
                      <a:pt x="27" y="527"/>
                    </a:lnTo>
                    <a:lnTo>
                      <a:pt x="27" y="390"/>
                    </a:lnTo>
                    <a:cubicBezTo>
                      <a:pt x="27" y="190"/>
                      <a:pt x="190" y="27"/>
                      <a:pt x="390" y="27"/>
                    </a:cubicBezTo>
                    <a:lnTo>
                      <a:pt x="3836" y="27"/>
                    </a:lnTo>
                    <a:cubicBezTo>
                      <a:pt x="4036" y="27"/>
                      <a:pt x="4199" y="190"/>
                      <a:pt x="4199" y="390"/>
                    </a:cubicBezTo>
                    <a:lnTo>
                      <a:pt x="4199" y="1235"/>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2130" name="Google Shape;2130;p46"/>
            <p:cNvGrpSpPr/>
            <p:nvPr/>
          </p:nvGrpSpPr>
          <p:grpSpPr>
            <a:xfrm>
              <a:off x="5873523" y="2664274"/>
              <a:ext cx="239518" cy="416241"/>
              <a:chOff x="5873523" y="2664274"/>
              <a:chExt cx="239518" cy="416241"/>
            </a:xfrm>
          </p:grpSpPr>
          <p:sp>
            <p:nvSpPr>
              <p:cNvPr id="2131" name="Google Shape;2131;p46"/>
              <p:cNvSpPr/>
              <p:nvPr/>
            </p:nvSpPr>
            <p:spPr>
              <a:xfrm>
                <a:off x="5873523" y="3045270"/>
                <a:ext cx="35245" cy="35245"/>
              </a:xfrm>
              <a:custGeom>
                <a:rect b="b" l="l" r="r" t="t"/>
                <a:pathLst>
                  <a:path extrusionOk="0" h="142" w="142">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32" name="Google Shape;2132;p46"/>
              <p:cNvSpPr/>
              <p:nvPr/>
            </p:nvSpPr>
            <p:spPr>
              <a:xfrm>
                <a:off x="5889408" y="2664274"/>
                <a:ext cx="223633" cy="403085"/>
              </a:xfrm>
              <a:custGeom>
                <a:rect b="b" l="l" r="r" t="t"/>
                <a:pathLst>
                  <a:path extrusionOk="0" h="1624" w="901">
                    <a:moveTo>
                      <a:pt x="0" y="1624"/>
                    </a:moveTo>
                    <a:lnTo>
                      <a:pt x="690" y="1624"/>
                    </a:lnTo>
                    <a:cubicBezTo>
                      <a:pt x="806" y="1624"/>
                      <a:pt x="901" y="1529"/>
                      <a:pt x="901" y="1413"/>
                    </a:cubicBezTo>
                    <a:lnTo>
                      <a:pt x="901" y="211"/>
                    </a:lnTo>
                    <a:cubicBezTo>
                      <a:pt x="901" y="95"/>
                      <a:pt x="806" y="0"/>
                      <a:pt x="690" y="0"/>
                    </a:cubicBezTo>
                    <a:lnTo>
                      <a:pt x="342" y="0"/>
                    </a:lnTo>
                    <a:lnTo>
                      <a:pt x="342" y="27"/>
                    </a:lnTo>
                    <a:lnTo>
                      <a:pt x="690" y="27"/>
                    </a:lnTo>
                    <a:cubicBezTo>
                      <a:pt x="792" y="27"/>
                      <a:pt x="874" y="109"/>
                      <a:pt x="874" y="211"/>
                    </a:cubicBezTo>
                    <a:lnTo>
                      <a:pt x="874" y="1413"/>
                    </a:lnTo>
                    <a:cubicBezTo>
                      <a:pt x="874" y="1515"/>
                      <a:pt x="792" y="1597"/>
                      <a:pt x="690" y="1597"/>
                    </a:cubicBezTo>
                    <a:lnTo>
                      <a:pt x="0" y="1597"/>
                    </a:lnTo>
                    <a:lnTo>
                      <a:pt x="0" y="1624"/>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grpSp>
        <p:nvGrpSpPr>
          <p:cNvPr id="2133" name="Google Shape;2133;p46"/>
          <p:cNvGrpSpPr/>
          <p:nvPr/>
        </p:nvGrpSpPr>
        <p:grpSpPr>
          <a:xfrm>
            <a:off x="7128775" y="2751895"/>
            <a:ext cx="473135" cy="473423"/>
            <a:chOff x="7205639" y="2698775"/>
            <a:chExt cx="492439" cy="492687"/>
          </a:xfrm>
        </p:grpSpPr>
        <p:sp>
          <p:nvSpPr>
            <p:cNvPr id="2134" name="Google Shape;2134;p46"/>
            <p:cNvSpPr/>
            <p:nvPr/>
          </p:nvSpPr>
          <p:spPr>
            <a:xfrm>
              <a:off x="7206880" y="2700761"/>
              <a:ext cx="489708" cy="489708"/>
            </a:xfrm>
            <a:custGeom>
              <a:rect b="b" l="l" r="r" t="t"/>
              <a:pathLst>
                <a:path extrusionOk="0" h="1973" w="1973">
                  <a:moveTo>
                    <a:pt x="180" y="1935"/>
                  </a:moveTo>
                  <a:lnTo>
                    <a:pt x="470" y="1827"/>
                  </a:lnTo>
                  <a:cubicBezTo>
                    <a:pt x="620" y="1919"/>
                    <a:pt x="797" y="1973"/>
                    <a:pt x="987" y="1973"/>
                  </a:cubicBezTo>
                  <a:cubicBezTo>
                    <a:pt x="1532" y="1973"/>
                    <a:pt x="1973" y="1531"/>
                    <a:pt x="1973" y="986"/>
                  </a:cubicBezTo>
                  <a:cubicBezTo>
                    <a:pt x="1973" y="441"/>
                    <a:pt x="1531" y="0"/>
                    <a:pt x="987" y="0"/>
                  </a:cubicBezTo>
                  <a:cubicBezTo>
                    <a:pt x="442" y="0"/>
                    <a:pt x="0" y="441"/>
                    <a:pt x="0" y="986"/>
                  </a:cubicBezTo>
                  <a:cubicBezTo>
                    <a:pt x="0" y="1214"/>
                    <a:pt x="77" y="1423"/>
                    <a:pt x="207" y="1590"/>
                  </a:cubicBezTo>
                  <a:lnTo>
                    <a:pt x="206" y="1590"/>
                  </a:lnTo>
                  <a:lnTo>
                    <a:pt x="180" y="1935"/>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35" name="Google Shape;2135;p46"/>
            <p:cNvSpPr/>
            <p:nvPr/>
          </p:nvSpPr>
          <p:spPr>
            <a:xfrm>
              <a:off x="7205639" y="2698775"/>
              <a:ext cx="492439" cy="492687"/>
            </a:xfrm>
            <a:custGeom>
              <a:rect b="b" l="l" r="r" t="t"/>
              <a:pathLst>
                <a:path extrusionOk="0" h="1985" w="1984">
                  <a:moveTo>
                    <a:pt x="185" y="1943"/>
                  </a:moveTo>
                  <a:cubicBezTo>
                    <a:pt x="185" y="1943"/>
                    <a:pt x="186" y="1935"/>
                    <a:pt x="187" y="1920"/>
                  </a:cubicBezTo>
                  <a:cubicBezTo>
                    <a:pt x="188" y="1904"/>
                    <a:pt x="190" y="1882"/>
                    <a:pt x="193" y="1853"/>
                  </a:cubicBezTo>
                  <a:cubicBezTo>
                    <a:pt x="198" y="1795"/>
                    <a:pt x="205" y="1709"/>
                    <a:pt x="214" y="1597"/>
                  </a:cubicBezTo>
                  <a:lnTo>
                    <a:pt x="209" y="1600"/>
                  </a:lnTo>
                  <a:lnTo>
                    <a:pt x="210" y="1600"/>
                  </a:lnTo>
                  <a:cubicBezTo>
                    <a:pt x="211" y="1601"/>
                    <a:pt x="213" y="1601"/>
                    <a:pt x="214" y="1600"/>
                  </a:cubicBezTo>
                  <a:cubicBezTo>
                    <a:pt x="215" y="1599"/>
                    <a:pt x="215" y="1597"/>
                    <a:pt x="214" y="1596"/>
                  </a:cubicBezTo>
                  <a:cubicBezTo>
                    <a:pt x="136" y="1494"/>
                    <a:pt x="52" y="1344"/>
                    <a:pt x="22" y="1149"/>
                  </a:cubicBezTo>
                  <a:cubicBezTo>
                    <a:pt x="14" y="1101"/>
                    <a:pt x="10" y="1050"/>
                    <a:pt x="10" y="998"/>
                  </a:cubicBezTo>
                  <a:cubicBezTo>
                    <a:pt x="13" y="945"/>
                    <a:pt x="13" y="891"/>
                    <a:pt x="24" y="836"/>
                  </a:cubicBezTo>
                  <a:cubicBezTo>
                    <a:pt x="43" y="725"/>
                    <a:pt x="81" y="611"/>
                    <a:pt x="143" y="503"/>
                  </a:cubicBezTo>
                  <a:cubicBezTo>
                    <a:pt x="206" y="396"/>
                    <a:pt x="292" y="295"/>
                    <a:pt x="400" y="213"/>
                  </a:cubicBezTo>
                  <a:cubicBezTo>
                    <a:pt x="508" y="132"/>
                    <a:pt x="637" y="69"/>
                    <a:pt x="779" y="38"/>
                  </a:cubicBezTo>
                  <a:cubicBezTo>
                    <a:pt x="1060" y="-28"/>
                    <a:pt x="1392" y="43"/>
                    <a:pt x="1632" y="253"/>
                  </a:cubicBezTo>
                  <a:cubicBezTo>
                    <a:pt x="1753" y="360"/>
                    <a:pt x="1850" y="492"/>
                    <a:pt x="1904" y="638"/>
                  </a:cubicBezTo>
                  <a:cubicBezTo>
                    <a:pt x="1960" y="784"/>
                    <a:pt x="1981" y="938"/>
                    <a:pt x="1967" y="1085"/>
                  </a:cubicBezTo>
                  <a:cubicBezTo>
                    <a:pt x="1955" y="1232"/>
                    <a:pt x="1906" y="1371"/>
                    <a:pt x="1837" y="1489"/>
                  </a:cubicBezTo>
                  <a:cubicBezTo>
                    <a:pt x="1767" y="1608"/>
                    <a:pt x="1675" y="1707"/>
                    <a:pt x="1574" y="1782"/>
                  </a:cubicBezTo>
                  <a:cubicBezTo>
                    <a:pt x="1473" y="1858"/>
                    <a:pt x="1362" y="1909"/>
                    <a:pt x="1253" y="1939"/>
                  </a:cubicBezTo>
                  <a:lnTo>
                    <a:pt x="1212" y="1950"/>
                  </a:lnTo>
                  <a:cubicBezTo>
                    <a:pt x="1199" y="1953"/>
                    <a:pt x="1186" y="1957"/>
                    <a:pt x="1172" y="1958"/>
                  </a:cubicBezTo>
                  <a:cubicBezTo>
                    <a:pt x="1145" y="1963"/>
                    <a:pt x="1118" y="1967"/>
                    <a:pt x="1092" y="1971"/>
                  </a:cubicBezTo>
                  <a:cubicBezTo>
                    <a:pt x="1039" y="1973"/>
                    <a:pt x="988" y="1978"/>
                    <a:pt x="939" y="1974"/>
                  </a:cubicBezTo>
                  <a:cubicBezTo>
                    <a:pt x="742" y="1964"/>
                    <a:pt x="584" y="1898"/>
                    <a:pt x="477" y="1832"/>
                  </a:cubicBezTo>
                  <a:cubicBezTo>
                    <a:pt x="476" y="1831"/>
                    <a:pt x="475" y="1831"/>
                    <a:pt x="474" y="1832"/>
                  </a:cubicBezTo>
                  <a:cubicBezTo>
                    <a:pt x="381" y="1868"/>
                    <a:pt x="309" y="1895"/>
                    <a:pt x="260" y="1914"/>
                  </a:cubicBezTo>
                  <a:cubicBezTo>
                    <a:pt x="236" y="1923"/>
                    <a:pt x="218" y="1930"/>
                    <a:pt x="205" y="1935"/>
                  </a:cubicBezTo>
                  <a:cubicBezTo>
                    <a:pt x="192" y="1940"/>
                    <a:pt x="185" y="1943"/>
                    <a:pt x="185" y="1943"/>
                  </a:cubicBezTo>
                  <a:cubicBezTo>
                    <a:pt x="185" y="1943"/>
                    <a:pt x="191" y="1941"/>
                    <a:pt x="204" y="1936"/>
                  </a:cubicBezTo>
                  <a:cubicBezTo>
                    <a:pt x="217" y="1932"/>
                    <a:pt x="235" y="1925"/>
                    <a:pt x="259" y="1917"/>
                  </a:cubicBezTo>
                  <a:cubicBezTo>
                    <a:pt x="309" y="1899"/>
                    <a:pt x="382" y="1872"/>
                    <a:pt x="476" y="1837"/>
                  </a:cubicBezTo>
                  <a:lnTo>
                    <a:pt x="474" y="1837"/>
                  </a:lnTo>
                  <a:cubicBezTo>
                    <a:pt x="581" y="1904"/>
                    <a:pt x="739" y="1973"/>
                    <a:pt x="938" y="1984"/>
                  </a:cubicBezTo>
                  <a:cubicBezTo>
                    <a:pt x="988" y="1987"/>
                    <a:pt x="1039" y="1983"/>
                    <a:pt x="1093" y="1981"/>
                  </a:cubicBezTo>
                  <a:cubicBezTo>
                    <a:pt x="1119" y="1977"/>
                    <a:pt x="1146" y="1973"/>
                    <a:pt x="1173" y="1968"/>
                  </a:cubicBezTo>
                  <a:cubicBezTo>
                    <a:pt x="1187" y="1967"/>
                    <a:pt x="1201" y="1964"/>
                    <a:pt x="1214" y="1960"/>
                  </a:cubicBezTo>
                  <a:cubicBezTo>
                    <a:pt x="1228" y="1956"/>
                    <a:pt x="1242" y="1953"/>
                    <a:pt x="1256" y="1949"/>
                  </a:cubicBezTo>
                  <a:cubicBezTo>
                    <a:pt x="1366" y="1919"/>
                    <a:pt x="1478" y="1868"/>
                    <a:pt x="1581" y="1792"/>
                  </a:cubicBezTo>
                  <a:cubicBezTo>
                    <a:pt x="1683" y="1716"/>
                    <a:pt x="1777" y="1616"/>
                    <a:pt x="1848" y="1496"/>
                  </a:cubicBezTo>
                  <a:cubicBezTo>
                    <a:pt x="1918" y="1376"/>
                    <a:pt x="1968" y="1236"/>
                    <a:pt x="1981" y="1087"/>
                  </a:cubicBezTo>
                  <a:cubicBezTo>
                    <a:pt x="1982" y="1071"/>
                    <a:pt x="1983" y="1055"/>
                    <a:pt x="1984" y="1039"/>
                  </a:cubicBezTo>
                  <a:lnTo>
                    <a:pt x="1984" y="958"/>
                  </a:lnTo>
                  <a:cubicBezTo>
                    <a:pt x="1980" y="849"/>
                    <a:pt x="1958" y="739"/>
                    <a:pt x="1917" y="634"/>
                  </a:cubicBezTo>
                  <a:cubicBezTo>
                    <a:pt x="1862" y="486"/>
                    <a:pt x="1764" y="351"/>
                    <a:pt x="1641" y="243"/>
                  </a:cubicBezTo>
                  <a:cubicBezTo>
                    <a:pt x="1627" y="229"/>
                    <a:pt x="1610" y="217"/>
                    <a:pt x="1594" y="205"/>
                  </a:cubicBezTo>
                  <a:lnTo>
                    <a:pt x="1546" y="169"/>
                  </a:lnTo>
                  <a:lnTo>
                    <a:pt x="1495" y="138"/>
                  </a:lnTo>
                  <a:cubicBezTo>
                    <a:pt x="1478" y="128"/>
                    <a:pt x="1461" y="118"/>
                    <a:pt x="1443" y="110"/>
                  </a:cubicBezTo>
                  <a:cubicBezTo>
                    <a:pt x="1425" y="101"/>
                    <a:pt x="1407" y="93"/>
                    <a:pt x="1390" y="84"/>
                  </a:cubicBezTo>
                  <a:cubicBezTo>
                    <a:pt x="1372" y="75"/>
                    <a:pt x="1353" y="70"/>
                    <a:pt x="1335" y="63"/>
                  </a:cubicBezTo>
                  <a:cubicBezTo>
                    <a:pt x="1316" y="56"/>
                    <a:pt x="1298" y="49"/>
                    <a:pt x="1280" y="44"/>
                  </a:cubicBezTo>
                  <a:cubicBezTo>
                    <a:pt x="1261" y="39"/>
                    <a:pt x="1242" y="34"/>
                    <a:pt x="1224" y="29"/>
                  </a:cubicBezTo>
                  <a:cubicBezTo>
                    <a:pt x="1074" y="-8"/>
                    <a:pt x="919" y="-8"/>
                    <a:pt x="775" y="25"/>
                  </a:cubicBezTo>
                  <a:cubicBezTo>
                    <a:pt x="632" y="57"/>
                    <a:pt x="501" y="120"/>
                    <a:pt x="392" y="204"/>
                  </a:cubicBezTo>
                  <a:cubicBezTo>
                    <a:pt x="283" y="286"/>
                    <a:pt x="196" y="389"/>
                    <a:pt x="133" y="498"/>
                  </a:cubicBezTo>
                  <a:cubicBezTo>
                    <a:pt x="70" y="607"/>
                    <a:pt x="31" y="723"/>
                    <a:pt x="13" y="834"/>
                  </a:cubicBezTo>
                  <a:cubicBezTo>
                    <a:pt x="3" y="890"/>
                    <a:pt x="2" y="945"/>
                    <a:pt x="0" y="998"/>
                  </a:cubicBezTo>
                  <a:cubicBezTo>
                    <a:pt x="0" y="1051"/>
                    <a:pt x="4" y="1102"/>
                    <a:pt x="12" y="1151"/>
                  </a:cubicBezTo>
                  <a:cubicBezTo>
                    <a:pt x="44" y="1347"/>
                    <a:pt x="129" y="1498"/>
                    <a:pt x="209" y="1600"/>
                  </a:cubicBezTo>
                  <a:lnTo>
                    <a:pt x="213" y="1596"/>
                  </a:lnTo>
                  <a:lnTo>
                    <a:pt x="212" y="1596"/>
                  </a:lnTo>
                  <a:cubicBezTo>
                    <a:pt x="211" y="1594"/>
                    <a:pt x="209" y="1595"/>
                    <a:pt x="208" y="1596"/>
                  </a:cubicBezTo>
                  <a:lnTo>
                    <a:pt x="208" y="1597"/>
                  </a:lnTo>
                  <a:cubicBezTo>
                    <a:pt x="200" y="1710"/>
                    <a:pt x="194" y="1796"/>
                    <a:pt x="190" y="1855"/>
                  </a:cubicBezTo>
                  <a:cubicBezTo>
                    <a:pt x="188" y="1884"/>
                    <a:pt x="187" y="1906"/>
                    <a:pt x="186" y="1921"/>
                  </a:cubicBezTo>
                  <a:cubicBezTo>
                    <a:pt x="185" y="1936"/>
                    <a:pt x="185" y="1943"/>
                    <a:pt x="185" y="19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36" name="Google Shape;2136;p46"/>
            <p:cNvSpPr/>
            <p:nvPr/>
          </p:nvSpPr>
          <p:spPr>
            <a:xfrm>
              <a:off x="7512917" y="2925635"/>
              <a:ext cx="39961" cy="39713"/>
            </a:xfrm>
            <a:custGeom>
              <a:rect b="b" l="l" r="r" t="t"/>
              <a:pathLst>
                <a:path extrusionOk="0" h="160" w="161">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37" name="Google Shape;2137;p46"/>
            <p:cNvSpPr/>
            <p:nvPr/>
          </p:nvSpPr>
          <p:spPr>
            <a:xfrm>
              <a:off x="7432995" y="2925635"/>
              <a:ext cx="39961" cy="39713"/>
            </a:xfrm>
            <a:custGeom>
              <a:rect b="b" l="l" r="r" t="t"/>
              <a:pathLst>
                <a:path extrusionOk="0" h="160" w="161">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38" name="Google Shape;2138;p46"/>
            <p:cNvSpPr/>
            <p:nvPr/>
          </p:nvSpPr>
          <p:spPr>
            <a:xfrm>
              <a:off x="7350591" y="2925387"/>
              <a:ext cx="39961" cy="40209"/>
            </a:xfrm>
            <a:custGeom>
              <a:rect b="b" l="l" r="r" t="t"/>
              <a:pathLst>
                <a:path extrusionOk="0" h="162" w="161">
                  <a:moveTo>
                    <a:pt x="11" y="41"/>
                  </a:moveTo>
                  <a:cubicBezTo>
                    <a:pt x="-11" y="79"/>
                    <a:pt x="2" y="128"/>
                    <a:pt x="40" y="151"/>
                  </a:cubicBezTo>
                  <a:cubicBezTo>
                    <a:pt x="79" y="173"/>
                    <a:pt x="128" y="160"/>
                    <a:pt x="150" y="121"/>
                  </a:cubicBezTo>
                  <a:cubicBezTo>
                    <a:pt x="172" y="83"/>
                    <a:pt x="160" y="33"/>
                    <a:pt x="121" y="11"/>
                  </a:cubicBezTo>
                  <a:cubicBezTo>
                    <a:pt x="83" y="-12"/>
                    <a:pt x="33" y="2"/>
                    <a:pt x="11" y="41"/>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2139" name="Google Shape;2139;p46"/>
          <p:cNvGrpSpPr/>
          <p:nvPr/>
        </p:nvGrpSpPr>
        <p:grpSpPr>
          <a:xfrm>
            <a:off x="5723201" y="2859220"/>
            <a:ext cx="1656927" cy="1841939"/>
            <a:chOff x="5742719" y="2810467"/>
            <a:chExt cx="1724528" cy="1916889"/>
          </a:xfrm>
        </p:grpSpPr>
        <p:sp>
          <p:nvSpPr>
            <p:cNvPr id="2140" name="Google Shape;2140;p46"/>
            <p:cNvSpPr/>
            <p:nvPr/>
          </p:nvSpPr>
          <p:spPr>
            <a:xfrm>
              <a:off x="5744456" y="3036583"/>
              <a:ext cx="1514051" cy="1322188"/>
            </a:xfrm>
            <a:custGeom>
              <a:rect b="b" l="l" r="r" t="t"/>
              <a:pathLst>
                <a:path extrusionOk="0" h="5327" w="6100">
                  <a:moveTo>
                    <a:pt x="6092" y="1337"/>
                  </a:moveTo>
                  <a:lnTo>
                    <a:pt x="5367" y="5020"/>
                  </a:lnTo>
                  <a:cubicBezTo>
                    <a:pt x="5325" y="5230"/>
                    <a:pt x="5119" y="5364"/>
                    <a:pt x="4911" y="5318"/>
                  </a:cubicBezTo>
                  <a:lnTo>
                    <a:pt x="297" y="4292"/>
                  </a:lnTo>
                  <a:cubicBezTo>
                    <a:pt x="96" y="4248"/>
                    <a:pt x="-32" y="4052"/>
                    <a:pt x="6" y="3850"/>
                  </a:cubicBezTo>
                  <a:lnTo>
                    <a:pt x="674" y="311"/>
                  </a:lnTo>
                  <a:cubicBezTo>
                    <a:pt x="713" y="104"/>
                    <a:pt x="913" y="-32"/>
                    <a:pt x="1119" y="7"/>
                  </a:cubicBezTo>
                  <a:lnTo>
                    <a:pt x="5790" y="891"/>
                  </a:lnTo>
                  <a:cubicBezTo>
                    <a:pt x="5998" y="930"/>
                    <a:pt x="6133" y="1131"/>
                    <a:pt x="6093" y="1337"/>
                  </a:cubicBezTo>
                  <a:lnTo>
                    <a:pt x="6092" y="1337"/>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1" name="Google Shape;2141;p46"/>
            <p:cNvSpPr/>
            <p:nvPr/>
          </p:nvSpPr>
          <p:spPr>
            <a:xfrm>
              <a:off x="5742719" y="3035094"/>
              <a:ext cx="1515788" cy="1324918"/>
            </a:xfrm>
            <a:custGeom>
              <a:rect b="b" l="l" r="r" t="t"/>
              <a:pathLst>
                <a:path extrusionOk="0" h="5338" w="6107">
                  <a:moveTo>
                    <a:pt x="6099" y="1343"/>
                  </a:moveTo>
                  <a:cubicBezTo>
                    <a:pt x="6099" y="1343"/>
                    <a:pt x="6100" y="1339"/>
                    <a:pt x="6101" y="1331"/>
                  </a:cubicBezTo>
                  <a:cubicBezTo>
                    <a:pt x="6102" y="1323"/>
                    <a:pt x="6106" y="1311"/>
                    <a:pt x="6106" y="1295"/>
                  </a:cubicBezTo>
                  <a:cubicBezTo>
                    <a:pt x="6109" y="1263"/>
                    <a:pt x="6108" y="1212"/>
                    <a:pt x="6088" y="1151"/>
                  </a:cubicBezTo>
                  <a:cubicBezTo>
                    <a:pt x="6078" y="1121"/>
                    <a:pt x="6063" y="1088"/>
                    <a:pt x="6041" y="1054"/>
                  </a:cubicBezTo>
                  <a:cubicBezTo>
                    <a:pt x="6019" y="1022"/>
                    <a:pt x="5989" y="989"/>
                    <a:pt x="5951" y="962"/>
                  </a:cubicBezTo>
                  <a:cubicBezTo>
                    <a:pt x="5913" y="934"/>
                    <a:pt x="5867" y="911"/>
                    <a:pt x="5814" y="898"/>
                  </a:cubicBezTo>
                  <a:cubicBezTo>
                    <a:pt x="5761" y="886"/>
                    <a:pt x="5704" y="877"/>
                    <a:pt x="5645" y="865"/>
                  </a:cubicBezTo>
                  <a:cubicBezTo>
                    <a:pt x="5167" y="774"/>
                    <a:pt x="4475" y="643"/>
                    <a:pt x="3621" y="480"/>
                  </a:cubicBezTo>
                  <a:cubicBezTo>
                    <a:pt x="3193" y="399"/>
                    <a:pt x="2725" y="310"/>
                    <a:pt x="2223" y="215"/>
                  </a:cubicBezTo>
                  <a:cubicBezTo>
                    <a:pt x="1972" y="167"/>
                    <a:pt x="1712" y="118"/>
                    <a:pt x="1444" y="67"/>
                  </a:cubicBezTo>
                  <a:cubicBezTo>
                    <a:pt x="1377" y="54"/>
                    <a:pt x="1310" y="42"/>
                    <a:pt x="1242" y="29"/>
                  </a:cubicBezTo>
                  <a:cubicBezTo>
                    <a:pt x="1208" y="22"/>
                    <a:pt x="1174" y="16"/>
                    <a:pt x="1140" y="9"/>
                  </a:cubicBezTo>
                  <a:cubicBezTo>
                    <a:pt x="1123" y="6"/>
                    <a:pt x="1105" y="4"/>
                    <a:pt x="1088" y="1"/>
                  </a:cubicBezTo>
                  <a:cubicBezTo>
                    <a:pt x="1070" y="1"/>
                    <a:pt x="1052" y="-1"/>
                    <a:pt x="1034" y="1"/>
                  </a:cubicBezTo>
                  <a:cubicBezTo>
                    <a:pt x="963" y="4"/>
                    <a:pt x="893" y="29"/>
                    <a:pt x="834" y="70"/>
                  </a:cubicBezTo>
                  <a:cubicBezTo>
                    <a:pt x="804" y="91"/>
                    <a:pt x="778" y="116"/>
                    <a:pt x="755" y="144"/>
                  </a:cubicBezTo>
                  <a:cubicBezTo>
                    <a:pt x="732" y="172"/>
                    <a:pt x="713" y="203"/>
                    <a:pt x="699" y="237"/>
                  </a:cubicBezTo>
                  <a:cubicBezTo>
                    <a:pt x="685" y="271"/>
                    <a:pt x="676" y="307"/>
                    <a:pt x="670" y="342"/>
                  </a:cubicBezTo>
                  <a:cubicBezTo>
                    <a:pt x="663" y="378"/>
                    <a:pt x="657" y="414"/>
                    <a:pt x="650" y="449"/>
                  </a:cubicBezTo>
                  <a:cubicBezTo>
                    <a:pt x="636" y="521"/>
                    <a:pt x="623" y="593"/>
                    <a:pt x="609" y="665"/>
                  </a:cubicBezTo>
                  <a:cubicBezTo>
                    <a:pt x="582" y="810"/>
                    <a:pt x="554" y="956"/>
                    <a:pt x="526" y="1104"/>
                  </a:cubicBezTo>
                  <a:cubicBezTo>
                    <a:pt x="470" y="1399"/>
                    <a:pt x="413" y="1701"/>
                    <a:pt x="355" y="2008"/>
                  </a:cubicBezTo>
                  <a:cubicBezTo>
                    <a:pt x="297" y="2316"/>
                    <a:pt x="238" y="2628"/>
                    <a:pt x="178" y="2946"/>
                  </a:cubicBezTo>
                  <a:cubicBezTo>
                    <a:pt x="148" y="3104"/>
                    <a:pt x="117" y="3265"/>
                    <a:pt x="87" y="3425"/>
                  </a:cubicBezTo>
                  <a:cubicBezTo>
                    <a:pt x="72" y="3506"/>
                    <a:pt x="57" y="3586"/>
                    <a:pt x="41" y="3668"/>
                  </a:cubicBezTo>
                  <a:cubicBezTo>
                    <a:pt x="34" y="3708"/>
                    <a:pt x="26" y="3749"/>
                    <a:pt x="18" y="3789"/>
                  </a:cubicBezTo>
                  <a:cubicBezTo>
                    <a:pt x="11" y="3830"/>
                    <a:pt x="1" y="3871"/>
                    <a:pt x="0" y="3913"/>
                  </a:cubicBezTo>
                  <a:cubicBezTo>
                    <a:pt x="-4" y="3998"/>
                    <a:pt x="22" y="4083"/>
                    <a:pt x="71" y="4151"/>
                  </a:cubicBezTo>
                  <a:cubicBezTo>
                    <a:pt x="119" y="4220"/>
                    <a:pt x="191" y="4271"/>
                    <a:pt x="270" y="4296"/>
                  </a:cubicBezTo>
                  <a:cubicBezTo>
                    <a:pt x="311" y="4308"/>
                    <a:pt x="350" y="4315"/>
                    <a:pt x="390" y="4324"/>
                  </a:cubicBezTo>
                  <a:cubicBezTo>
                    <a:pt x="430" y="4333"/>
                    <a:pt x="470" y="4342"/>
                    <a:pt x="510" y="4351"/>
                  </a:cubicBezTo>
                  <a:cubicBezTo>
                    <a:pt x="589" y="4368"/>
                    <a:pt x="668" y="4386"/>
                    <a:pt x="747" y="4403"/>
                  </a:cubicBezTo>
                  <a:cubicBezTo>
                    <a:pt x="1063" y="4474"/>
                    <a:pt x="1374" y="4543"/>
                    <a:pt x="1679" y="4610"/>
                  </a:cubicBezTo>
                  <a:cubicBezTo>
                    <a:pt x="2290" y="4746"/>
                    <a:pt x="2880" y="4877"/>
                    <a:pt x="3441" y="5001"/>
                  </a:cubicBezTo>
                  <a:cubicBezTo>
                    <a:pt x="3722" y="5063"/>
                    <a:pt x="3996" y="5124"/>
                    <a:pt x="4261" y="5183"/>
                  </a:cubicBezTo>
                  <a:cubicBezTo>
                    <a:pt x="4395" y="5213"/>
                    <a:pt x="4526" y="5242"/>
                    <a:pt x="4655" y="5271"/>
                  </a:cubicBezTo>
                  <a:cubicBezTo>
                    <a:pt x="4719" y="5285"/>
                    <a:pt x="4783" y="5299"/>
                    <a:pt x="4847" y="5313"/>
                  </a:cubicBezTo>
                  <a:cubicBezTo>
                    <a:pt x="4879" y="5320"/>
                    <a:pt x="4909" y="5328"/>
                    <a:pt x="4942" y="5333"/>
                  </a:cubicBezTo>
                  <a:cubicBezTo>
                    <a:pt x="4975" y="5339"/>
                    <a:pt x="5007" y="5339"/>
                    <a:pt x="5040" y="5336"/>
                  </a:cubicBezTo>
                  <a:cubicBezTo>
                    <a:pt x="5169" y="5323"/>
                    <a:pt x="5286" y="5241"/>
                    <a:pt x="5343" y="5129"/>
                  </a:cubicBezTo>
                  <a:cubicBezTo>
                    <a:pt x="5350" y="5115"/>
                    <a:pt x="5357" y="5101"/>
                    <a:pt x="5362" y="5086"/>
                  </a:cubicBezTo>
                  <a:lnTo>
                    <a:pt x="5370" y="5064"/>
                  </a:lnTo>
                  <a:lnTo>
                    <a:pt x="5375" y="5042"/>
                  </a:lnTo>
                  <a:cubicBezTo>
                    <a:pt x="5383" y="5012"/>
                    <a:pt x="5387" y="4982"/>
                    <a:pt x="5394" y="4952"/>
                  </a:cubicBezTo>
                  <a:cubicBezTo>
                    <a:pt x="5405" y="4893"/>
                    <a:pt x="5417" y="4834"/>
                    <a:pt x="5428" y="4776"/>
                  </a:cubicBezTo>
                  <a:cubicBezTo>
                    <a:pt x="5474" y="4543"/>
                    <a:pt x="5518" y="4319"/>
                    <a:pt x="5560" y="4106"/>
                  </a:cubicBezTo>
                  <a:cubicBezTo>
                    <a:pt x="5727" y="3252"/>
                    <a:pt x="5862" y="2562"/>
                    <a:pt x="5956" y="2084"/>
                  </a:cubicBezTo>
                  <a:cubicBezTo>
                    <a:pt x="6002" y="1845"/>
                    <a:pt x="6038" y="1660"/>
                    <a:pt x="6063" y="1534"/>
                  </a:cubicBezTo>
                  <a:cubicBezTo>
                    <a:pt x="6075" y="1472"/>
                    <a:pt x="6084" y="1424"/>
                    <a:pt x="6090" y="1391"/>
                  </a:cubicBezTo>
                  <a:cubicBezTo>
                    <a:pt x="6096" y="1359"/>
                    <a:pt x="6099" y="1342"/>
                    <a:pt x="6099" y="1342"/>
                  </a:cubicBezTo>
                  <a:cubicBezTo>
                    <a:pt x="6099" y="1342"/>
                    <a:pt x="6096" y="1359"/>
                    <a:pt x="6089" y="1391"/>
                  </a:cubicBezTo>
                  <a:cubicBezTo>
                    <a:pt x="6082" y="1423"/>
                    <a:pt x="6073" y="1471"/>
                    <a:pt x="6060" y="1534"/>
                  </a:cubicBezTo>
                  <a:cubicBezTo>
                    <a:pt x="6035" y="1659"/>
                    <a:pt x="5998" y="1845"/>
                    <a:pt x="5951" y="2083"/>
                  </a:cubicBezTo>
                  <a:cubicBezTo>
                    <a:pt x="5856" y="2560"/>
                    <a:pt x="5719" y="3251"/>
                    <a:pt x="5550" y="4104"/>
                  </a:cubicBezTo>
                  <a:cubicBezTo>
                    <a:pt x="5508" y="4317"/>
                    <a:pt x="5464" y="4540"/>
                    <a:pt x="5417" y="4773"/>
                  </a:cubicBezTo>
                  <a:cubicBezTo>
                    <a:pt x="5406" y="4831"/>
                    <a:pt x="5394" y="4891"/>
                    <a:pt x="5382" y="4950"/>
                  </a:cubicBezTo>
                  <a:cubicBezTo>
                    <a:pt x="5371" y="5010"/>
                    <a:pt x="5362" y="5070"/>
                    <a:pt x="5332" y="5124"/>
                  </a:cubicBezTo>
                  <a:cubicBezTo>
                    <a:pt x="5277" y="5233"/>
                    <a:pt x="5164" y="5312"/>
                    <a:pt x="5038" y="5324"/>
                  </a:cubicBezTo>
                  <a:cubicBezTo>
                    <a:pt x="5007" y="5327"/>
                    <a:pt x="4975" y="5327"/>
                    <a:pt x="4943" y="5321"/>
                  </a:cubicBezTo>
                  <a:cubicBezTo>
                    <a:pt x="4912" y="5317"/>
                    <a:pt x="4880" y="5308"/>
                    <a:pt x="4849" y="5302"/>
                  </a:cubicBezTo>
                  <a:cubicBezTo>
                    <a:pt x="4785" y="5288"/>
                    <a:pt x="4721" y="5273"/>
                    <a:pt x="4657" y="5259"/>
                  </a:cubicBezTo>
                  <a:cubicBezTo>
                    <a:pt x="4528" y="5230"/>
                    <a:pt x="4397" y="5201"/>
                    <a:pt x="4264" y="5171"/>
                  </a:cubicBezTo>
                  <a:cubicBezTo>
                    <a:pt x="3998" y="5112"/>
                    <a:pt x="3724" y="5051"/>
                    <a:pt x="3443" y="4989"/>
                  </a:cubicBezTo>
                  <a:cubicBezTo>
                    <a:pt x="2882" y="4864"/>
                    <a:pt x="2293" y="4733"/>
                    <a:pt x="1682" y="4597"/>
                  </a:cubicBezTo>
                  <a:cubicBezTo>
                    <a:pt x="1376" y="4529"/>
                    <a:pt x="1065" y="4460"/>
                    <a:pt x="750" y="4390"/>
                  </a:cubicBezTo>
                  <a:cubicBezTo>
                    <a:pt x="671" y="4372"/>
                    <a:pt x="592" y="4354"/>
                    <a:pt x="512" y="4337"/>
                  </a:cubicBezTo>
                  <a:cubicBezTo>
                    <a:pt x="472" y="4328"/>
                    <a:pt x="433" y="4319"/>
                    <a:pt x="393" y="4310"/>
                  </a:cubicBezTo>
                  <a:cubicBezTo>
                    <a:pt x="353" y="4301"/>
                    <a:pt x="312" y="4294"/>
                    <a:pt x="274" y="4282"/>
                  </a:cubicBezTo>
                  <a:cubicBezTo>
                    <a:pt x="198" y="4258"/>
                    <a:pt x="128" y="4209"/>
                    <a:pt x="82" y="4142"/>
                  </a:cubicBezTo>
                  <a:cubicBezTo>
                    <a:pt x="35" y="4076"/>
                    <a:pt x="9" y="3995"/>
                    <a:pt x="13" y="3913"/>
                  </a:cubicBezTo>
                  <a:cubicBezTo>
                    <a:pt x="14" y="3873"/>
                    <a:pt x="24" y="3832"/>
                    <a:pt x="31" y="3792"/>
                  </a:cubicBezTo>
                  <a:cubicBezTo>
                    <a:pt x="39" y="3751"/>
                    <a:pt x="46" y="3710"/>
                    <a:pt x="54" y="3670"/>
                  </a:cubicBezTo>
                  <a:cubicBezTo>
                    <a:pt x="70" y="3589"/>
                    <a:pt x="85" y="3508"/>
                    <a:pt x="100" y="3427"/>
                  </a:cubicBezTo>
                  <a:cubicBezTo>
                    <a:pt x="130" y="3267"/>
                    <a:pt x="161" y="3107"/>
                    <a:pt x="190" y="2948"/>
                  </a:cubicBezTo>
                  <a:cubicBezTo>
                    <a:pt x="250" y="2630"/>
                    <a:pt x="309" y="2317"/>
                    <a:pt x="367" y="2010"/>
                  </a:cubicBezTo>
                  <a:cubicBezTo>
                    <a:pt x="425" y="1703"/>
                    <a:pt x="483" y="1400"/>
                    <a:pt x="538" y="1106"/>
                  </a:cubicBezTo>
                  <a:cubicBezTo>
                    <a:pt x="566" y="958"/>
                    <a:pt x="594" y="812"/>
                    <a:pt x="621" y="667"/>
                  </a:cubicBezTo>
                  <a:cubicBezTo>
                    <a:pt x="635" y="595"/>
                    <a:pt x="648" y="523"/>
                    <a:pt x="662" y="451"/>
                  </a:cubicBezTo>
                  <a:cubicBezTo>
                    <a:pt x="669" y="415"/>
                    <a:pt x="675" y="380"/>
                    <a:pt x="682" y="344"/>
                  </a:cubicBezTo>
                  <a:cubicBezTo>
                    <a:pt x="688" y="308"/>
                    <a:pt x="697" y="274"/>
                    <a:pt x="710" y="241"/>
                  </a:cubicBezTo>
                  <a:cubicBezTo>
                    <a:pt x="724" y="209"/>
                    <a:pt x="742" y="178"/>
                    <a:pt x="764" y="151"/>
                  </a:cubicBezTo>
                  <a:cubicBezTo>
                    <a:pt x="787" y="124"/>
                    <a:pt x="812" y="99"/>
                    <a:pt x="840" y="79"/>
                  </a:cubicBezTo>
                  <a:cubicBezTo>
                    <a:pt x="898" y="40"/>
                    <a:pt x="966" y="16"/>
                    <a:pt x="1035" y="12"/>
                  </a:cubicBezTo>
                  <a:cubicBezTo>
                    <a:pt x="1052" y="10"/>
                    <a:pt x="1069" y="12"/>
                    <a:pt x="1086" y="13"/>
                  </a:cubicBezTo>
                  <a:cubicBezTo>
                    <a:pt x="1103" y="15"/>
                    <a:pt x="1120" y="17"/>
                    <a:pt x="1137" y="20"/>
                  </a:cubicBezTo>
                  <a:cubicBezTo>
                    <a:pt x="1171" y="27"/>
                    <a:pt x="1206" y="33"/>
                    <a:pt x="1239" y="40"/>
                  </a:cubicBezTo>
                  <a:cubicBezTo>
                    <a:pt x="1307" y="52"/>
                    <a:pt x="1375" y="65"/>
                    <a:pt x="1442" y="78"/>
                  </a:cubicBezTo>
                  <a:cubicBezTo>
                    <a:pt x="1709" y="128"/>
                    <a:pt x="1969" y="177"/>
                    <a:pt x="2221" y="225"/>
                  </a:cubicBezTo>
                  <a:cubicBezTo>
                    <a:pt x="2723" y="319"/>
                    <a:pt x="3191" y="408"/>
                    <a:pt x="3619" y="488"/>
                  </a:cubicBezTo>
                  <a:cubicBezTo>
                    <a:pt x="4473" y="649"/>
                    <a:pt x="5165" y="779"/>
                    <a:pt x="5643" y="869"/>
                  </a:cubicBezTo>
                  <a:cubicBezTo>
                    <a:pt x="5703" y="881"/>
                    <a:pt x="5760" y="890"/>
                    <a:pt x="5812" y="901"/>
                  </a:cubicBezTo>
                  <a:cubicBezTo>
                    <a:pt x="5864" y="914"/>
                    <a:pt x="5910" y="936"/>
                    <a:pt x="5948" y="963"/>
                  </a:cubicBezTo>
                  <a:cubicBezTo>
                    <a:pt x="5985" y="991"/>
                    <a:pt x="6015" y="1023"/>
                    <a:pt x="6038" y="1055"/>
                  </a:cubicBezTo>
                  <a:cubicBezTo>
                    <a:pt x="6060" y="1088"/>
                    <a:pt x="6075" y="1120"/>
                    <a:pt x="6085" y="1150"/>
                  </a:cubicBezTo>
                  <a:cubicBezTo>
                    <a:pt x="6105" y="1211"/>
                    <a:pt x="6106" y="1261"/>
                    <a:pt x="6104" y="1293"/>
                  </a:cubicBezTo>
                  <a:cubicBezTo>
                    <a:pt x="6104" y="1309"/>
                    <a:pt x="6101" y="1321"/>
                    <a:pt x="6100" y="1329"/>
                  </a:cubicBezTo>
                  <a:cubicBezTo>
                    <a:pt x="6099" y="1337"/>
                    <a:pt x="6099" y="1341"/>
                    <a:pt x="6099" y="1341"/>
                  </a:cubicBezTo>
                  <a:lnTo>
                    <a:pt x="6099" y="134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42" name="Google Shape;2142;p46"/>
            <p:cNvSpPr/>
            <p:nvPr/>
          </p:nvSpPr>
          <p:spPr>
            <a:xfrm>
              <a:off x="5779205" y="3078530"/>
              <a:ext cx="1433880" cy="1240280"/>
            </a:xfrm>
            <a:custGeom>
              <a:rect b="b" l="l" r="r" t="t"/>
              <a:pathLst>
                <a:path extrusionOk="0" h="4997" w="5777">
                  <a:moveTo>
                    <a:pt x="5770" y="1260"/>
                  </a:moveTo>
                  <a:lnTo>
                    <a:pt x="5090" y="4709"/>
                  </a:lnTo>
                  <a:cubicBezTo>
                    <a:pt x="5051" y="4905"/>
                    <a:pt x="4858" y="5032"/>
                    <a:pt x="4663" y="4988"/>
                  </a:cubicBezTo>
                  <a:lnTo>
                    <a:pt x="278" y="4020"/>
                  </a:lnTo>
                  <a:cubicBezTo>
                    <a:pt x="91" y="3979"/>
                    <a:pt x="-30" y="3796"/>
                    <a:pt x="6" y="3606"/>
                  </a:cubicBezTo>
                  <a:lnTo>
                    <a:pt x="632" y="291"/>
                  </a:lnTo>
                  <a:cubicBezTo>
                    <a:pt x="668" y="98"/>
                    <a:pt x="855" y="-29"/>
                    <a:pt x="1048" y="7"/>
                  </a:cubicBezTo>
                  <a:lnTo>
                    <a:pt x="5486" y="842"/>
                  </a:lnTo>
                  <a:cubicBezTo>
                    <a:pt x="5681" y="879"/>
                    <a:pt x="5808" y="1067"/>
                    <a:pt x="5770" y="126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3" name="Google Shape;2143;p46"/>
            <p:cNvSpPr/>
            <p:nvPr/>
          </p:nvSpPr>
          <p:spPr>
            <a:xfrm>
              <a:off x="5777468" y="3077040"/>
              <a:ext cx="1435618" cy="1242762"/>
            </a:xfrm>
            <a:custGeom>
              <a:rect b="b" l="l" r="r" t="t"/>
              <a:pathLst>
                <a:path extrusionOk="0" h="5007" w="5784">
                  <a:moveTo>
                    <a:pt x="5777" y="1266"/>
                  </a:moveTo>
                  <a:cubicBezTo>
                    <a:pt x="5777" y="1266"/>
                    <a:pt x="5777" y="1262"/>
                    <a:pt x="5779" y="1255"/>
                  </a:cubicBezTo>
                  <a:cubicBezTo>
                    <a:pt x="5780" y="1247"/>
                    <a:pt x="5783" y="1235"/>
                    <a:pt x="5783" y="1220"/>
                  </a:cubicBezTo>
                  <a:cubicBezTo>
                    <a:pt x="5786" y="1189"/>
                    <a:pt x="5785" y="1142"/>
                    <a:pt x="5766" y="1085"/>
                  </a:cubicBezTo>
                  <a:cubicBezTo>
                    <a:pt x="5747" y="1028"/>
                    <a:pt x="5708" y="959"/>
                    <a:pt x="5635" y="907"/>
                  </a:cubicBezTo>
                  <a:cubicBezTo>
                    <a:pt x="5599" y="881"/>
                    <a:pt x="5555" y="860"/>
                    <a:pt x="5505" y="849"/>
                  </a:cubicBezTo>
                  <a:cubicBezTo>
                    <a:pt x="5456" y="838"/>
                    <a:pt x="5402" y="829"/>
                    <a:pt x="5346" y="818"/>
                  </a:cubicBezTo>
                  <a:cubicBezTo>
                    <a:pt x="4895" y="732"/>
                    <a:pt x="4243" y="609"/>
                    <a:pt x="3436" y="456"/>
                  </a:cubicBezTo>
                  <a:cubicBezTo>
                    <a:pt x="3033" y="380"/>
                    <a:pt x="2592" y="297"/>
                    <a:pt x="2118" y="207"/>
                  </a:cubicBezTo>
                  <a:cubicBezTo>
                    <a:pt x="1881" y="162"/>
                    <a:pt x="1636" y="116"/>
                    <a:pt x="1383" y="68"/>
                  </a:cubicBezTo>
                  <a:cubicBezTo>
                    <a:pt x="1320" y="57"/>
                    <a:pt x="1256" y="45"/>
                    <a:pt x="1192" y="32"/>
                  </a:cubicBezTo>
                  <a:cubicBezTo>
                    <a:pt x="1160" y="26"/>
                    <a:pt x="1128" y="20"/>
                    <a:pt x="1096" y="14"/>
                  </a:cubicBezTo>
                  <a:cubicBezTo>
                    <a:pt x="1064" y="8"/>
                    <a:pt x="1031" y="1"/>
                    <a:pt x="997" y="1"/>
                  </a:cubicBezTo>
                  <a:cubicBezTo>
                    <a:pt x="980" y="-1"/>
                    <a:pt x="964" y="2"/>
                    <a:pt x="947" y="3"/>
                  </a:cubicBezTo>
                  <a:cubicBezTo>
                    <a:pt x="930" y="5"/>
                    <a:pt x="913" y="7"/>
                    <a:pt x="897" y="12"/>
                  </a:cubicBezTo>
                  <a:cubicBezTo>
                    <a:pt x="864" y="20"/>
                    <a:pt x="833" y="34"/>
                    <a:pt x="803" y="52"/>
                  </a:cubicBezTo>
                  <a:cubicBezTo>
                    <a:pt x="745" y="86"/>
                    <a:pt x="696" y="138"/>
                    <a:pt x="665" y="200"/>
                  </a:cubicBezTo>
                  <a:cubicBezTo>
                    <a:pt x="649" y="230"/>
                    <a:pt x="639" y="264"/>
                    <a:pt x="632" y="298"/>
                  </a:cubicBezTo>
                  <a:cubicBezTo>
                    <a:pt x="625" y="331"/>
                    <a:pt x="619" y="365"/>
                    <a:pt x="613" y="398"/>
                  </a:cubicBezTo>
                  <a:cubicBezTo>
                    <a:pt x="600" y="466"/>
                    <a:pt x="587" y="534"/>
                    <a:pt x="574" y="602"/>
                  </a:cubicBezTo>
                  <a:cubicBezTo>
                    <a:pt x="548" y="738"/>
                    <a:pt x="522" y="876"/>
                    <a:pt x="496" y="1016"/>
                  </a:cubicBezTo>
                  <a:cubicBezTo>
                    <a:pt x="443" y="1294"/>
                    <a:pt x="390" y="1580"/>
                    <a:pt x="335" y="1869"/>
                  </a:cubicBezTo>
                  <a:cubicBezTo>
                    <a:pt x="281" y="2159"/>
                    <a:pt x="224" y="2453"/>
                    <a:pt x="167" y="2753"/>
                  </a:cubicBezTo>
                  <a:cubicBezTo>
                    <a:pt x="139" y="2903"/>
                    <a:pt x="110" y="3053"/>
                    <a:pt x="82" y="3205"/>
                  </a:cubicBezTo>
                  <a:cubicBezTo>
                    <a:pt x="68" y="3281"/>
                    <a:pt x="53" y="3357"/>
                    <a:pt x="39" y="3434"/>
                  </a:cubicBezTo>
                  <a:cubicBezTo>
                    <a:pt x="32" y="3472"/>
                    <a:pt x="24" y="3510"/>
                    <a:pt x="17" y="3549"/>
                  </a:cubicBezTo>
                  <a:cubicBezTo>
                    <a:pt x="10" y="3587"/>
                    <a:pt x="1" y="3625"/>
                    <a:pt x="0" y="3665"/>
                  </a:cubicBezTo>
                  <a:cubicBezTo>
                    <a:pt x="-4" y="3745"/>
                    <a:pt x="21" y="3825"/>
                    <a:pt x="67" y="3889"/>
                  </a:cubicBezTo>
                  <a:cubicBezTo>
                    <a:pt x="113" y="3955"/>
                    <a:pt x="181" y="4002"/>
                    <a:pt x="257" y="4025"/>
                  </a:cubicBezTo>
                  <a:cubicBezTo>
                    <a:pt x="408" y="4061"/>
                    <a:pt x="558" y="4092"/>
                    <a:pt x="707" y="4126"/>
                  </a:cubicBezTo>
                  <a:cubicBezTo>
                    <a:pt x="1004" y="4192"/>
                    <a:pt x="1298" y="4256"/>
                    <a:pt x="1586" y="4320"/>
                  </a:cubicBezTo>
                  <a:cubicBezTo>
                    <a:pt x="2163" y="4447"/>
                    <a:pt x="2719" y="4570"/>
                    <a:pt x="3248" y="4686"/>
                  </a:cubicBezTo>
                  <a:cubicBezTo>
                    <a:pt x="3513" y="4745"/>
                    <a:pt x="3771" y="4802"/>
                    <a:pt x="4023" y="4857"/>
                  </a:cubicBezTo>
                  <a:cubicBezTo>
                    <a:pt x="4148" y="4884"/>
                    <a:pt x="4272" y="4912"/>
                    <a:pt x="4393" y="4939"/>
                  </a:cubicBezTo>
                  <a:cubicBezTo>
                    <a:pt x="4454" y="4952"/>
                    <a:pt x="4515" y="4965"/>
                    <a:pt x="4575" y="4979"/>
                  </a:cubicBezTo>
                  <a:cubicBezTo>
                    <a:pt x="4605" y="4985"/>
                    <a:pt x="4634" y="4992"/>
                    <a:pt x="4664" y="4998"/>
                  </a:cubicBezTo>
                  <a:cubicBezTo>
                    <a:pt x="4679" y="5001"/>
                    <a:pt x="4695" y="5004"/>
                    <a:pt x="4710" y="5006"/>
                  </a:cubicBezTo>
                  <a:cubicBezTo>
                    <a:pt x="4725" y="5006"/>
                    <a:pt x="4740" y="5008"/>
                    <a:pt x="4756" y="5007"/>
                  </a:cubicBezTo>
                  <a:cubicBezTo>
                    <a:pt x="4879" y="5005"/>
                    <a:pt x="4995" y="4936"/>
                    <a:pt x="5056" y="4834"/>
                  </a:cubicBezTo>
                  <a:cubicBezTo>
                    <a:pt x="5072" y="4810"/>
                    <a:pt x="5083" y="4782"/>
                    <a:pt x="5092" y="4755"/>
                  </a:cubicBezTo>
                  <a:cubicBezTo>
                    <a:pt x="5101" y="4726"/>
                    <a:pt x="5106" y="4698"/>
                    <a:pt x="5112" y="4670"/>
                  </a:cubicBezTo>
                  <a:cubicBezTo>
                    <a:pt x="5123" y="4614"/>
                    <a:pt x="5133" y="4559"/>
                    <a:pt x="5144" y="4504"/>
                  </a:cubicBezTo>
                  <a:cubicBezTo>
                    <a:pt x="5187" y="4284"/>
                    <a:pt x="5229" y="4073"/>
                    <a:pt x="5268" y="3872"/>
                  </a:cubicBezTo>
                  <a:cubicBezTo>
                    <a:pt x="5426" y="3067"/>
                    <a:pt x="5554" y="2416"/>
                    <a:pt x="5642" y="1965"/>
                  </a:cubicBezTo>
                  <a:cubicBezTo>
                    <a:pt x="5686" y="1740"/>
                    <a:pt x="5720" y="1565"/>
                    <a:pt x="5743" y="1447"/>
                  </a:cubicBezTo>
                  <a:cubicBezTo>
                    <a:pt x="5754" y="1387"/>
                    <a:pt x="5763" y="1342"/>
                    <a:pt x="5769" y="1312"/>
                  </a:cubicBezTo>
                  <a:cubicBezTo>
                    <a:pt x="5775" y="1281"/>
                    <a:pt x="5777" y="1266"/>
                    <a:pt x="5777" y="1266"/>
                  </a:cubicBezTo>
                  <a:cubicBezTo>
                    <a:pt x="5777" y="1266"/>
                    <a:pt x="5774" y="1281"/>
                    <a:pt x="5767" y="1311"/>
                  </a:cubicBezTo>
                  <a:cubicBezTo>
                    <a:pt x="5761" y="1342"/>
                    <a:pt x="5752" y="1387"/>
                    <a:pt x="5740" y="1446"/>
                  </a:cubicBezTo>
                  <a:cubicBezTo>
                    <a:pt x="5717" y="1565"/>
                    <a:pt x="5682" y="1739"/>
                    <a:pt x="5637" y="1964"/>
                  </a:cubicBezTo>
                  <a:cubicBezTo>
                    <a:pt x="5548" y="2414"/>
                    <a:pt x="5418" y="3065"/>
                    <a:pt x="5259" y="3870"/>
                  </a:cubicBezTo>
                  <a:cubicBezTo>
                    <a:pt x="5219" y="4071"/>
                    <a:pt x="5177" y="4282"/>
                    <a:pt x="5134" y="4502"/>
                  </a:cubicBezTo>
                  <a:cubicBezTo>
                    <a:pt x="5123" y="4557"/>
                    <a:pt x="5112" y="4612"/>
                    <a:pt x="5101" y="4668"/>
                  </a:cubicBezTo>
                  <a:cubicBezTo>
                    <a:pt x="5096" y="4696"/>
                    <a:pt x="5090" y="4724"/>
                    <a:pt x="5082" y="4751"/>
                  </a:cubicBezTo>
                  <a:cubicBezTo>
                    <a:pt x="5073" y="4778"/>
                    <a:pt x="5062" y="4805"/>
                    <a:pt x="5047" y="4829"/>
                  </a:cubicBezTo>
                  <a:cubicBezTo>
                    <a:pt x="4988" y="4927"/>
                    <a:pt x="4875" y="4994"/>
                    <a:pt x="4756" y="4996"/>
                  </a:cubicBezTo>
                  <a:cubicBezTo>
                    <a:pt x="4696" y="4998"/>
                    <a:pt x="4638" y="4979"/>
                    <a:pt x="4578" y="4967"/>
                  </a:cubicBezTo>
                  <a:cubicBezTo>
                    <a:pt x="4518" y="4954"/>
                    <a:pt x="4457" y="4940"/>
                    <a:pt x="4397" y="4927"/>
                  </a:cubicBezTo>
                  <a:cubicBezTo>
                    <a:pt x="4275" y="4900"/>
                    <a:pt x="4151" y="4873"/>
                    <a:pt x="4026" y="4845"/>
                  </a:cubicBezTo>
                  <a:cubicBezTo>
                    <a:pt x="3775" y="4789"/>
                    <a:pt x="3517" y="4732"/>
                    <a:pt x="3252" y="4674"/>
                  </a:cubicBezTo>
                  <a:cubicBezTo>
                    <a:pt x="2722" y="4557"/>
                    <a:pt x="2166" y="4434"/>
                    <a:pt x="1590" y="4307"/>
                  </a:cubicBezTo>
                  <a:cubicBezTo>
                    <a:pt x="1302" y="4243"/>
                    <a:pt x="1008" y="4178"/>
                    <a:pt x="711" y="4112"/>
                  </a:cubicBezTo>
                  <a:cubicBezTo>
                    <a:pt x="562" y="4079"/>
                    <a:pt x="411" y="4048"/>
                    <a:pt x="262" y="4012"/>
                  </a:cubicBezTo>
                  <a:cubicBezTo>
                    <a:pt x="189" y="3990"/>
                    <a:pt x="124" y="3944"/>
                    <a:pt x="80" y="3882"/>
                  </a:cubicBezTo>
                  <a:cubicBezTo>
                    <a:pt x="35" y="3820"/>
                    <a:pt x="11" y="3743"/>
                    <a:pt x="14" y="3666"/>
                  </a:cubicBezTo>
                  <a:cubicBezTo>
                    <a:pt x="15" y="3628"/>
                    <a:pt x="25" y="3590"/>
                    <a:pt x="32" y="3551"/>
                  </a:cubicBezTo>
                  <a:cubicBezTo>
                    <a:pt x="39" y="3513"/>
                    <a:pt x="46" y="3475"/>
                    <a:pt x="53" y="3436"/>
                  </a:cubicBezTo>
                  <a:cubicBezTo>
                    <a:pt x="68" y="3360"/>
                    <a:pt x="82" y="3284"/>
                    <a:pt x="96" y="3208"/>
                  </a:cubicBezTo>
                  <a:cubicBezTo>
                    <a:pt x="125" y="3056"/>
                    <a:pt x="154" y="2905"/>
                    <a:pt x="182" y="2755"/>
                  </a:cubicBezTo>
                  <a:cubicBezTo>
                    <a:pt x="239" y="2456"/>
                    <a:pt x="294" y="2161"/>
                    <a:pt x="349" y="1871"/>
                  </a:cubicBezTo>
                  <a:cubicBezTo>
                    <a:pt x="404" y="1581"/>
                    <a:pt x="457" y="1296"/>
                    <a:pt x="510" y="1018"/>
                  </a:cubicBezTo>
                  <a:cubicBezTo>
                    <a:pt x="536" y="879"/>
                    <a:pt x="562" y="740"/>
                    <a:pt x="588" y="604"/>
                  </a:cubicBezTo>
                  <a:cubicBezTo>
                    <a:pt x="601" y="536"/>
                    <a:pt x="614" y="468"/>
                    <a:pt x="626" y="400"/>
                  </a:cubicBezTo>
                  <a:cubicBezTo>
                    <a:pt x="640" y="333"/>
                    <a:pt x="646" y="264"/>
                    <a:pt x="677" y="205"/>
                  </a:cubicBezTo>
                  <a:cubicBezTo>
                    <a:pt x="707" y="145"/>
                    <a:pt x="754" y="95"/>
                    <a:pt x="811" y="62"/>
                  </a:cubicBezTo>
                  <a:cubicBezTo>
                    <a:pt x="839" y="45"/>
                    <a:pt x="870" y="32"/>
                    <a:pt x="901" y="24"/>
                  </a:cubicBezTo>
                  <a:cubicBezTo>
                    <a:pt x="917" y="19"/>
                    <a:pt x="933" y="18"/>
                    <a:pt x="949" y="14"/>
                  </a:cubicBezTo>
                  <a:cubicBezTo>
                    <a:pt x="965" y="14"/>
                    <a:pt x="982" y="11"/>
                    <a:pt x="998" y="13"/>
                  </a:cubicBezTo>
                  <a:cubicBezTo>
                    <a:pt x="1030" y="13"/>
                    <a:pt x="1062" y="20"/>
                    <a:pt x="1095" y="26"/>
                  </a:cubicBezTo>
                  <a:cubicBezTo>
                    <a:pt x="1127" y="32"/>
                    <a:pt x="1159" y="38"/>
                    <a:pt x="1191" y="44"/>
                  </a:cubicBezTo>
                  <a:cubicBezTo>
                    <a:pt x="1255" y="55"/>
                    <a:pt x="1319" y="68"/>
                    <a:pt x="1382" y="79"/>
                  </a:cubicBezTo>
                  <a:cubicBezTo>
                    <a:pt x="1634" y="127"/>
                    <a:pt x="1879" y="173"/>
                    <a:pt x="2117" y="217"/>
                  </a:cubicBezTo>
                  <a:cubicBezTo>
                    <a:pt x="2591" y="306"/>
                    <a:pt x="3032" y="389"/>
                    <a:pt x="3435" y="464"/>
                  </a:cubicBezTo>
                  <a:cubicBezTo>
                    <a:pt x="4242" y="615"/>
                    <a:pt x="4894" y="737"/>
                    <a:pt x="5346" y="822"/>
                  </a:cubicBezTo>
                  <a:cubicBezTo>
                    <a:pt x="5402" y="832"/>
                    <a:pt x="5455" y="841"/>
                    <a:pt x="5505" y="852"/>
                  </a:cubicBezTo>
                  <a:cubicBezTo>
                    <a:pt x="5555" y="863"/>
                    <a:pt x="5598" y="884"/>
                    <a:pt x="5634" y="909"/>
                  </a:cubicBezTo>
                  <a:cubicBezTo>
                    <a:pt x="5706" y="960"/>
                    <a:pt x="5745" y="1028"/>
                    <a:pt x="5764" y="1085"/>
                  </a:cubicBezTo>
                  <a:cubicBezTo>
                    <a:pt x="5784" y="1141"/>
                    <a:pt x="5785" y="1188"/>
                    <a:pt x="5783" y="1219"/>
                  </a:cubicBezTo>
                  <a:cubicBezTo>
                    <a:pt x="5783" y="1234"/>
                    <a:pt x="5779" y="1246"/>
                    <a:pt x="5779" y="1253"/>
                  </a:cubicBezTo>
                  <a:cubicBezTo>
                    <a:pt x="5778" y="1261"/>
                    <a:pt x="5777" y="1265"/>
                    <a:pt x="5777" y="1265"/>
                  </a:cubicBezTo>
                  <a:lnTo>
                    <a:pt x="5777" y="126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44" name="Google Shape;2144;p46"/>
            <p:cNvSpPr/>
            <p:nvPr/>
          </p:nvSpPr>
          <p:spPr>
            <a:xfrm>
              <a:off x="5877246" y="3466723"/>
              <a:ext cx="1265101" cy="275508"/>
            </a:xfrm>
            <a:custGeom>
              <a:rect b="b" l="l" r="r" t="t"/>
              <a:pathLst>
                <a:path extrusionOk="0" h="1110" w="5097">
                  <a:moveTo>
                    <a:pt x="0" y="1"/>
                  </a:moveTo>
                  <a:cubicBezTo>
                    <a:pt x="0" y="1"/>
                    <a:pt x="2" y="6"/>
                    <a:pt x="5" y="15"/>
                  </a:cubicBezTo>
                  <a:cubicBezTo>
                    <a:pt x="9" y="25"/>
                    <a:pt x="14" y="38"/>
                    <a:pt x="20" y="56"/>
                  </a:cubicBezTo>
                  <a:cubicBezTo>
                    <a:pt x="24" y="66"/>
                    <a:pt x="28" y="76"/>
                    <a:pt x="32" y="87"/>
                  </a:cubicBezTo>
                  <a:cubicBezTo>
                    <a:pt x="36" y="98"/>
                    <a:pt x="41" y="110"/>
                    <a:pt x="47" y="123"/>
                  </a:cubicBezTo>
                  <a:cubicBezTo>
                    <a:pt x="60" y="148"/>
                    <a:pt x="74" y="178"/>
                    <a:pt x="91" y="211"/>
                  </a:cubicBezTo>
                  <a:cubicBezTo>
                    <a:pt x="111" y="242"/>
                    <a:pt x="131" y="278"/>
                    <a:pt x="157" y="315"/>
                  </a:cubicBezTo>
                  <a:cubicBezTo>
                    <a:pt x="184" y="350"/>
                    <a:pt x="211" y="391"/>
                    <a:pt x="247" y="429"/>
                  </a:cubicBezTo>
                  <a:cubicBezTo>
                    <a:pt x="265" y="448"/>
                    <a:pt x="282" y="470"/>
                    <a:pt x="303" y="489"/>
                  </a:cubicBezTo>
                  <a:cubicBezTo>
                    <a:pt x="323" y="508"/>
                    <a:pt x="344" y="528"/>
                    <a:pt x="366" y="549"/>
                  </a:cubicBezTo>
                  <a:cubicBezTo>
                    <a:pt x="411" y="587"/>
                    <a:pt x="459" y="628"/>
                    <a:pt x="515" y="663"/>
                  </a:cubicBezTo>
                  <a:cubicBezTo>
                    <a:pt x="625" y="737"/>
                    <a:pt x="755" y="803"/>
                    <a:pt x="904" y="848"/>
                  </a:cubicBezTo>
                  <a:cubicBezTo>
                    <a:pt x="1053" y="892"/>
                    <a:pt x="1221" y="915"/>
                    <a:pt x="1395" y="900"/>
                  </a:cubicBezTo>
                  <a:cubicBezTo>
                    <a:pt x="1570" y="886"/>
                    <a:pt x="1748" y="832"/>
                    <a:pt x="1925" y="764"/>
                  </a:cubicBezTo>
                  <a:cubicBezTo>
                    <a:pt x="2102" y="695"/>
                    <a:pt x="2279" y="610"/>
                    <a:pt x="2467" y="540"/>
                  </a:cubicBezTo>
                  <a:cubicBezTo>
                    <a:pt x="2843" y="399"/>
                    <a:pt x="3226" y="330"/>
                    <a:pt x="3573" y="340"/>
                  </a:cubicBezTo>
                  <a:cubicBezTo>
                    <a:pt x="3747" y="344"/>
                    <a:pt x="3911" y="368"/>
                    <a:pt x="4061" y="406"/>
                  </a:cubicBezTo>
                  <a:cubicBezTo>
                    <a:pt x="4211" y="445"/>
                    <a:pt x="4345" y="498"/>
                    <a:pt x="4462" y="557"/>
                  </a:cubicBezTo>
                  <a:cubicBezTo>
                    <a:pt x="4697" y="677"/>
                    <a:pt x="4858" y="821"/>
                    <a:pt x="4956" y="931"/>
                  </a:cubicBezTo>
                  <a:cubicBezTo>
                    <a:pt x="4968" y="944"/>
                    <a:pt x="4980" y="957"/>
                    <a:pt x="4991" y="969"/>
                  </a:cubicBezTo>
                  <a:cubicBezTo>
                    <a:pt x="5001" y="982"/>
                    <a:pt x="5010" y="994"/>
                    <a:pt x="5019" y="1005"/>
                  </a:cubicBezTo>
                  <a:lnTo>
                    <a:pt x="5043" y="1036"/>
                  </a:lnTo>
                  <a:cubicBezTo>
                    <a:pt x="5050" y="1046"/>
                    <a:pt x="5057" y="1054"/>
                    <a:pt x="5062" y="1062"/>
                  </a:cubicBezTo>
                  <a:cubicBezTo>
                    <a:pt x="5073" y="1078"/>
                    <a:pt x="5082" y="1090"/>
                    <a:pt x="5088" y="1098"/>
                  </a:cubicBezTo>
                  <a:cubicBezTo>
                    <a:pt x="5094" y="1106"/>
                    <a:pt x="5097" y="1110"/>
                    <a:pt x="5097" y="1110"/>
                  </a:cubicBezTo>
                  <a:cubicBezTo>
                    <a:pt x="5097" y="1110"/>
                    <a:pt x="5094" y="1106"/>
                    <a:pt x="5089" y="1097"/>
                  </a:cubicBezTo>
                  <a:cubicBezTo>
                    <a:pt x="5083" y="1089"/>
                    <a:pt x="5075" y="1077"/>
                    <a:pt x="5065" y="1061"/>
                  </a:cubicBezTo>
                  <a:cubicBezTo>
                    <a:pt x="5059" y="1053"/>
                    <a:pt x="5053" y="1044"/>
                    <a:pt x="5046" y="1034"/>
                  </a:cubicBezTo>
                  <a:cubicBezTo>
                    <a:pt x="5039" y="1024"/>
                    <a:pt x="5031" y="1014"/>
                    <a:pt x="5022" y="1003"/>
                  </a:cubicBezTo>
                  <a:cubicBezTo>
                    <a:pt x="5014" y="991"/>
                    <a:pt x="5004" y="979"/>
                    <a:pt x="4994" y="966"/>
                  </a:cubicBezTo>
                  <a:cubicBezTo>
                    <a:pt x="4984" y="954"/>
                    <a:pt x="4972" y="941"/>
                    <a:pt x="4960" y="927"/>
                  </a:cubicBezTo>
                  <a:cubicBezTo>
                    <a:pt x="4864" y="816"/>
                    <a:pt x="4702" y="670"/>
                    <a:pt x="4467" y="549"/>
                  </a:cubicBezTo>
                  <a:cubicBezTo>
                    <a:pt x="4349" y="488"/>
                    <a:pt x="4214" y="435"/>
                    <a:pt x="4064" y="395"/>
                  </a:cubicBezTo>
                  <a:cubicBezTo>
                    <a:pt x="3914" y="356"/>
                    <a:pt x="3749" y="331"/>
                    <a:pt x="3574" y="327"/>
                  </a:cubicBezTo>
                  <a:cubicBezTo>
                    <a:pt x="3224" y="316"/>
                    <a:pt x="2840" y="386"/>
                    <a:pt x="2463" y="527"/>
                  </a:cubicBezTo>
                  <a:cubicBezTo>
                    <a:pt x="2274" y="598"/>
                    <a:pt x="2097" y="682"/>
                    <a:pt x="1920" y="751"/>
                  </a:cubicBezTo>
                  <a:cubicBezTo>
                    <a:pt x="1744" y="819"/>
                    <a:pt x="1568" y="873"/>
                    <a:pt x="1395" y="887"/>
                  </a:cubicBezTo>
                  <a:cubicBezTo>
                    <a:pt x="1222" y="903"/>
                    <a:pt x="1056" y="881"/>
                    <a:pt x="908" y="837"/>
                  </a:cubicBezTo>
                  <a:cubicBezTo>
                    <a:pt x="760" y="793"/>
                    <a:pt x="631" y="728"/>
                    <a:pt x="521" y="655"/>
                  </a:cubicBezTo>
                  <a:cubicBezTo>
                    <a:pt x="466" y="620"/>
                    <a:pt x="418" y="579"/>
                    <a:pt x="372" y="542"/>
                  </a:cubicBezTo>
                  <a:cubicBezTo>
                    <a:pt x="351" y="522"/>
                    <a:pt x="330" y="502"/>
                    <a:pt x="309" y="483"/>
                  </a:cubicBezTo>
                  <a:cubicBezTo>
                    <a:pt x="289" y="464"/>
                    <a:pt x="272" y="442"/>
                    <a:pt x="254" y="424"/>
                  </a:cubicBezTo>
                  <a:cubicBezTo>
                    <a:pt x="218" y="386"/>
                    <a:pt x="191" y="346"/>
                    <a:pt x="163" y="310"/>
                  </a:cubicBezTo>
                  <a:cubicBezTo>
                    <a:pt x="137" y="274"/>
                    <a:pt x="117" y="238"/>
                    <a:pt x="97" y="208"/>
                  </a:cubicBezTo>
                  <a:cubicBezTo>
                    <a:pt x="79" y="176"/>
                    <a:pt x="65" y="146"/>
                    <a:pt x="52" y="121"/>
                  </a:cubicBezTo>
                  <a:cubicBezTo>
                    <a:pt x="45" y="109"/>
                    <a:pt x="40" y="96"/>
                    <a:pt x="36" y="85"/>
                  </a:cubicBezTo>
                  <a:cubicBezTo>
                    <a:pt x="31" y="74"/>
                    <a:pt x="27" y="64"/>
                    <a:pt x="24" y="55"/>
                  </a:cubicBezTo>
                  <a:cubicBezTo>
                    <a:pt x="17" y="37"/>
                    <a:pt x="11" y="24"/>
                    <a:pt x="7" y="14"/>
                  </a:cubicBezTo>
                  <a:cubicBezTo>
                    <a:pt x="4" y="5"/>
                    <a:pt x="1" y="0"/>
                    <a:pt x="1" y="0"/>
                  </a:cubicBezTo>
                  <a:lnTo>
                    <a:pt x="0" y="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45" name="Google Shape;2145;p46"/>
            <p:cNvSpPr/>
            <p:nvPr/>
          </p:nvSpPr>
          <p:spPr>
            <a:xfrm>
              <a:off x="5826364" y="3705994"/>
              <a:ext cx="296109" cy="419466"/>
            </a:xfrm>
            <a:custGeom>
              <a:rect b="b" l="l" r="r" t="t"/>
              <a:pathLst>
                <a:path extrusionOk="0" h="1690" w="1193">
                  <a:moveTo>
                    <a:pt x="628" y="21"/>
                  </a:moveTo>
                  <a:lnTo>
                    <a:pt x="1193" y="1066"/>
                  </a:lnTo>
                  <a:lnTo>
                    <a:pt x="1165" y="1071"/>
                  </a:lnTo>
                  <a:lnTo>
                    <a:pt x="763" y="1620"/>
                  </a:lnTo>
                  <a:lnTo>
                    <a:pt x="450" y="1690"/>
                  </a:lnTo>
                  <a:cubicBezTo>
                    <a:pt x="334" y="1257"/>
                    <a:pt x="226" y="866"/>
                    <a:pt x="165" y="574"/>
                  </a:cubicBezTo>
                  <a:cubicBezTo>
                    <a:pt x="103" y="279"/>
                    <a:pt x="34" y="96"/>
                    <a:pt x="0" y="0"/>
                  </a:cubicBezTo>
                  <a:lnTo>
                    <a:pt x="628" y="21"/>
                  </a:ln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6" name="Google Shape;2146;p46"/>
            <p:cNvSpPr/>
            <p:nvPr/>
          </p:nvSpPr>
          <p:spPr>
            <a:xfrm>
              <a:off x="5786155" y="3475411"/>
              <a:ext cx="233313" cy="290400"/>
            </a:xfrm>
            <a:custGeom>
              <a:rect b="b" l="l" r="r" t="t"/>
              <a:pathLst>
                <a:path extrusionOk="0" h="1170" w="940">
                  <a:moveTo>
                    <a:pt x="722" y="14"/>
                  </a:moveTo>
                  <a:cubicBezTo>
                    <a:pt x="722" y="14"/>
                    <a:pt x="909" y="271"/>
                    <a:pt x="932" y="356"/>
                  </a:cubicBezTo>
                  <a:cubicBezTo>
                    <a:pt x="956" y="442"/>
                    <a:pt x="923" y="569"/>
                    <a:pt x="890" y="691"/>
                  </a:cubicBezTo>
                  <a:cubicBezTo>
                    <a:pt x="857" y="815"/>
                    <a:pt x="794" y="1013"/>
                    <a:pt x="794" y="1013"/>
                  </a:cubicBezTo>
                  <a:lnTo>
                    <a:pt x="241" y="1170"/>
                  </a:lnTo>
                  <a:lnTo>
                    <a:pt x="181" y="1022"/>
                  </a:lnTo>
                  <a:cubicBezTo>
                    <a:pt x="181" y="1022"/>
                    <a:pt x="5" y="642"/>
                    <a:pt x="0" y="590"/>
                  </a:cubicBezTo>
                  <a:cubicBezTo>
                    <a:pt x="-4" y="538"/>
                    <a:pt x="39" y="430"/>
                    <a:pt x="39" y="430"/>
                  </a:cubicBezTo>
                  <a:cubicBezTo>
                    <a:pt x="39" y="430"/>
                    <a:pt x="-5" y="304"/>
                    <a:pt x="41" y="259"/>
                  </a:cubicBezTo>
                  <a:cubicBezTo>
                    <a:pt x="87" y="215"/>
                    <a:pt x="117" y="211"/>
                    <a:pt x="117" y="211"/>
                  </a:cubicBezTo>
                  <a:cubicBezTo>
                    <a:pt x="117" y="211"/>
                    <a:pt x="24" y="104"/>
                    <a:pt x="99" y="53"/>
                  </a:cubicBezTo>
                  <a:cubicBezTo>
                    <a:pt x="174" y="2"/>
                    <a:pt x="212" y="0"/>
                    <a:pt x="212" y="0"/>
                  </a:cubicBezTo>
                  <a:lnTo>
                    <a:pt x="555" y="375"/>
                  </a:lnTo>
                  <a:cubicBezTo>
                    <a:pt x="555" y="375"/>
                    <a:pt x="623" y="439"/>
                    <a:pt x="677" y="426"/>
                  </a:cubicBezTo>
                  <a:cubicBezTo>
                    <a:pt x="731" y="414"/>
                    <a:pt x="751" y="405"/>
                    <a:pt x="712" y="316"/>
                  </a:cubicBezTo>
                  <a:cubicBezTo>
                    <a:pt x="672" y="227"/>
                    <a:pt x="640" y="200"/>
                    <a:pt x="622" y="121"/>
                  </a:cubicBezTo>
                  <a:cubicBezTo>
                    <a:pt x="604" y="42"/>
                    <a:pt x="722" y="15"/>
                    <a:pt x="722" y="15"/>
                  </a:cubicBezTo>
                  <a:lnTo>
                    <a:pt x="722" y="14"/>
                  </a:ln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7" name="Google Shape;2147;p46"/>
            <p:cNvSpPr/>
            <p:nvPr/>
          </p:nvSpPr>
          <p:spPr>
            <a:xfrm>
              <a:off x="6649164" y="2883688"/>
              <a:ext cx="425672" cy="910416"/>
            </a:xfrm>
            <a:custGeom>
              <a:rect b="b" l="l" r="r" t="t"/>
              <a:pathLst>
                <a:path extrusionOk="0" h="3668" w="1715">
                  <a:moveTo>
                    <a:pt x="1691" y="932"/>
                  </a:moveTo>
                  <a:lnTo>
                    <a:pt x="1715" y="2870"/>
                  </a:lnTo>
                  <a:cubicBezTo>
                    <a:pt x="1719" y="3199"/>
                    <a:pt x="1657" y="3685"/>
                    <a:pt x="1136" y="3667"/>
                  </a:cubicBezTo>
                  <a:lnTo>
                    <a:pt x="1136" y="3667"/>
                  </a:lnTo>
                  <a:cubicBezTo>
                    <a:pt x="684" y="3618"/>
                    <a:pt x="565" y="3191"/>
                    <a:pt x="561" y="2883"/>
                  </a:cubicBezTo>
                  <a:cubicBezTo>
                    <a:pt x="559" y="2737"/>
                    <a:pt x="558" y="2616"/>
                    <a:pt x="557" y="2601"/>
                  </a:cubicBezTo>
                  <a:cubicBezTo>
                    <a:pt x="557" y="2601"/>
                    <a:pt x="62" y="2560"/>
                    <a:pt x="21" y="2072"/>
                  </a:cubicBezTo>
                  <a:cubicBezTo>
                    <a:pt x="0" y="1837"/>
                    <a:pt x="-2" y="1348"/>
                    <a:pt x="2" y="906"/>
                  </a:cubicBezTo>
                  <a:cubicBezTo>
                    <a:pt x="5" y="430"/>
                    <a:pt x="374" y="38"/>
                    <a:pt x="848" y="3"/>
                  </a:cubicBezTo>
                  <a:lnTo>
                    <a:pt x="895" y="0"/>
                  </a:lnTo>
                  <a:cubicBezTo>
                    <a:pt x="1406" y="-8"/>
                    <a:pt x="1697" y="422"/>
                    <a:pt x="1691" y="932"/>
                  </a:cubicBez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8" name="Google Shape;2148;p46"/>
            <p:cNvSpPr/>
            <p:nvPr/>
          </p:nvSpPr>
          <p:spPr>
            <a:xfrm>
              <a:off x="6787166" y="3470943"/>
              <a:ext cx="154632" cy="89602"/>
            </a:xfrm>
            <a:custGeom>
              <a:rect b="b" l="l" r="r" t="t"/>
              <a:pathLst>
                <a:path extrusionOk="0" h="361" w="623">
                  <a:moveTo>
                    <a:pt x="0" y="235"/>
                  </a:moveTo>
                  <a:cubicBezTo>
                    <a:pt x="0" y="235"/>
                    <a:pt x="310" y="230"/>
                    <a:pt x="623" y="0"/>
                  </a:cubicBezTo>
                  <a:cubicBezTo>
                    <a:pt x="623" y="0"/>
                    <a:pt x="494" y="369"/>
                    <a:pt x="3" y="360"/>
                  </a:cubicBezTo>
                  <a:lnTo>
                    <a:pt x="0" y="235"/>
                  </a:lnTo>
                  <a:close/>
                </a:path>
              </a:pathLst>
            </a:custGeom>
            <a:solidFill>
              <a:srgbClr val="8B5D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9" name="Google Shape;2149;p46"/>
            <p:cNvSpPr/>
            <p:nvPr/>
          </p:nvSpPr>
          <p:spPr>
            <a:xfrm>
              <a:off x="6856415" y="3136610"/>
              <a:ext cx="74710" cy="21594"/>
            </a:xfrm>
            <a:custGeom>
              <a:rect b="b" l="l" r="r" t="t"/>
              <a:pathLst>
                <a:path extrusionOk="0" h="87" w="301">
                  <a:moveTo>
                    <a:pt x="1" y="86"/>
                  </a:moveTo>
                  <a:cubicBezTo>
                    <a:pt x="11" y="96"/>
                    <a:pt x="67" y="51"/>
                    <a:pt x="149" y="49"/>
                  </a:cubicBezTo>
                  <a:cubicBezTo>
                    <a:pt x="231" y="45"/>
                    <a:pt x="292" y="87"/>
                    <a:pt x="300" y="76"/>
                  </a:cubicBezTo>
                  <a:cubicBezTo>
                    <a:pt x="305" y="72"/>
                    <a:pt x="295" y="54"/>
                    <a:pt x="268" y="35"/>
                  </a:cubicBezTo>
                  <a:cubicBezTo>
                    <a:pt x="242" y="16"/>
                    <a:pt x="197" y="-1"/>
                    <a:pt x="146" y="0"/>
                  </a:cubicBezTo>
                  <a:cubicBezTo>
                    <a:pt x="95" y="2"/>
                    <a:pt x="53" y="23"/>
                    <a:pt x="29" y="43"/>
                  </a:cubicBezTo>
                  <a:cubicBezTo>
                    <a:pt x="4" y="64"/>
                    <a:pt x="-4" y="82"/>
                    <a:pt x="1" y="87"/>
                  </a:cubicBezTo>
                  <a:lnTo>
                    <a:pt x="1" y="86"/>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0" name="Google Shape;2150;p46"/>
            <p:cNvSpPr/>
            <p:nvPr/>
          </p:nvSpPr>
          <p:spPr>
            <a:xfrm>
              <a:off x="6857408" y="3184017"/>
              <a:ext cx="32763" cy="31522"/>
            </a:xfrm>
            <a:custGeom>
              <a:rect b="b" l="l" r="r" t="t"/>
              <a:pathLst>
                <a:path extrusionOk="0" h="127" w="132">
                  <a:moveTo>
                    <a:pt x="0" y="65"/>
                  </a:moveTo>
                  <a:cubicBezTo>
                    <a:pt x="1" y="100"/>
                    <a:pt x="32" y="127"/>
                    <a:pt x="68" y="127"/>
                  </a:cubicBezTo>
                  <a:cubicBezTo>
                    <a:pt x="105" y="126"/>
                    <a:pt x="133" y="97"/>
                    <a:pt x="132" y="62"/>
                  </a:cubicBezTo>
                  <a:cubicBezTo>
                    <a:pt x="131" y="27"/>
                    <a:pt x="100" y="-1"/>
                    <a:pt x="63" y="0"/>
                  </a:cubicBezTo>
                  <a:cubicBezTo>
                    <a:pt x="27" y="1"/>
                    <a:pt x="-2" y="30"/>
                    <a:pt x="0" y="65"/>
                  </a:cubicBezTo>
                  <a:close/>
                </a:path>
              </a:pathLst>
            </a:custGeom>
            <a:solidFill>
              <a:schemeClr val="dk1"/>
            </a:solidFill>
            <a:ln>
              <a:noFill/>
            </a:ln>
          </p:spPr>
          <p:txBody>
            <a:bodyPr anchorCtr="1" anchor="ctr" bIns="700" lIns="90000" spcFirstLastPara="1" rIns="90000" wrap="square" tIns="7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1" name="Google Shape;2151;p46"/>
            <p:cNvSpPr/>
            <p:nvPr/>
          </p:nvSpPr>
          <p:spPr>
            <a:xfrm>
              <a:off x="6757381" y="3143560"/>
              <a:ext cx="48400" cy="157858"/>
            </a:xfrm>
            <a:custGeom>
              <a:rect b="b" l="l" r="r" t="t"/>
              <a:pathLst>
                <a:path extrusionOk="0" h="636" w="195">
                  <a:moveTo>
                    <a:pt x="195" y="627"/>
                  </a:moveTo>
                  <a:cubicBezTo>
                    <a:pt x="195" y="623"/>
                    <a:pt x="148" y="618"/>
                    <a:pt x="72" y="614"/>
                  </a:cubicBezTo>
                  <a:cubicBezTo>
                    <a:pt x="53" y="614"/>
                    <a:pt x="34" y="611"/>
                    <a:pt x="30" y="599"/>
                  </a:cubicBezTo>
                  <a:cubicBezTo>
                    <a:pt x="25" y="585"/>
                    <a:pt x="31" y="564"/>
                    <a:pt x="39" y="541"/>
                  </a:cubicBezTo>
                  <a:cubicBezTo>
                    <a:pt x="53" y="493"/>
                    <a:pt x="69" y="443"/>
                    <a:pt x="85" y="391"/>
                  </a:cubicBezTo>
                  <a:cubicBezTo>
                    <a:pt x="148" y="177"/>
                    <a:pt x="193" y="2"/>
                    <a:pt x="184" y="0"/>
                  </a:cubicBezTo>
                  <a:cubicBezTo>
                    <a:pt x="176" y="-3"/>
                    <a:pt x="117" y="168"/>
                    <a:pt x="54" y="382"/>
                  </a:cubicBezTo>
                  <a:cubicBezTo>
                    <a:pt x="38" y="435"/>
                    <a:pt x="24" y="485"/>
                    <a:pt x="10" y="533"/>
                  </a:cubicBezTo>
                  <a:cubicBezTo>
                    <a:pt x="4" y="555"/>
                    <a:pt x="-6" y="581"/>
                    <a:pt x="5" y="609"/>
                  </a:cubicBezTo>
                  <a:cubicBezTo>
                    <a:pt x="12" y="623"/>
                    <a:pt x="26" y="632"/>
                    <a:pt x="39" y="634"/>
                  </a:cubicBezTo>
                  <a:cubicBezTo>
                    <a:pt x="52" y="637"/>
                    <a:pt x="62" y="637"/>
                    <a:pt x="72" y="636"/>
                  </a:cubicBezTo>
                  <a:cubicBezTo>
                    <a:pt x="148" y="635"/>
                    <a:pt x="195" y="632"/>
                    <a:pt x="195" y="628"/>
                  </a:cubicBezTo>
                  <a:lnTo>
                    <a:pt x="195" y="62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2" name="Google Shape;2152;p46"/>
            <p:cNvSpPr/>
            <p:nvPr/>
          </p:nvSpPr>
          <p:spPr>
            <a:xfrm>
              <a:off x="6865102" y="3066368"/>
              <a:ext cx="75951" cy="20105"/>
            </a:xfrm>
            <a:custGeom>
              <a:rect b="b" l="l" r="r" t="t"/>
              <a:pathLst>
                <a:path extrusionOk="0" h="81" w="306">
                  <a:moveTo>
                    <a:pt x="1" y="62"/>
                  </a:moveTo>
                  <a:cubicBezTo>
                    <a:pt x="9" y="80"/>
                    <a:pt x="74" y="66"/>
                    <a:pt x="153" y="70"/>
                  </a:cubicBezTo>
                  <a:cubicBezTo>
                    <a:pt x="232" y="73"/>
                    <a:pt x="296" y="92"/>
                    <a:pt x="305" y="74"/>
                  </a:cubicBezTo>
                  <a:cubicBezTo>
                    <a:pt x="309" y="66"/>
                    <a:pt x="297" y="49"/>
                    <a:pt x="270" y="33"/>
                  </a:cubicBezTo>
                  <a:cubicBezTo>
                    <a:pt x="244" y="17"/>
                    <a:pt x="202" y="3"/>
                    <a:pt x="155" y="1"/>
                  </a:cubicBezTo>
                  <a:cubicBezTo>
                    <a:pt x="108" y="-1"/>
                    <a:pt x="66" y="10"/>
                    <a:pt x="38" y="24"/>
                  </a:cubicBezTo>
                  <a:cubicBezTo>
                    <a:pt x="11" y="38"/>
                    <a:pt x="-3" y="53"/>
                    <a:pt x="1" y="6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3" name="Google Shape;2153;p46"/>
            <p:cNvSpPr/>
            <p:nvPr/>
          </p:nvSpPr>
          <p:spPr>
            <a:xfrm>
              <a:off x="6672495" y="3103598"/>
              <a:ext cx="74710" cy="17126"/>
            </a:xfrm>
            <a:custGeom>
              <a:rect b="b" l="l" r="r" t="t"/>
              <a:pathLst>
                <a:path extrusionOk="0" h="69" w="301">
                  <a:moveTo>
                    <a:pt x="0" y="64"/>
                  </a:moveTo>
                  <a:cubicBezTo>
                    <a:pt x="9" y="78"/>
                    <a:pt x="73" y="62"/>
                    <a:pt x="150" y="60"/>
                  </a:cubicBezTo>
                  <a:cubicBezTo>
                    <a:pt x="227" y="56"/>
                    <a:pt x="292" y="67"/>
                    <a:pt x="300" y="52"/>
                  </a:cubicBezTo>
                  <a:cubicBezTo>
                    <a:pt x="304" y="44"/>
                    <a:pt x="291" y="31"/>
                    <a:pt x="264" y="19"/>
                  </a:cubicBezTo>
                  <a:cubicBezTo>
                    <a:pt x="237" y="8"/>
                    <a:pt x="196" y="-1"/>
                    <a:pt x="149" y="1"/>
                  </a:cubicBezTo>
                  <a:cubicBezTo>
                    <a:pt x="103" y="2"/>
                    <a:pt x="62" y="15"/>
                    <a:pt x="36" y="29"/>
                  </a:cubicBezTo>
                  <a:cubicBezTo>
                    <a:pt x="9" y="42"/>
                    <a:pt x="-3" y="57"/>
                    <a:pt x="0" y="6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4" name="Google Shape;2154;p46"/>
            <p:cNvSpPr/>
            <p:nvPr/>
          </p:nvSpPr>
          <p:spPr>
            <a:xfrm>
              <a:off x="7065404" y="3199406"/>
              <a:ext cx="85134" cy="127577"/>
            </a:xfrm>
            <a:custGeom>
              <a:rect b="b" l="l" r="r" t="t"/>
              <a:pathLst>
                <a:path extrusionOk="0" h="514" w="343">
                  <a:moveTo>
                    <a:pt x="0" y="24"/>
                  </a:moveTo>
                  <a:cubicBezTo>
                    <a:pt x="8" y="20"/>
                    <a:pt x="329" y="-99"/>
                    <a:pt x="342" y="236"/>
                  </a:cubicBezTo>
                  <a:cubicBezTo>
                    <a:pt x="356" y="570"/>
                    <a:pt x="17" y="515"/>
                    <a:pt x="16" y="505"/>
                  </a:cubicBezTo>
                  <a:cubicBezTo>
                    <a:pt x="15" y="496"/>
                    <a:pt x="0" y="24"/>
                    <a:pt x="0" y="24"/>
                  </a:cubicBezTo>
                  <a:close/>
                </a:path>
              </a:pathLst>
            </a:custGeom>
            <a:solidFill>
              <a:srgbClr val="AE74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5" name="Google Shape;2155;p46"/>
            <p:cNvSpPr/>
            <p:nvPr/>
          </p:nvSpPr>
          <p:spPr>
            <a:xfrm>
              <a:off x="7093451" y="3225716"/>
              <a:ext cx="35742" cy="72972"/>
            </a:xfrm>
            <a:custGeom>
              <a:rect b="b" l="l" r="r" t="t"/>
              <a:pathLst>
                <a:path extrusionOk="0" h="294" w="144">
                  <a:moveTo>
                    <a:pt x="0" y="268"/>
                  </a:moveTo>
                  <a:cubicBezTo>
                    <a:pt x="1" y="267"/>
                    <a:pt x="6" y="272"/>
                    <a:pt x="16" y="276"/>
                  </a:cubicBezTo>
                  <a:cubicBezTo>
                    <a:pt x="26" y="280"/>
                    <a:pt x="43" y="283"/>
                    <a:pt x="60" y="276"/>
                  </a:cubicBezTo>
                  <a:cubicBezTo>
                    <a:pt x="95" y="261"/>
                    <a:pt x="122" y="204"/>
                    <a:pt x="121" y="143"/>
                  </a:cubicBezTo>
                  <a:cubicBezTo>
                    <a:pt x="121" y="113"/>
                    <a:pt x="113" y="84"/>
                    <a:pt x="101" y="60"/>
                  </a:cubicBezTo>
                  <a:cubicBezTo>
                    <a:pt x="90" y="36"/>
                    <a:pt x="74" y="20"/>
                    <a:pt x="56" y="18"/>
                  </a:cubicBezTo>
                  <a:cubicBezTo>
                    <a:pt x="38" y="14"/>
                    <a:pt x="25" y="26"/>
                    <a:pt x="22" y="35"/>
                  </a:cubicBezTo>
                  <a:cubicBezTo>
                    <a:pt x="17" y="45"/>
                    <a:pt x="20" y="51"/>
                    <a:pt x="18" y="52"/>
                  </a:cubicBezTo>
                  <a:cubicBezTo>
                    <a:pt x="17" y="53"/>
                    <a:pt x="11" y="46"/>
                    <a:pt x="13" y="32"/>
                  </a:cubicBezTo>
                  <a:cubicBezTo>
                    <a:pt x="14" y="26"/>
                    <a:pt x="18" y="18"/>
                    <a:pt x="25" y="11"/>
                  </a:cubicBezTo>
                  <a:cubicBezTo>
                    <a:pt x="33" y="4"/>
                    <a:pt x="45" y="0"/>
                    <a:pt x="57" y="1"/>
                  </a:cubicBezTo>
                  <a:cubicBezTo>
                    <a:pt x="83" y="2"/>
                    <a:pt x="107" y="25"/>
                    <a:pt x="120" y="51"/>
                  </a:cubicBezTo>
                  <a:cubicBezTo>
                    <a:pt x="135" y="77"/>
                    <a:pt x="144" y="109"/>
                    <a:pt x="144" y="143"/>
                  </a:cubicBezTo>
                  <a:cubicBezTo>
                    <a:pt x="145" y="211"/>
                    <a:pt x="113" y="275"/>
                    <a:pt x="65" y="291"/>
                  </a:cubicBezTo>
                  <a:cubicBezTo>
                    <a:pt x="42" y="299"/>
                    <a:pt x="22" y="292"/>
                    <a:pt x="12" y="285"/>
                  </a:cubicBezTo>
                  <a:cubicBezTo>
                    <a:pt x="1" y="277"/>
                    <a:pt x="-1" y="269"/>
                    <a:pt x="0" y="269"/>
                  </a:cubicBezTo>
                  <a:lnTo>
                    <a:pt x="0" y="268"/>
                  </a:lnTo>
                  <a:close/>
                </a:path>
              </a:pathLst>
            </a:custGeom>
            <a:solidFill>
              <a:srgbClr val="8B5D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6" name="Google Shape;2156;p46"/>
            <p:cNvSpPr/>
            <p:nvPr/>
          </p:nvSpPr>
          <p:spPr>
            <a:xfrm>
              <a:off x="6825389" y="3303156"/>
              <a:ext cx="44180" cy="53860"/>
            </a:xfrm>
            <a:custGeom>
              <a:rect b="b" l="l" r="r" t="t"/>
              <a:pathLst>
                <a:path extrusionOk="0" h="217" w="178">
                  <a:moveTo>
                    <a:pt x="0" y="216"/>
                  </a:moveTo>
                  <a:cubicBezTo>
                    <a:pt x="-3" y="208"/>
                    <a:pt x="62" y="188"/>
                    <a:pt x="108" y="127"/>
                  </a:cubicBezTo>
                  <a:cubicBezTo>
                    <a:pt x="131" y="96"/>
                    <a:pt x="144" y="63"/>
                    <a:pt x="155" y="39"/>
                  </a:cubicBezTo>
                  <a:cubicBezTo>
                    <a:pt x="164" y="15"/>
                    <a:pt x="172" y="0"/>
                    <a:pt x="175" y="1"/>
                  </a:cubicBezTo>
                  <a:cubicBezTo>
                    <a:pt x="179" y="2"/>
                    <a:pt x="178" y="18"/>
                    <a:pt x="173" y="45"/>
                  </a:cubicBezTo>
                  <a:cubicBezTo>
                    <a:pt x="167" y="71"/>
                    <a:pt x="156" y="108"/>
                    <a:pt x="129" y="143"/>
                  </a:cubicBezTo>
                  <a:cubicBezTo>
                    <a:pt x="104" y="177"/>
                    <a:pt x="69" y="198"/>
                    <a:pt x="44" y="208"/>
                  </a:cubicBezTo>
                  <a:cubicBezTo>
                    <a:pt x="18" y="218"/>
                    <a:pt x="1" y="219"/>
                    <a:pt x="0" y="216"/>
                  </a:cubicBezTo>
                  <a:close/>
                </a:path>
              </a:pathLst>
            </a:custGeom>
            <a:solidFill>
              <a:schemeClr val="dk1"/>
            </a:solidFill>
            <a:ln>
              <a:noFill/>
            </a:ln>
          </p:spPr>
          <p:txBody>
            <a:bodyPr anchorCtr="1" anchor="ctr" bIns="33100" lIns="90000" spcFirstLastPara="1" rIns="90000" wrap="square" tIns="33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7" name="Google Shape;2157;p46"/>
            <p:cNvSpPr/>
            <p:nvPr/>
          </p:nvSpPr>
          <p:spPr>
            <a:xfrm>
              <a:off x="6488079" y="2810467"/>
              <a:ext cx="693733" cy="420956"/>
            </a:xfrm>
            <a:custGeom>
              <a:rect b="b" l="l" r="r" t="t"/>
              <a:pathLst>
                <a:path extrusionOk="0" h="1696" w="2795">
                  <a:moveTo>
                    <a:pt x="2" y="762"/>
                  </a:moveTo>
                  <a:cubicBezTo>
                    <a:pt x="8" y="743"/>
                    <a:pt x="22" y="727"/>
                    <a:pt x="39" y="716"/>
                  </a:cubicBezTo>
                  <a:cubicBezTo>
                    <a:pt x="77" y="694"/>
                    <a:pt x="122" y="696"/>
                    <a:pt x="164" y="696"/>
                  </a:cubicBezTo>
                  <a:cubicBezTo>
                    <a:pt x="294" y="694"/>
                    <a:pt x="422" y="654"/>
                    <a:pt x="531" y="584"/>
                  </a:cubicBezTo>
                  <a:cubicBezTo>
                    <a:pt x="582" y="510"/>
                    <a:pt x="640" y="441"/>
                    <a:pt x="702" y="377"/>
                  </a:cubicBezTo>
                  <a:cubicBezTo>
                    <a:pt x="850" y="224"/>
                    <a:pt x="972" y="121"/>
                    <a:pt x="1098" y="70"/>
                  </a:cubicBezTo>
                  <a:cubicBezTo>
                    <a:pt x="1261" y="4"/>
                    <a:pt x="1533" y="-22"/>
                    <a:pt x="1703" y="22"/>
                  </a:cubicBezTo>
                  <a:cubicBezTo>
                    <a:pt x="1873" y="67"/>
                    <a:pt x="2025" y="205"/>
                    <a:pt x="2049" y="379"/>
                  </a:cubicBezTo>
                  <a:cubicBezTo>
                    <a:pt x="2144" y="298"/>
                    <a:pt x="2287" y="299"/>
                    <a:pt x="2403" y="345"/>
                  </a:cubicBezTo>
                  <a:lnTo>
                    <a:pt x="2406" y="344"/>
                  </a:lnTo>
                  <a:cubicBezTo>
                    <a:pt x="2535" y="390"/>
                    <a:pt x="2609" y="526"/>
                    <a:pt x="2647" y="658"/>
                  </a:cubicBezTo>
                  <a:cubicBezTo>
                    <a:pt x="2685" y="789"/>
                    <a:pt x="2701" y="931"/>
                    <a:pt x="2771" y="1049"/>
                  </a:cubicBezTo>
                  <a:cubicBezTo>
                    <a:pt x="2786" y="1074"/>
                    <a:pt x="2803" y="1103"/>
                    <a:pt x="2790" y="1129"/>
                  </a:cubicBezTo>
                  <a:cubicBezTo>
                    <a:pt x="2780" y="1149"/>
                    <a:pt x="2755" y="1157"/>
                    <a:pt x="2733" y="1154"/>
                  </a:cubicBezTo>
                  <a:cubicBezTo>
                    <a:pt x="2711" y="1151"/>
                    <a:pt x="2692" y="1138"/>
                    <a:pt x="2673" y="1127"/>
                  </a:cubicBezTo>
                  <a:cubicBezTo>
                    <a:pt x="2687" y="1161"/>
                    <a:pt x="2702" y="1196"/>
                    <a:pt x="2716" y="1230"/>
                  </a:cubicBezTo>
                  <a:cubicBezTo>
                    <a:pt x="2669" y="1238"/>
                    <a:pt x="2621" y="1235"/>
                    <a:pt x="2576" y="1221"/>
                  </a:cubicBezTo>
                  <a:cubicBezTo>
                    <a:pt x="2548" y="1344"/>
                    <a:pt x="2515" y="1485"/>
                    <a:pt x="2484" y="1568"/>
                  </a:cubicBezTo>
                  <a:cubicBezTo>
                    <a:pt x="2430" y="1568"/>
                    <a:pt x="2380" y="1572"/>
                    <a:pt x="2347" y="1602"/>
                  </a:cubicBezTo>
                  <a:cubicBezTo>
                    <a:pt x="2302" y="1642"/>
                    <a:pt x="2281" y="1719"/>
                    <a:pt x="2206" y="1690"/>
                  </a:cubicBezTo>
                  <a:cubicBezTo>
                    <a:pt x="2168" y="1675"/>
                    <a:pt x="2133" y="1595"/>
                    <a:pt x="2120" y="1556"/>
                  </a:cubicBezTo>
                  <a:cubicBezTo>
                    <a:pt x="2035" y="1297"/>
                    <a:pt x="2007" y="1020"/>
                    <a:pt x="2038" y="749"/>
                  </a:cubicBezTo>
                  <a:cubicBezTo>
                    <a:pt x="1984" y="692"/>
                    <a:pt x="1920" y="646"/>
                    <a:pt x="1848" y="613"/>
                  </a:cubicBezTo>
                  <a:lnTo>
                    <a:pt x="1854" y="618"/>
                  </a:lnTo>
                  <a:cubicBezTo>
                    <a:pt x="1718" y="571"/>
                    <a:pt x="1564" y="524"/>
                    <a:pt x="1434" y="588"/>
                  </a:cubicBezTo>
                  <a:cubicBezTo>
                    <a:pt x="1334" y="638"/>
                    <a:pt x="1275" y="742"/>
                    <a:pt x="1200" y="825"/>
                  </a:cubicBezTo>
                  <a:cubicBezTo>
                    <a:pt x="1057" y="983"/>
                    <a:pt x="866" y="1068"/>
                    <a:pt x="653" y="1078"/>
                  </a:cubicBezTo>
                  <a:cubicBezTo>
                    <a:pt x="646" y="1215"/>
                    <a:pt x="658" y="1409"/>
                    <a:pt x="650" y="1547"/>
                  </a:cubicBezTo>
                  <a:lnTo>
                    <a:pt x="535" y="1327"/>
                  </a:lnTo>
                  <a:lnTo>
                    <a:pt x="535" y="1328"/>
                  </a:lnTo>
                  <a:cubicBezTo>
                    <a:pt x="525" y="1312"/>
                    <a:pt x="517" y="1295"/>
                    <a:pt x="510" y="1279"/>
                  </a:cubicBezTo>
                  <a:lnTo>
                    <a:pt x="507" y="1274"/>
                  </a:lnTo>
                  <a:lnTo>
                    <a:pt x="507" y="1273"/>
                  </a:lnTo>
                  <a:cubicBezTo>
                    <a:pt x="495" y="1247"/>
                    <a:pt x="484" y="1221"/>
                    <a:pt x="469" y="1195"/>
                  </a:cubicBezTo>
                  <a:lnTo>
                    <a:pt x="467" y="1196"/>
                  </a:lnTo>
                  <a:cubicBezTo>
                    <a:pt x="393" y="1262"/>
                    <a:pt x="283" y="1162"/>
                    <a:pt x="342" y="1081"/>
                  </a:cubicBezTo>
                  <a:cubicBezTo>
                    <a:pt x="354" y="1065"/>
                    <a:pt x="368" y="1051"/>
                    <a:pt x="384" y="1040"/>
                  </a:cubicBezTo>
                  <a:cubicBezTo>
                    <a:pt x="349" y="1072"/>
                    <a:pt x="299" y="1087"/>
                    <a:pt x="254" y="1073"/>
                  </a:cubicBezTo>
                  <a:cubicBezTo>
                    <a:pt x="209" y="1059"/>
                    <a:pt x="175" y="1014"/>
                    <a:pt x="179" y="968"/>
                  </a:cubicBezTo>
                  <a:cubicBezTo>
                    <a:pt x="181" y="936"/>
                    <a:pt x="204" y="908"/>
                    <a:pt x="233" y="895"/>
                  </a:cubicBezTo>
                  <a:cubicBezTo>
                    <a:pt x="173" y="900"/>
                    <a:pt x="111" y="887"/>
                    <a:pt x="59" y="857"/>
                  </a:cubicBezTo>
                  <a:cubicBezTo>
                    <a:pt x="24" y="837"/>
                    <a:pt x="-9" y="805"/>
                    <a:pt x="2" y="762"/>
                  </a:cubicBez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58" name="Google Shape;2158;p46"/>
            <p:cNvSpPr/>
            <p:nvPr/>
          </p:nvSpPr>
          <p:spPr>
            <a:xfrm>
              <a:off x="6958427" y="2918437"/>
              <a:ext cx="177963" cy="205017"/>
            </a:xfrm>
            <a:custGeom>
              <a:rect b="b" l="l" r="r" t="t"/>
              <a:pathLst>
                <a:path extrusionOk="0" h="826" w="717">
                  <a:moveTo>
                    <a:pt x="1" y="0"/>
                  </a:moveTo>
                  <a:cubicBezTo>
                    <a:pt x="1" y="0"/>
                    <a:pt x="21" y="13"/>
                    <a:pt x="50" y="45"/>
                  </a:cubicBezTo>
                  <a:cubicBezTo>
                    <a:pt x="78" y="77"/>
                    <a:pt x="110" y="132"/>
                    <a:pt x="124" y="207"/>
                  </a:cubicBezTo>
                  <a:cubicBezTo>
                    <a:pt x="132" y="244"/>
                    <a:pt x="137" y="286"/>
                    <a:pt x="137" y="331"/>
                  </a:cubicBezTo>
                  <a:cubicBezTo>
                    <a:pt x="137" y="376"/>
                    <a:pt x="133" y="424"/>
                    <a:pt x="130" y="475"/>
                  </a:cubicBezTo>
                  <a:cubicBezTo>
                    <a:pt x="127" y="526"/>
                    <a:pt x="123" y="579"/>
                    <a:pt x="126" y="635"/>
                  </a:cubicBezTo>
                  <a:cubicBezTo>
                    <a:pt x="128" y="663"/>
                    <a:pt x="131" y="691"/>
                    <a:pt x="137" y="719"/>
                  </a:cubicBezTo>
                  <a:cubicBezTo>
                    <a:pt x="143" y="747"/>
                    <a:pt x="151" y="777"/>
                    <a:pt x="172" y="801"/>
                  </a:cubicBezTo>
                  <a:cubicBezTo>
                    <a:pt x="188" y="821"/>
                    <a:pt x="216" y="829"/>
                    <a:pt x="241" y="825"/>
                  </a:cubicBezTo>
                  <a:cubicBezTo>
                    <a:pt x="265" y="820"/>
                    <a:pt x="287" y="807"/>
                    <a:pt x="302" y="790"/>
                  </a:cubicBezTo>
                  <a:cubicBezTo>
                    <a:pt x="334" y="753"/>
                    <a:pt x="342" y="707"/>
                    <a:pt x="350" y="666"/>
                  </a:cubicBezTo>
                  <a:lnTo>
                    <a:pt x="339" y="667"/>
                  </a:lnTo>
                  <a:cubicBezTo>
                    <a:pt x="356" y="704"/>
                    <a:pt x="373" y="740"/>
                    <a:pt x="399" y="769"/>
                  </a:cubicBezTo>
                  <a:cubicBezTo>
                    <a:pt x="424" y="799"/>
                    <a:pt x="459" y="818"/>
                    <a:pt x="494" y="821"/>
                  </a:cubicBezTo>
                  <a:cubicBezTo>
                    <a:pt x="511" y="823"/>
                    <a:pt x="529" y="820"/>
                    <a:pt x="544" y="812"/>
                  </a:cubicBezTo>
                  <a:cubicBezTo>
                    <a:pt x="559" y="805"/>
                    <a:pt x="570" y="792"/>
                    <a:pt x="578" y="779"/>
                  </a:cubicBezTo>
                  <a:cubicBezTo>
                    <a:pt x="586" y="765"/>
                    <a:pt x="589" y="750"/>
                    <a:pt x="588" y="736"/>
                  </a:cubicBezTo>
                  <a:cubicBezTo>
                    <a:pt x="588" y="721"/>
                    <a:pt x="582" y="707"/>
                    <a:pt x="573" y="697"/>
                  </a:cubicBezTo>
                  <a:lnTo>
                    <a:pt x="568" y="702"/>
                  </a:lnTo>
                  <a:cubicBezTo>
                    <a:pt x="605" y="745"/>
                    <a:pt x="645" y="768"/>
                    <a:pt x="672" y="780"/>
                  </a:cubicBezTo>
                  <a:cubicBezTo>
                    <a:pt x="686" y="787"/>
                    <a:pt x="697" y="790"/>
                    <a:pt x="705" y="793"/>
                  </a:cubicBezTo>
                  <a:cubicBezTo>
                    <a:pt x="713" y="795"/>
                    <a:pt x="717" y="796"/>
                    <a:pt x="717" y="796"/>
                  </a:cubicBezTo>
                  <a:cubicBezTo>
                    <a:pt x="717" y="796"/>
                    <a:pt x="713" y="794"/>
                    <a:pt x="705" y="791"/>
                  </a:cubicBezTo>
                  <a:cubicBezTo>
                    <a:pt x="698" y="788"/>
                    <a:pt x="687" y="784"/>
                    <a:pt x="674" y="777"/>
                  </a:cubicBezTo>
                  <a:cubicBezTo>
                    <a:pt x="647" y="763"/>
                    <a:pt x="609" y="740"/>
                    <a:pt x="573" y="697"/>
                  </a:cubicBezTo>
                  <a:lnTo>
                    <a:pt x="567" y="702"/>
                  </a:lnTo>
                  <a:cubicBezTo>
                    <a:pt x="584" y="719"/>
                    <a:pt x="585" y="750"/>
                    <a:pt x="570" y="774"/>
                  </a:cubicBezTo>
                  <a:cubicBezTo>
                    <a:pt x="563" y="786"/>
                    <a:pt x="553" y="798"/>
                    <a:pt x="540" y="804"/>
                  </a:cubicBezTo>
                  <a:cubicBezTo>
                    <a:pt x="526" y="811"/>
                    <a:pt x="510" y="813"/>
                    <a:pt x="494" y="811"/>
                  </a:cubicBezTo>
                  <a:cubicBezTo>
                    <a:pt x="462" y="808"/>
                    <a:pt x="429" y="790"/>
                    <a:pt x="406" y="762"/>
                  </a:cubicBezTo>
                  <a:cubicBezTo>
                    <a:pt x="382" y="734"/>
                    <a:pt x="365" y="699"/>
                    <a:pt x="349" y="662"/>
                  </a:cubicBezTo>
                  <a:lnTo>
                    <a:pt x="342" y="647"/>
                  </a:lnTo>
                  <a:lnTo>
                    <a:pt x="338" y="664"/>
                  </a:lnTo>
                  <a:cubicBezTo>
                    <a:pt x="331" y="705"/>
                    <a:pt x="322" y="749"/>
                    <a:pt x="294" y="782"/>
                  </a:cubicBezTo>
                  <a:cubicBezTo>
                    <a:pt x="279" y="798"/>
                    <a:pt x="260" y="810"/>
                    <a:pt x="238" y="813"/>
                  </a:cubicBezTo>
                  <a:cubicBezTo>
                    <a:pt x="217" y="818"/>
                    <a:pt x="194" y="810"/>
                    <a:pt x="180" y="794"/>
                  </a:cubicBezTo>
                  <a:cubicBezTo>
                    <a:pt x="161" y="773"/>
                    <a:pt x="154" y="745"/>
                    <a:pt x="148" y="717"/>
                  </a:cubicBezTo>
                  <a:cubicBezTo>
                    <a:pt x="142" y="689"/>
                    <a:pt x="139" y="662"/>
                    <a:pt x="137" y="634"/>
                  </a:cubicBezTo>
                  <a:cubicBezTo>
                    <a:pt x="134" y="579"/>
                    <a:pt x="137" y="526"/>
                    <a:pt x="140" y="475"/>
                  </a:cubicBezTo>
                  <a:cubicBezTo>
                    <a:pt x="143" y="425"/>
                    <a:pt x="146" y="376"/>
                    <a:pt x="146" y="331"/>
                  </a:cubicBezTo>
                  <a:cubicBezTo>
                    <a:pt x="146" y="285"/>
                    <a:pt x="140" y="243"/>
                    <a:pt x="132" y="205"/>
                  </a:cubicBezTo>
                  <a:cubicBezTo>
                    <a:pt x="116" y="129"/>
                    <a:pt x="82" y="73"/>
                    <a:pt x="52" y="42"/>
                  </a:cubicBezTo>
                  <a:cubicBezTo>
                    <a:pt x="22" y="10"/>
                    <a:pt x="0" y="0"/>
                    <a:pt x="0" y="0"/>
                  </a:cubicBezTo>
                  <a:lnTo>
                    <a:pt x="1" y="0"/>
                  </a:ln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9" name="Google Shape;2159;p46"/>
            <p:cNvSpPr/>
            <p:nvPr/>
          </p:nvSpPr>
          <p:spPr>
            <a:xfrm>
              <a:off x="6583638" y="2850429"/>
              <a:ext cx="370570" cy="205514"/>
            </a:xfrm>
            <a:custGeom>
              <a:rect b="b" l="l" r="r" t="t"/>
              <a:pathLst>
                <a:path extrusionOk="0" h="828" w="1493">
                  <a:moveTo>
                    <a:pt x="0" y="749"/>
                  </a:moveTo>
                  <a:cubicBezTo>
                    <a:pt x="0" y="749"/>
                    <a:pt x="1" y="751"/>
                    <a:pt x="4" y="753"/>
                  </a:cubicBezTo>
                  <a:cubicBezTo>
                    <a:pt x="7" y="755"/>
                    <a:pt x="11" y="758"/>
                    <a:pt x="16" y="762"/>
                  </a:cubicBezTo>
                  <a:cubicBezTo>
                    <a:pt x="21" y="766"/>
                    <a:pt x="28" y="770"/>
                    <a:pt x="37" y="775"/>
                  </a:cubicBezTo>
                  <a:cubicBezTo>
                    <a:pt x="45" y="780"/>
                    <a:pt x="55" y="786"/>
                    <a:pt x="66" y="790"/>
                  </a:cubicBezTo>
                  <a:cubicBezTo>
                    <a:pt x="111" y="812"/>
                    <a:pt x="184" y="833"/>
                    <a:pt x="275" y="828"/>
                  </a:cubicBezTo>
                  <a:cubicBezTo>
                    <a:pt x="365" y="823"/>
                    <a:pt x="473" y="791"/>
                    <a:pt x="570" y="719"/>
                  </a:cubicBezTo>
                  <a:cubicBezTo>
                    <a:pt x="668" y="649"/>
                    <a:pt x="753" y="546"/>
                    <a:pt x="823" y="427"/>
                  </a:cubicBezTo>
                  <a:cubicBezTo>
                    <a:pt x="859" y="368"/>
                    <a:pt x="888" y="308"/>
                    <a:pt x="920" y="252"/>
                  </a:cubicBezTo>
                  <a:cubicBezTo>
                    <a:pt x="951" y="196"/>
                    <a:pt x="986" y="144"/>
                    <a:pt x="1029" y="103"/>
                  </a:cubicBezTo>
                  <a:cubicBezTo>
                    <a:pt x="1070" y="62"/>
                    <a:pt x="1119" y="32"/>
                    <a:pt x="1169" y="18"/>
                  </a:cubicBezTo>
                  <a:cubicBezTo>
                    <a:pt x="1194" y="10"/>
                    <a:pt x="1220" y="9"/>
                    <a:pt x="1243" y="9"/>
                  </a:cubicBezTo>
                  <a:cubicBezTo>
                    <a:pt x="1267" y="11"/>
                    <a:pt x="1290" y="15"/>
                    <a:pt x="1311" y="22"/>
                  </a:cubicBezTo>
                  <a:cubicBezTo>
                    <a:pt x="1353" y="36"/>
                    <a:pt x="1387" y="60"/>
                    <a:pt x="1413" y="84"/>
                  </a:cubicBezTo>
                  <a:cubicBezTo>
                    <a:pt x="1439" y="108"/>
                    <a:pt x="1456" y="133"/>
                    <a:pt x="1468" y="155"/>
                  </a:cubicBezTo>
                  <a:cubicBezTo>
                    <a:pt x="1490" y="200"/>
                    <a:pt x="1492" y="229"/>
                    <a:pt x="1493" y="228"/>
                  </a:cubicBezTo>
                  <a:cubicBezTo>
                    <a:pt x="1493" y="228"/>
                    <a:pt x="1493" y="226"/>
                    <a:pt x="1493" y="223"/>
                  </a:cubicBezTo>
                  <a:cubicBezTo>
                    <a:pt x="1493" y="219"/>
                    <a:pt x="1492" y="214"/>
                    <a:pt x="1491" y="208"/>
                  </a:cubicBezTo>
                  <a:cubicBezTo>
                    <a:pt x="1488" y="195"/>
                    <a:pt x="1483" y="176"/>
                    <a:pt x="1472" y="153"/>
                  </a:cubicBezTo>
                  <a:cubicBezTo>
                    <a:pt x="1461" y="131"/>
                    <a:pt x="1444" y="104"/>
                    <a:pt x="1417" y="79"/>
                  </a:cubicBezTo>
                  <a:cubicBezTo>
                    <a:pt x="1392" y="54"/>
                    <a:pt x="1357" y="30"/>
                    <a:pt x="1314" y="15"/>
                  </a:cubicBezTo>
                  <a:cubicBezTo>
                    <a:pt x="1292" y="7"/>
                    <a:pt x="1268" y="2"/>
                    <a:pt x="1244" y="1"/>
                  </a:cubicBezTo>
                  <a:cubicBezTo>
                    <a:pt x="1219" y="0"/>
                    <a:pt x="1192" y="1"/>
                    <a:pt x="1166" y="9"/>
                  </a:cubicBezTo>
                  <a:cubicBezTo>
                    <a:pt x="1114" y="23"/>
                    <a:pt x="1064" y="54"/>
                    <a:pt x="1021" y="96"/>
                  </a:cubicBezTo>
                  <a:cubicBezTo>
                    <a:pt x="977" y="137"/>
                    <a:pt x="941" y="190"/>
                    <a:pt x="909" y="247"/>
                  </a:cubicBezTo>
                  <a:cubicBezTo>
                    <a:pt x="877" y="303"/>
                    <a:pt x="848" y="363"/>
                    <a:pt x="813" y="422"/>
                  </a:cubicBezTo>
                  <a:cubicBezTo>
                    <a:pt x="743" y="539"/>
                    <a:pt x="659" y="642"/>
                    <a:pt x="563" y="711"/>
                  </a:cubicBezTo>
                  <a:cubicBezTo>
                    <a:pt x="469" y="782"/>
                    <a:pt x="363" y="814"/>
                    <a:pt x="274" y="820"/>
                  </a:cubicBezTo>
                  <a:cubicBezTo>
                    <a:pt x="185" y="827"/>
                    <a:pt x="113" y="807"/>
                    <a:pt x="68" y="787"/>
                  </a:cubicBezTo>
                  <a:cubicBezTo>
                    <a:pt x="22" y="766"/>
                    <a:pt x="0" y="748"/>
                    <a:pt x="0" y="750"/>
                  </a:cubicBezTo>
                  <a:lnTo>
                    <a:pt x="0" y="749"/>
                  </a:lnTo>
                  <a:close/>
                </a:path>
              </a:pathLst>
            </a:custGeom>
            <a:solidFill>
              <a:srgbClr val="455A6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0" name="Google Shape;2160;p46"/>
            <p:cNvSpPr/>
            <p:nvPr/>
          </p:nvSpPr>
          <p:spPr>
            <a:xfrm>
              <a:off x="6572468" y="2982970"/>
              <a:ext cx="128570" cy="19856"/>
            </a:xfrm>
            <a:custGeom>
              <a:rect b="b" l="l" r="r" t="t"/>
              <a:pathLst>
                <a:path extrusionOk="0" h="80" w="518">
                  <a:moveTo>
                    <a:pt x="0" y="1"/>
                  </a:moveTo>
                  <a:cubicBezTo>
                    <a:pt x="0" y="1"/>
                    <a:pt x="6" y="6"/>
                    <a:pt x="18" y="13"/>
                  </a:cubicBezTo>
                  <a:cubicBezTo>
                    <a:pt x="30" y="20"/>
                    <a:pt x="47" y="29"/>
                    <a:pt x="70" y="39"/>
                  </a:cubicBezTo>
                  <a:cubicBezTo>
                    <a:pt x="92" y="49"/>
                    <a:pt x="120" y="59"/>
                    <a:pt x="152" y="66"/>
                  </a:cubicBezTo>
                  <a:cubicBezTo>
                    <a:pt x="183" y="73"/>
                    <a:pt x="219" y="79"/>
                    <a:pt x="257" y="80"/>
                  </a:cubicBezTo>
                  <a:cubicBezTo>
                    <a:pt x="294" y="81"/>
                    <a:pt x="330" y="78"/>
                    <a:pt x="362" y="73"/>
                  </a:cubicBezTo>
                  <a:cubicBezTo>
                    <a:pt x="394" y="67"/>
                    <a:pt x="423" y="60"/>
                    <a:pt x="446" y="51"/>
                  </a:cubicBezTo>
                  <a:cubicBezTo>
                    <a:pt x="469" y="43"/>
                    <a:pt x="487" y="35"/>
                    <a:pt x="499" y="28"/>
                  </a:cubicBezTo>
                  <a:cubicBezTo>
                    <a:pt x="512" y="22"/>
                    <a:pt x="518" y="18"/>
                    <a:pt x="518" y="17"/>
                  </a:cubicBezTo>
                  <a:cubicBezTo>
                    <a:pt x="517" y="15"/>
                    <a:pt x="490" y="29"/>
                    <a:pt x="444" y="44"/>
                  </a:cubicBezTo>
                  <a:cubicBezTo>
                    <a:pt x="421" y="51"/>
                    <a:pt x="392" y="58"/>
                    <a:pt x="361" y="63"/>
                  </a:cubicBezTo>
                  <a:cubicBezTo>
                    <a:pt x="329" y="67"/>
                    <a:pt x="294" y="70"/>
                    <a:pt x="257" y="69"/>
                  </a:cubicBezTo>
                  <a:cubicBezTo>
                    <a:pt x="220" y="68"/>
                    <a:pt x="185" y="63"/>
                    <a:pt x="154" y="56"/>
                  </a:cubicBezTo>
                  <a:cubicBezTo>
                    <a:pt x="123" y="49"/>
                    <a:pt x="95" y="41"/>
                    <a:pt x="73" y="32"/>
                  </a:cubicBezTo>
                  <a:cubicBezTo>
                    <a:pt x="27" y="15"/>
                    <a:pt x="1" y="-1"/>
                    <a:pt x="0" y="1"/>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1" name="Google Shape;2161;p46"/>
            <p:cNvSpPr/>
            <p:nvPr/>
          </p:nvSpPr>
          <p:spPr>
            <a:xfrm>
              <a:off x="6671502" y="3144304"/>
              <a:ext cx="74710" cy="21594"/>
            </a:xfrm>
            <a:custGeom>
              <a:rect b="b" l="l" r="r" t="t"/>
              <a:pathLst>
                <a:path extrusionOk="0" h="87" w="301">
                  <a:moveTo>
                    <a:pt x="1" y="86"/>
                  </a:moveTo>
                  <a:cubicBezTo>
                    <a:pt x="10" y="96"/>
                    <a:pt x="67" y="51"/>
                    <a:pt x="149" y="49"/>
                  </a:cubicBezTo>
                  <a:cubicBezTo>
                    <a:pt x="230" y="45"/>
                    <a:pt x="291" y="87"/>
                    <a:pt x="300" y="76"/>
                  </a:cubicBezTo>
                  <a:cubicBezTo>
                    <a:pt x="304" y="72"/>
                    <a:pt x="294" y="54"/>
                    <a:pt x="267" y="35"/>
                  </a:cubicBezTo>
                  <a:cubicBezTo>
                    <a:pt x="241" y="16"/>
                    <a:pt x="197" y="-1"/>
                    <a:pt x="146" y="0"/>
                  </a:cubicBezTo>
                  <a:cubicBezTo>
                    <a:pt x="95" y="2"/>
                    <a:pt x="53" y="23"/>
                    <a:pt x="28" y="43"/>
                  </a:cubicBezTo>
                  <a:cubicBezTo>
                    <a:pt x="4" y="64"/>
                    <a:pt x="-4" y="82"/>
                    <a:pt x="1" y="87"/>
                  </a:cubicBezTo>
                  <a:lnTo>
                    <a:pt x="1" y="86"/>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62" name="Google Shape;2162;p46"/>
            <p:cNvSpPr/>
            <p:nvPr/>
          </p:nvSpPr>
          <p:spPr>
            <a:xfrm>
              <a:off x="6674977" y="3189974"/>
              <a:ext cx="32763" cy="31274"/>
            </a:xfrm>
            <a:custGeom>
              <a:rect b="b" l="l" r="r" t="t"/>
              <a:pathLst>
                <a:path extrusionOk="0" h="126" w="132">
                  <a:moveTo>
                    <a:pt x="0" y="65"/>
                  </a:moveTo>
                  <a:cubicBezTo>
                    <a:pt x="1" y="99"/>
                    <a:pt x="33" y="126"/>
                    <a:pt x="69" y="126"/>
                  </a:cubicBezTo>
                  <a:cubicBezTo>
                    <a:pt x="106" y="125"/>
                    <a:pt x="134" y="97"/>
                    <a:pt x="132" y="62"/>
                  </a:cubicBezTo>
                  <a:cubicBezTo>
                    <a:pt x="131" y="27"/>
                    <a:pt x="101" y="-1"/>
                    <a:pt x="64" y="0"/>
                  </a:cubicBezTo>
                  <a:cubicBezTo>
                    <a:pt x="28" y="1"/>
                    <a:pt x="-1" y="30"/>
                    <a:pt x="0" y="65"/>
                  </a:cubicBezTo>
                  <a:close/>
                </a:path>
              </a:pathLst>
            </a:custGeom>
            <a:solidFill>
              <a:schemeClr val="dk1"/>
            </a:solidFill>
            <a:ln>
              <a:noFill/>
            </a:ln>
          </p:spPr>
          <p:txBody>
            <a:bodyPr anchorCtr="1" anchor="ctr" bIns="350" lIns="90000" spcFirstLastPara="1" rIns="90000" wrap="square" tIns="3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63" name="Google Shape;2163;p46"/>
            <p:cNvSpPr/>
            <p:nvPr/>
          </p:nvSpPr>
          <p:spPr>
            <a:xfrm>
              <a:off x="7287299" y="3860378"/>
              <a:ext cx="179949" cy="674869"/>
            </a:xfrm>
            <a:custGeom>
              <a:rect b="b" l="l" r="r" t="t"/>
              <a:pathLst>
                <a:path extrusionOk="0" h="2719" w="725">
                  <a:moveTo>
                    <a:pt x="392" y="0"/>
                  </a:moveTo>
                  <a:cubicBezTo>
                    <a:pt x="392" y="0"/>
                    <a:pt x="740" y="1981"/>
                    <a:pt x="724" y="2166"/>
                  </a:cubicBezTo>
                  <a:cubicBezTo>
                    <a:pt x="707" y="2351"/>
                    <a:pt x="614" y="2646"/>
                    <a:pt x="404" y="2697"/>
                  </a:cubicBezTo>
                  <a:cubicBezTo>
                    <a:pt x="193" y="2747"/>
                    <a:pt x="0" y="2697"/>
                    <a:pt x="0" y="2697"/>
                  </a:cubicBezTo>
                  <a:lnTo>
                    <a:pt x="252" y="264"/>
                  </a:lnTo>
                  <a:lnTo>
                    <a:pt x="392"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4" name="Google Shape;2164;p46"/>
            <p:cNvSpPr/>
            <p:nvPr/>
          </p:nvSpPr>
          <p:spPr>
            <a:xfrm>
              <a:off x="6574950" y="3510656"/>
              <a:ext cx="810638" cy="1216701"/>
            </a:xfrm>
            <a:custGeom>
              <a:rect b="b" l="l" r="r" t="t"/>
              <a:pathLst>
                <a:path extrusionOk="0" h="4902" w="3266">
                  <a:moveTo>
                    <a:pt x="441" y="547"/>
                  </a:moveTo>
                  <a:lnTo>
                    <a:pt x="712" y="470"/>
                  </a:lnTo>
                  <a:lnTo>
                    <a:pt x="766" y="256"/>
                  </a:lnTo>
                  <a:cubicBezTo>
                    <a:pt x="766" y="256"/>
                    <a:pt x="1103" y="7"/>
                    <a:pt x="1658" y="0"/>
                  </a:cubicBezTo>
                  <a:cubicBezTo>
                    <a:pt x="1829" y="-2"/>
                    <a:pt x="2070" y="65"/>
                    <a:pt x="2205" y="170"/>
                  </a:cubicBezTo>
                  <a:lnTo>
                    <a:pt x="2240" y="388"/>
                  </a:lnTo>
                  <a:cubicBezTo>
                    <a:pt x="2240" y="388"/>
                    <a:pt x="2658" y="684"/>
                    <a:pt x="2750" y="772"/>
                  </a:cubicBezTo>
                  <a:cubicBezTo>
                    <a:pt x="3136" y="1137"/>
                    <a:pt x="3217" y="1286"/>
                    <a:pt x="3262" y="1409"/>
                  </a:cubicBezTo>
                  <a:cubicBezTo>
                    <a:pt x="3307" y="1533"/>
                    <a:pt x="2994" y="4401"/>
                    <a:pt x="2994" y="4401"/>
                  </a:cubicBezTo>
                  <a:lnTo>
                    <a:pt x="2930" y="4902"/>
                  </a:lnTo>
                  <a:lnTo>
                    <a:pt x="20" y="4888"/>
                  </a:lnTo>
                  <a:lnTo>
                    <a:pt x="0" y="2349"/>
                  </a:lnTo>
                  <a:lnTo>
                    <a:pt x="440" y="548"/>
                  </a:lnTo>
                  <a:lnTo>
                    <a:pt x="441" y="54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5" name="Google Shape;2165;p46"/>
            <p:cNvSpPr/>
            <p:nvPr/>
          </p:nvSpPr>
          <p:spPr>
            <a:xfrm>
              <a:off x="5909761" y="3646921"/>
              <a:ext cx="915876" cy="630192"/>
            </a:xfrm>
            <a:custGeom>
              <a:rect b="b" l="l" r="r" t="t"/>
              <a:pathLst>
                <a:path extrusionOk="0" h="2539" w="3690">
                  <a:moveTo>
                    <a:pt x="3448" y="6"/>
                  </a:moveTo>
                  <a:cubicBezTo>
                    <a:pt x="3448" y="6"/>
                    <a:pt x="3122" y="-12"/>
                    <a:pt x="3078" y="12"/>
                  </a:cubicBezTo>
                  <a:cubicBezTo>
                    <a:pt x="3035" y="36"/>
                    <a:pt x="2707" y="209"/>
                    <a:pt x="2403" y="452"/>
                  </a:cubicBezTo>
                  <a:cubicBezTo>
                    <a:pt x="2098" y="696"/>
                    <a:pt x="1230" y="1254"/>
                    <a:pt x="1230" y="1254"/>
                  </a:cubicBezTo>
                  <a:cubicBezTo>
                    <a:pt x="1230" y="1254"/>
                    <a:pt x="1110" y="1138"/>
                    <a:pt x="998" y="1270"/>
                  </a:cubicBezTo>
                  <a:lnTo>
                    <a:pt x="747" y="1069"/>
                  </a:lnTo>
                  <a:cubicBezTo>
                    <a:pt x="747" y="1069"/>
                    <a:pt x="103" y="1313"/>
                    <a:pt x="2" y="1800"/>
                  </a:cubicBezTo>
                  <a:cubicBezTo>
                    <a:pt x="2" y="1800"/>
                    <a:pt x="-34" y="1994"/>
                    <a:pt x="169" y="2101"/>
                  </a:cubicBezTo>
                  <a:cubicBezTo>
                    <a:pt x="169" y="2101"/>
                    <a:pt x="708" y="2583"/>
                    <a:pt x="1144" y="2536"/>
                  </a:cubicBezTo>
                  <a:cubicBezTo>
                    <a:pt x="1605" y="2487"/>
                    <a:pt x="2635" y="2005"/>
                    <a:pt x="2687" y="1985"/>
                  </a:cubicBezTo>
                  <a:lnTo>
                    <a:pt x="3398" y="1670"/>
                  </a:lnTo>
                  <a:cubicBezTo>
                    <a:pt x="3398" y="1670"/>
                    <a:pt x="3834" y="838"/>
                    <a:pt x="3641" y="421"/>
                  </a:cubicBezTo>
                  <a:lnTo>
                    <a:pt x="3449" y="5"/>
                  </a:lnTo>
                  <a:lnTo>
                    <a:pt x="3448" y="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6" name="Google Shape;2166;p46"/>
            <p:cNvSpPr/>
            <p:nvPr/>
          </p:nvSpPr>
          <p:spPr>
            <a:xfrm>
              <a:off x="6157470" y="3959660"/>
              <a:ext cx="11417" cy="109707"/>
            </a:xfrm>
            <a:custGeom>
              <a:rect b="b" l="l" r="r" t="t"/>
              <a:pathLst>
                <a:path extrusionOk="0" h="442" w="46">
                  <a:moveTo>
                    <a:pt x="7" y="442"/>
                  </a:moveTo>
                  <a:cubicBezTo>
                    <a:pt x="8" y="443"/>
                    <a:pt x="18" y="420"/>
                    <a:pt x="28" y="380"/>
                  </a:cubicBezTo>
                  <a:cubicBezTo>
                    <a:pt x="38" y="340"/>
                    <a:pt x="47" y="283"/>
                    <a:pt x="46" y="221"/>
                  </a:cubicBezTo>
                  <a:cubicBezTo>
                    <a:pt x="45" y="158"/>
                    <a:pt x="35" y="102"/>
                    <a:pt x="24" y="62"/>
                  </a:cubicBezTo>
                  <a:cubicBezTo>
                    <a:pt x="12" y="23"/>
                    <a:pt x="2" y="0"/>
                    <a:pt x="0" y="0"/>
                  </a:cubicBezTo>
                  <a:cubicBezTo>
                    <a:pt x="-2" y="1"/>
                    <a:pt x="6" y="25"/>
                    <a:pt x="15" y="65"/>
                  </a:cubicBezTo>
                  <a:cubicBezTo>
                    <a:pt x="24" y="104"/>
                    <a:pt x="32" y="159"/>
                    <a:pt x="33" y="221"/>
                  </a:cubicBezTo>
                  <a:cubicBezTo>
                    <a:pt x="34" y="283"/>
                    <a:pt x="27" y="338"/>
                    <a:pt x="19" y="378"/>
                  </a:cubicBezTo>
                  <a:cubicBezTo>
                    <a:pt x="12" y="418"/>
                    <a:pt x="5" y="442"/>
                    <a:pt x="7" y="44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67" name="Google Shape;2167;p46"/>
            <p:cNvSpPr/>
            <p:nvPr/>
          </p:nvSpPr>
          <p:spPr>
            <a:xfrm>
              <a:off x="6751424" y="3593060"/>
              <a:ext cx="379505" cy="34252"/>
            </a:xfrm>
            <a:custGeom>
              <a:rect b="b" l="l" r="r" t="t"/>
              <a:pathLst>
                <a:path extrusionOk="0" h="138" w="1529">
                  <a:moveTo>
                    <a:pt x="0" y="138"/>
                  </a:moveTo>
                  <a:cubicBezTo>
                    <a:pt x="0" y="138"/>
                    <a:pt x="6" y="137"/>
                    <a:pt x="16" y="135"/>
                  </a:cubicBezTo>
                  <a:cubicBezTo>
                    <a:pt x="27" y="132"/>
                    <a:pt x="41" y="128"/>
                    <a:pt x="59" y="124"/>
                  </a:cubicBezTo>
                  <a:cubicBezTo>
                    <a:pt x="97" y="114"/>
                    <a:pt x="152" y="101"/>
                    <a:pt x="221" y="88"/>
                  </a:cubicBezTo>
                  <a:cubicBezTo>
                    <a:pt x="357" y="61"/>
                    <a:pt x="549" y="36"/>
                    <a:pt x="761" y="21"/>
                  </a:cubicBezTo>
                  <a:cubicBezTo>
                    <a:pt x="974" y="8"/>
                    <a:pt x="1167" y="10"/>
                    <a:pt x="1306" y="23"/>
                  </a:cubicBezTo>
                  <a:cubicBezTo>
                    <a:pt x="1375" y="29"/>
                    <a:pt x="1431" y="37"/>
                    <a:pt x="1469" y="45"/>
                  </a:cubicBezTo>
                  <a:cubicBezTo>
                    <a:pt x="1487" y="48"/>
                    <a:pt x="1502" y="51"/>
                    <a:pt x="1513" y="53"/>
                  </a:cubicBezTo>
                  <a:cubicBezTo>
                    <a:pt x="1524" y="55"/>
                    <a:pt x="1529" y="56"/>
                    <a:pt x="1529" y="55"/>
                  </a:cubicBezTo>
                  <a:cubicBezTo>
                    <a:pt x="1529" y="55"/>
                    <a:pt x="1524" y="53"/>
                    <a:pt x="1514" y="51"/>
                  </a:cubicBezTo>
                  <a:cubicBezTo>
                    <a:pt x="1503" y="48"/>
                    <a:pt x="1488" y="44"/>
                    <a:pt x="1470" y="40"/>
                  </a:cubicBezTo>
                  <a:cubicBezTo>
                    <a:pt x="1432" y="31"/>
                    <a:pt x="1376" y="21"/>
                    <a:pt x="1307" y="14"/>
                  </a:cubicBezTo>
                  <a:cubicBezTo>
                    <a:pt x="1167" y="-2"/>
                    <a:pt x="973" y="-5"/>
                    <a:pt x="760" y="8"/>
                  </a:cubicBezTo>
                  <a:cubicBezTo>
                    <a:pt x="547" y="23"/>
                    <a:pt x="355" y="50"/>
                    <a:pt x="219" y="79"/>
                  </a:cubicBezTo>
                  <a:cubicBezTo>
                    <a:pt x="150" y="93"/>
                    <a:pt x="95" y="108"/>
                    <a:pt x="58" y="119"/>
                  </a:cubicBezTo>
                  <a:cubicBezTo>
                    <a:pt x="40" y="124"/>
                    <a:pt x="26" y="129"/>
                    <a:pt x="15" y="133"/>
                  </a:cubicBezTo>
                  <a:cubicBezTo>
                    <a:pt x="5" y="136"/>
                    <a:pt x="0" y="138"/>
                    <a:pt x="0" y="138"/>
                  </a:cubicBezTo>
                  <a:close/>
                </a:path>
              </a:pathLst>
            </a:custGeom>
            <a:solidFill>
              <a:schemeClr val="dk1"/>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68" name="Google Shape;2168;p46"/>
            <p:cNvSpPr/>
            <p:nvPr/>
          </p:nvSpPr>
          <p:spPr>
            <a:xfrm>
              <a:off x="7034626" y="3535476"/>
              <a:ext cx="7943" cy="54853"/>
            </a:xfrm>
            <a:custGeom>
              <a:rect b="b" l="l" r="r" t="t"/>
              <a:pathLst>
                <a:path extrusionOk="0" h="221" w="32">
                  <a:moveTo>
                    <a:pt x="1" y="221"/>
                  </a:moveTo>
                  <a:cubicBezTo>
                    <a:pt x="4" y="222"/>
                    <a:pt x="14" y="173"/>
                    <a:pt x="22" y="112"/>
                  </a:cubicBezTo>
                  <a:cubicBezTo>
                    <a:pt x="31" y="51"/>
                    <a:pt x="35" y="1"/>
                    <a:pt x="31" y="0"/>
                  </a:cubicBezTo>
                  <a:cubicBezTo>
                    <a:pt x="28" y="0"/>
                    <a:pt x="18" y="49"/>
                    <a:pt x="10" y="110"/>
                  </a:cubicBezTo>
                  <a:cubicBezTo>
                    <a:pt x="1" y="171"/>
                    <a:pt x="-3" y="221"/>
                    <a:pt x="1" y="221"/>
                  </a:cubicBezTo>
                  <a:close/>
                </a:path>
              </a:pathLst>
            </a:custGeom>
            <a:solidFill>
              <a:schemeClr val="dk1"/>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69" name="Google Shape;2169;p46"/>
            <p:cNvSpPr/>
            <p:nvPr/>
          </p:nvSpPr>
          <p:spPr>
            <a:xfrm>
              <a:off x="7007572" y="3532994"/>
              <a:ext cx="6702" cy="55102"/>
            </a:xfrm>
            <a:custGeom>
              <a:rect b="b" l="l" r="r" t="t"/>
              <a:pathLst>
                <a:path extrusionOk="0" h="222" w="27">
                  <a:moveTo>
                    <a:pt x="0" y="222"/>
                  </a:moveTo>
                  <a:cubicBezTo>
                    <a:pt x="3" y="223"/>
                    <a:pt x="22" y="175"/>
                    <a:pt x="26" y="112"/>
                  </a:cubicBezTo>
                  <a:cubicBezTo>
                    <a:pt x="30" y="50"/>
                    <a:pt x="19" y="0"/>
                    <a:pt x="16" y="0"/>
                  </a:cubicBezTo>
                  <a:cubicBezTo>
                    <a:pt x="12" y="1"/>
                    <a:pt x="17" y="51"/>
                    <a:pt x="13" y="111"/>
                  </a:cubicBezTo>
                  <a:cubicBezTo>
                    <a:pt x="9" y="173"/>
                    <a:pt x="-3" y="221"/>
                    <a:pt x="0" y="222"/>
                  </a:cubicBezTo>
                  <a:close/>
                </a:path>
              </a:pathLst>
            </a:custGeom>
            <a:solidFill>
              <a:schemeClr val="dk1"/>
            </a:solidFill>
            <a:ln>
              <a:noFill/>
            </a:ln>
          </p:spPr>
          <p:txBody>
            <a:bodyPr anchorCtr="1" anchor="ctr" bIns="34900" lIns="90000" spcFirstLastPara="1" rIns="90000" wrap="square" tIns="349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0" name="Google Shape;2170;p46"/>
            <p:cNvSpPr/>
            <p:nvPr/>
          </p:nvSpPr>
          <p:spPr>
            <a:xfrm>
              <a:off x="6360998" y="4079543"/>
              <a:ext cx="347735" cy="148923"/>
            </a:xfrm>
            <a:custGeom>
              <a:rect b="b" l="l" r="r" t="t"/>
              <a:pathLst>
                <a:path extrusionOk="0" h="600" w="1401">
                  <a:moveTo>
                    <a:pt x="0" y="600"/>
                  </a:moveTo>
                  <a:cubicBezTo>
                    <a:pt x="0" y="600"/>
                    <a:pt x="5" y="599"/>
                    <a:pt x="15" y="596"/>
                  </a:cubicBezTo>
                  <a:cubicBezTo>
                    <a:pt x="26" y="592"/>
                    <a:pt x="40" y="588"/>
                    <a:pt x="58" y="582"/>
                  </a:cubicBezTo>
                  <a:cubicBezTo>
                    <a:pt x="94" y="570"/>
                    <a:pt x="147" y="551"/>
                    <a:pt x="211" y="526"/>
                  </a:cubicBezTo>
                  <a:cubicBezTo>
                    <a:pt x="339" y="476"/>
                    <a:pt x="515" y="402"/>
                    <a:pt x="708" y="317"/>
                  </a:cubicBezTo>
                  <a:cubicBezTo>
                    <a:pt x="901" y="233"/>
                    <a:pt x="1074" y="154"/>
                    <a:pt x="1200" y="96"/>
                  </a:cubicBezTo>
                  <a:cubicBezTo>
                    <a:pt x="1261" y="67"/>
                    <a:pt x="1311" y="44"/>
                    <a:pt x="1347" y="27"/>
                  </a:cubicBezTo>
                  <a:cubicBezTo>
                    <a:pt x="1364" y="19"/>
                    <a:pt x="1377" y="12"/>
                    <a:pt x="1387" y="7"/>
                  </a:cubicBezTo>
                  <a:cubicBezTo>
                    <a:pt x="1396" y="3"/>
                    <a:pt x="1401" y="0"/>
                    <a:pt x="1401" y="0"/>
                  </a:cubicBezTo>
                  <a:cubicBezTo>
                    <a:pt x="1401" y="-1"/>
                    <a:pt x="1396" y="1"/>
                    <a:pt x="1386" y="5"/>
                  </a:cubicBezTo>
                  <a:cubicBezTo>
                    <a:pt x="1376" y="9"/>
                    <a:pt x="1362" y="15"/>
                    <a:pt x="1345" y="22"/>
                  </a:cubicBezTo>
                  <a:cubicBezTo>
                    <a:pt x="1309" y="38"/>
                    <a:pt x="1258" y="60"/>
                    <a:pt x="1196" y="88"/>
                  </a:cubicBezTo>
                  <a:cubicBezTo>
                    <a:pt x="1068" y="144"/>
                    <a:pt x="895" y="221"/>
                    <a:pt x="703" y="305"/>
                  </a:cubicBezTo>
                  <a:cubicBezTo>
                    <a:pt x="510" y="390"/>
                    <a:pt x="335" y="465"/>
                    <a:pt x="208" y="517"/>
                  </a:cubicBezTo>
                  <a:cubicBezTo>
                    <a:pt x="144" y="543"/>
                    <a:pt x="92" y="563"/>
                    <a:pt x="56" y="577"/>
                  </a:cubicBezTo>
                  <a:cubicBezTo>
                    <a:pt x="39" y="584"/>
                    <a:pt x="25" y="589"/>
                    <a:pt x="14" y="593"/>
                  </a:cubicBezTo>
                  <a:cubicBezTo>
                    <a:pt x="5" y="596"/>
                    <a:pt x="0" y="599"/>
                    <a:pt x="0" y="599"/>
                  </a:cubicBezTo>
                  <a:lnTo>
                    <a:pt x="0" y="600"/>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1" name="Google Shape;2171;p46"/>
            <p:cNvSpPr/>
            <p:nvPr/>
          </p:nvSpPr>
          <p:spPr>
            <a:xfrm>
              <a:off x="6778975" y="3595294"/>
              <a:ext cx="349721" cy="25317"/>
            </a:xfrm>
            <a:custGeom>
              <a:rect b="b" l="l" r="r" t="t"/>
              <a:pathLst>
                <a:path extrusionOk="0" h="102" w="1409">
                  <a:moveTo>
                    <a:pt x="0" y="102"/>
                  </a:moveTo>
                  <a:cubicBezTo>
                    <a:pt x="469" y="5"/>
                    <a:pt x="956" y="-41"/>
                    <a:pt x="1409" y="44"/>
                  </a:cubicBezTo>
                  <a:cubicBezTo>
                    <a:pt x="950" y="125"/>
                    <a:pt x="485" y="45"/>
                    <a:pt x="0" y="102"/>
                  </a:cubicBez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2" name="Google Shape;2172;p46"/>
            <p:cNvSpPr/>
            <p:nvPr/>
          </p:nvSpPr>
          <p:spPr>
            <a:xfrm>
              <a:off x="7328253" y="4048518"/>
              <a:ext cx="53612" cy="482014"/>
            </a:xfrm>
            <a:custGeom>
              <a:rect b="b" l="l" r="r" t="t"/>
              <a:pathLst>
                <a:path extrusionOk="0" h="1942" w="216">
                  <a:moveTo>
                    <a:pt x="0" y="1942"/>
                  </a:moveTo>
                  <a:cubicBezTo>
                    <a:pt x="258" y="1338"/>
                    <a:pt x="228" y="656"/>
                    <a:pt x="193" y="0"/>
                  </a:cubicBezTo>
                  <a:lnTo>
                    <a:pt x="0" y="1942"/>
                  </a:lnTo>
                  <a:close/>
                </a:path>
              </a:pathLst>
            </a:custGeom>
            <a:solidFill>
              <a:srgbClr val="000000">
                <a:alpha val="2980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3" name="Google Shape;2173;p46"/>
            <p:cNvSpPr/>
            <p:nvPr/>
          </p:nvSpPr>
          <p:spPr>
            <a:xfrm>
              <a:off x="7303680" y="3967603"/>
              <a:ext cx="80915" cy="735928"/>
            </a:xfrm>
            <a:custGeom>
              <a:rect b="b" l="l" r="r" t="t"/>
              <a:pathLst>
                <a:path extrusionOk="0" h="2965" w="326">
                  <a:moveTo>
                    <a:pt x="326" y="0"/>
                  </a:moveTo>
                  <a:cubicBezTo>
                    <a:pt x="326" y="0"/>
                    <a:pt x="325" y="2"/>
                    <a:pt x="324" y="8"/>
                  </a:cubicBezTo>
                  <a:cubicBezTo>
                    <a:pt x="324" y="13"/>
                    <a:pt x="323" y="21"/>
                    <a:pt x="322" y="30"/>
                  </a:cubicBezTo>
                  <a:cubicBezTo>
                    <a:pt x="320" y="51"/>
                    <a:pt x="316" y="79"/>
                    <a:pt x="312" y="117"/>
                  </a:cubicBezTo>
                  <a:cubicBezTo>
                    <a:pt x="305" y="192"/>
                    <a:pt x="294" y="301"/>
                    <a:pt x="281" y="435"/>
                  </a:cubicBezTo>
                  <a:cubicBezTo>
                    <a:pt x="255" y="704"/>
                    <a:pt x="219" y="1075"/>
                    <a:pt x="176" y="1484"/>
                  </a:cubicBezTo>
                  <a:cubicBezTo>
                    <a:pt x="133" y="1894"/>
                    <a:pt x="91" y="2264"/>
                    <a:pt x="57" y="2532"/>
                  </a:cubicBezTo>
                  <a:cubicBezTo>
                    <a:pt x="40" y="2666"/>
                    <a:pt x="25" y="2774"/>
                    <a:pt x="15" y="2849"/>
                  </a:cubicBezTo>
                  <a:cubicBezTo>
                    <a:pt x="10" y="2886"/>
                    <a:pt x="6" y="2915"/>
                    <a:pt x="4" y="2935"/>
                  </a:cubicBezTo>
                  <a:cubicBezTo>
                    <a:pt x="3" y="2945"/>
                    <a:pt x="2" y="2952"/>
                    <a:pt x="1" y="2958"/>
                  </a:cubicBezTo>
                  <a:cubicBezTo>
                    <a:pt x="0" y="2963"/>
                    <a:pt x="0" y="2965"/>
                    <a:pt x="0" y="2965"/>
                  </a:cubicBezTo>
                  <a:cubicBezTo>
                    <a:pt x="0" y="2965"/>
                    <a:pt x="1" y="2963"/>
                    <a:pt x="2" y="2958"/>
                  </a:cubicBezTo>
                  <a:cubicBezTo>
                    <a:pt x="3" y="2952"/>
                    <a:pt x="5" y="2945"/>
                    <a:pt x="6" y="2936"/>
                  </a:cubicBezTo>
                  <a:cubicBezTo>
                    <a:pt x="9" y="2915"/>
                    <a:pt x="14" y="2887"/>
                    <a:pt x="20" y="2850"/>
                  </a:cubicBezTo>
                  <a:cubicBezTo>
                    <a:pt x="32" y="2776"/>
                    <a:pt x="48" y="2667"/>
                    <a:pt x="66" y="2534"/>
                  </a:cubicBezTo>
                  <a:cubicBezTo>
                    <a:pt x="102" y="2266"/>
                    <a:pt x="146" y="1896"/>
                    <a:pt x="189" y="1486"/>
                  </a:cubicBezTo>
                  <a:cubicBezTo>
                    <a:pt x="232" y="1076"/>
                    <a:pt x="266" y="705"/>
                    <a:pt x="290" y="436"/>
                  </a:cubicBezTo>
                  <a:cubicBezTo>
                    <a:pt x="302" y="302"/>
                    <a:pt x="311" y="194"/>
                    <a:pt x="317" y="117"/>
                  </a:cubicBezTo>
                  <a:cubicBezTo>
                    <a:pt x="320" y="80"/>
                    <a:pt x="322" y="51"/>
                    <a:pt x="324" y="31"/>
                  </a:cubicBezTo>
                  <a:lnTo>
                    <a:pt x="326" y="8"/>
                  </a:lnTo>
                  <a:cubicBezTo>
                    <a:pt x="326" y="3"/>
                    <a:pt x="326" y="0"/>
                    <a:pt x="326"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4" name="Google Shape;2174;p46"/>
            <p:cNvSpPr/>
            <p:nvPr/>
          </p:nvSpPr>
          <p:spPr>
            <a:xfrm>
              <a:off x="6892156" y="3885695"/>
              <a:ext cx="456201" cy="55846"/>
            </a:xfrm>
            <a:custGeom>
              <a:rect b="b" l="l" r="r" t="t"/>
              <a:pathLst>
                <a:path extrusionOk="0" h="225" w="1838">
                  <a:moveTo>
                    <a:pt x="0" y="6"/>
                  </a:moveTo>
                  <a:cubicBezTo>
                    <a:pt x="0" y="6"/>
                    <a:pt x="7" y="7"/>
                    <a:pt x="19" y="7"/>
                  </a:cubicBezTo>
                  <a:cubicBezTo>
                    <a:pt x="32" y="7"/>
                    <a:pt x="50" y="7"/>
                    <a:pt x="73" y="7"/>
                  </a:cubicBezTo>
                  <a:cubicBezTo>
                    <a:pt x="120" y="7"/>
                    <a:pt x="188" y="8"/>
                    <a:pt x="272" y="9"/>
                  </a:cubicBezTo>
                  <a:cubicBezTo>
                    <a:pt x="440" y="13"/>
                    <a:pt x="672" y="26"/>
                    <a:pt x="926" y="56"/>
                  </a:cubicBezTo>
                  <a:cubicBezTo>
                    <a:pt x="1180" y="86"/>
                    <a:pt x="1408" y="129"/>
                    <a:pt x="1572" y="164"/>
                  </a:cubicBezTo>
                  <a:cubicBezTo>
                    <a:pt x="1655" y="182"/>
                    <a:pt x="1721" y="197"/>
                    <a:pt x="1766" y="208"/>
                  </a:cubicBezTo>
                  <a:cubicBezTo>
                    <a:pt x="1788" y="213"/>
                    <a:pt x="1806" y="218"/>
                    <a:pt x="1819" y="221"/>
                  </a:cubicBezTo>
                  <a:cubicBezTo>
                    <a:pt x="1831" y="224"/>
                    <a:pt x="1838" y="225"/>
                    <a:pt x="1838" y="224"/>
                  </a:cubicBezTo>
                  <a:cubicBezTo>
                    <a:pt x="1838" y="224"/>
                    <a:pt x="1832" y="222"/>
                    <a:pt x="1820" y="218"/>
                  </a:cubicBezTo>
                  <a:cubicBezTo>
                    <a:pt x="1806" y="215"/>
                    <a:pt x="1789" y="210"/>
                    <a:pt x="1767" y="203"/>
                  </a:cubicBezTo>
                  <a:cubicBezTo>
                    <a:pt x="1722" y="191"/>
                    <a:pt x="1656" y="174"/>
                    <a:pt x="1574" y="155"/>
                  </a:cubicBezTo>
                  <a:cubicBezTo>
                    <a:pt x="1411" y="117"/>
                    <a:pt x="1182" y="73"/>
                    <a:pt x="927" y="43"/>
                  </a:cubicBezTo>
                  <a:cubicBezTo>
                    <a:pt x="672" y="12"/>
                    <a:pt x="440" y="2"/>
                    <a:pt x="272" y="0"/>
                  </a:cubicBezTo>
                  <a:cubicBezTo>
                    <a:pt x="188" y="-1"/>
                    <a:pt x="120" y="0"/>
                    <a:pt x="73" y="2"/>
                  </a:cubicBezTo>
                  <a:cubicBezTo>
                    <a:pt x="50" y="2"/>
                    <a:pt x="32" y="3"/>
                    <a:pt x="19" y="4"/>
                  </a:cubicBezTo>
                  <a:cubicBezTo>
                    <a:pt x="6" y="4"/>
                    <a:pt x="0" y="5"/>
                    <a:pt x="0" y="5"/>
                  </a:cubicBezTo>
                  <a:lnTo>
                    <a:pt x="0" y="6"/>
                  </a:lnTo>
                  <a:close/>
                </a:path>
              </a:pathLst>
            </a:custGeom>
            <a:solidFill>
              <a:schemeClr val="dk1"/>
            </a:solidFill>
            <a:ln>
              <a:noFill/>
            </a:ln>
          </p:spPr>
          <p:txBody>
            <a:bodyPr anchorCtr="1" anchor="ctr" bIns="36000" lIns="90000" spcFirstLastPara="1" rIns="90000" wrap="square" tIns="36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5" name="Google Shape;2175;p46"/>
            <p:cNvSpPr/>
            <p:nvPr/>
          </p:nvSpPr>
          <p:spPr>
            <a:xfrm>
              <a:off x="7160466" y="3742232"/>
              <a:ext cx="11169" cy="304051"/>
            </a:xfrm>
            <a:custGeom>
              <a:rect b="b" l="l" r="r" t="t"/>
              <a:pathLst>
                <a:path extrusionOk="0" h="1225" w="45">
                  <a:moveTo>
                    <a:pt x="44" y="1225"/>
                  </a:moveTo>
                  <a:cubicBezTo>
                    <a:pt x="48" y="1225"/>
                    <a:pt x="41" y="952"/>
                    <a:pt x="29" y="613"/>
                  </a:cubicBezTo>
                  <a:cubicBezTo>
                    <a:pt x="17" y="275"/>
                    <a:pt x="5" y="0"/>
                    <a:pt x="1" y="0"/>
                  </a:cubicBezTo>
                  <a:cubicBezTo>
                    <a:pt x="-2" y="0"/>
                    <a:pt x="4" y="275"/>
                    <a:pt x="16" y="613"/>
                  </a:cubicBezTo>
                  <a:cubicBezTo>
                    <a:pt x="28" y="951"/>
                    <a:pt x="40" y="1225"/>
                    <a:pt x="44" y="122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6" name="Google Shape;2176;p46"/>
            <p:cNvSpPr/>
            <p:nvPr/>
          </p:nvSpPr>
          <p:spPr>
            <a:xfrm>
              <a:off x="6734298" y="3637241"/>
              <a:ext cx="147434" cy="400603"/>
            </a:xfrm>
            <a:custGeom>
              <a:rect b="b" l="l" r="r" t="t"/>
              <a:pathLst>
                <a:path extrusionOk="0" h="1614" w="594">
                  <a:moveTo>
                    <a:pt x="264" y="1614"/>
                  </a:moveTo>
                  <a:cubicBezTo>
                    <a:pt x="264" y="1614"/>
                    <a:pt x="268" y="1609"/>
                    <a:pt x="275" y="1597"/>
                  </a:cubicBezTo>
                  <a:cubicBezTo>
                    <a:pt x="282" y="1585"/>
                    <a:pt x="292" y="1568"/>
                    <a:pt x="304" y="1547"/>
                  </a:cubicBezTo>
                  <a:cubicBezTo>
                    <a:pt x="331" y="1502"/>
                    <a:pt x="367" y="1439"/>
                    <a:pt x="413" y="1361"/>
                  </a:cubicBezTo>
                  <a:cubicBezTo>
                    <a:pt x="457" y="1282"/>
                    <a:pt x="510" y="1187"/>
                    <a:pt x="548" y="1072"/>
                  </a:cubicBezTo>
                  <a:cubicBezTo>
                    <a:pt x="567" y="1015"/>
                    <a:pt x="581" y="953"/>
                    <a:pt x="588" y="887"/>
                  </a:cubicBezTo>
                  <a:cubicBezTo>
                    <a:pt x="595" y="822"/>
                    <a:pt x="595" y="754"/>
                    <a:pt x="589" y="685"/>
                  </a:cubicBezTo>
                  <a:cubicBezTo>
                    <a:pt x="576" y="546"/>
                    <a:pt x="546" y="415"/>
                    <a:pt x="492" y="307"/>
                  </a:cubicBezTo>
                  <a:cubicBezTo>
                    <a:pt x="465" y="252"/>
                    <a:pt x="433" y="204"/>
                    <a:pt x="397" y="164"/>
                  </a:cubicBezTo>
                  <a:cubicBezTo>
                    <a:pt x="361" y="124"/>
                    <a:pt x="321" y="93"/>
                    <a:pt x="282" y="68"/>
                  </a:cubicBezTo>
                  <a:cubicBezTo>
                    <a:pt x="204" y="20"/>
                    <a:pt x="130" y="3"/>
                    <a:pt x="79" y="0"/>
                  </a:cubicBezTo>
                  <a:cubicBezTo>
                    <a:pt x="28" y="-2"/>
                    <a:pt x="0" y="5"/>
                    <a:pt x="0" y="5"/>
                  </a:cubicBezTo>
                  <a:cubicBezTo>
                    <a:pt x="0" y="7"/>
                    <a:pt x="28" y="1"/>
                    <a:pt x="79" y="5"/>
                  </a:cubicBezTo>
                  <a:cubicBezTo>
                    <a:pt x="129" y="9"/>
                    <a:pt x="201" y="28"/>
                    <a:pt x="277" y="76"/>
                  </a:cubicBezTo>
                  <a:cubicBezTo>
                    <a:pt x="315" y="101"/>
                    <a:pt x="354" y="132"/>
                    <a:pt x="389" y="171"/>
                  </a:cubicBezTo>
                  <a:cubicBezTo>
                    <a:pt x="424" y="211"/>
                    <a:pt x="455" y="258"/>
                    <a:pt x="481" y="312"/>
                  </a:cubicBezTo>
                  <a:cubicBezTo>
                    <a:pt x="534" y="419"/>
                    <a:pt x="563" y="549"/>
                    <a:pt x="576" y="686"/>
                  </a:cubicBezTo>
                  <a:cubicBezTo>
                    <a:pt x="582" y="754"/>
                    <a:pt x="582" y="822"/>
                    <a:pt x="576" y="886"/>
                  </a:cubicBezTo>
                  <a:cubicBezTo>
                    <a:pt x="568" y="951"/>
                    <a:pt x="554" y="1012"/>
                    <a:pt x="536" y="1069"/>
                  </a:cubicBezTo>
                  <a:cubicBezTo>
                    <a:pt x="500" y="1182"/>
                    <a:pt x="447" y="1277"/>
                    <a:pt x="404" y="1357"/>
                  </a:cubicBezTo>
                  <a:cubicBezTo>
                    <a:pt x="360" y="1435"/>
                    <a:pt x="325" y="1499"/>
                    <a:pt x="300" y="1544"/>
                  </a:cubicBezTo>
                  <a:cubicBezTo>
                    <a:pt x="288" y="1566"/>
                    <a:pt x="279" y="1583"/>
                    <a:pt x="272" y="1596"/>
                  </a:cubicBezTo>
                  <a:cubicBezTo>
                    <a:pt x="266" y="1608"/>
                    <a:pt x="263" y="1614"/>
                    <a:pt x="264" y="16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7" name="Google Shape;2177;p46"/>
            <p:cNvSpPr/>
            <p:nvPr/>
          </p:nvSpPr>
          <p:spPr>
            <a:xfrm>
              <a:off x="6575199" y="3967106"/>
              <a:ext cx="263842" cy="230582"/>
            </a:xfrm>
            <a:custGeom>
              <a:rect b="b" l="l" r="r" t="t"/>
              <a:pathLst>
                <a:path extrusionOk="0" h="929" w="1063">
                  <a:moveTo>
                    <a:pt x="1058" y="0"/>
                  </a:moveTo>
                  <a:lnTo>
                    <a:pt x="1058" y="0"/>
                  </a:lnTo>
                  <a:moveTo>
                    <a:pt x="701" y="564"/>
                  </a:moveTo>
                  <a:cubicBezTo>
                    <a:pt x="491" y="709"/>
                    <a:pt x="292" y="821"/>
                    <a:pt x="3" y="929"/>
                  </a:cubicBezTo>
                  <a:lnTo>
                    <a:pt x="0" y="698"/>
                  </a:lnTo>
                  <a:cubicBezTo>
                    <a:pt x="0" y="698"/>
                    <a:pt x="307" y="571"/>
                    <a:pt x="588" y="428"/>
                  </a:cubicBezTo>
                  <a:cubicBezTo>
                    <a:pt x="741" y="350"/>
                    <a:pt x="915" y="266"/>
                    <a:pt x="966" y="176"/>
                  </a:cubicBezTo>
                  <a:lnTo>
                    <a:pt x="1058" y="0"/>
                  </a:lnTo>
                  <a:cubicBezTo>
                    <a:pt x="1094" y="253"/>
                    <a:pt x="911" y="420"/>
                    <a:pt x="701" y="564"/>
                  </a:cubicBezTo>
                  <a:close/>
                </a:path>
              </a:pathLst>
            </a:custGeom>
            <a:solidFill>
              <a:srgbClr val="000000">
                <a:alpha val="2980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8" name="Google Shape;2178;p46"/>
            <p:cNvSpPr/>
            <p:nvPr/>
          </p:nvSpPr>
          <p:spPr>
            <a:xfrm>
              <a:off x="6213564" y="3955689"/>
              <a:ext cx="14396" cy="117897"/>
            </a:xfrm>
            <a:custGeom>
              <a:rect b="b" l="l" r="r" t="t"/>
              <a:pathLst>
                <a:path extrusionOk="0" h="475" w="58">
                  <a:moveTo>
                    <a:pt x="39" y="475"/>
                  </a:moveTo>
                  <a:cubicBezTo>
                    <a:pt x="41" y="475"/>
                    <a:pt x="47" y="450"/>
                    <a:pt x="52" y="406"/>
                  </a:cubicBezTo>
                  <a:cubicBezTo>
                    <a:pt x="57" y="363"/>
                    <a:pt x="60" y="301"/>
                    <a:pt x="54" y="235"/>
                  </a:cubicBezTo>
                  <a:cubicBezTo>
                    <a:pt x="49" y="168"/>
                    <a:pt x="36" y="108"/>
                    <a:pt x="24" y="66"/>
                  </a:cubicBezTo>
                  <a:cubicBezTo>
                    <a:pt x="12" y="24"/>
                    <a:pt x="1" y="-1"/>
                    <a:pt x="0" y="0"/>
                  </a:cubicBezTo>
                  <a:cubicBezTo>
                    <a:pt x="-2" y="0"/>
                    <a:pt x="5" y="27"/>
                    <a:pt x="15" y="69"/>
                  </a:cubicBezTo>
                  <a:cubicBezTo>
                    <a:pt x="25" y="112"/>
                    <a:pt x="36" y="170"/>
                    <a:pt x="41" y="236"/>
                  </a:cubicBezTo>
                  <a:cubicBezTo>
                    <a:pt x="47" y="302"/>
                    <a:pt x="46" y="362"/>
                    <a:pt x="43" y="405"/>
                  </a:cubicBezTo>
                  <a:cubicBezTo>
                    <a:pt x="40" y="448"/>
                    <a:pt x="37" y="475"/>
                    <a:pt x="39" y="47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79" name="Google Shape;2179;p46"/>
            <p:cNvSpPr/>
            <p:nvPr/>
          </p:nvSpPr>
          <p:spPr>
            <a:xfrm>
              <a:off x="5951459" y="3945016"/>
              <a:ext cx="176970" cy="226115"/>
            </a:xfrm>
            <a:custGeom>
              <a:rect b="b" l="l" r="r" t="t"/>
              <a:pathLst>
                <a:path extrusionOk="0" h="911" w="713">
                  <a:moveTo>
                    <a:pt x="0" y="911"/>
                  </a:moveTo>
                  <a:cubicBezTo>
                    <a:pt x="0" y="911"/>
                    <a:pt x="2" y="908"/>
                    <a:pt x="5" y="900"/>
                  </a:cubicBezTo>
                  <a:cubicBezTo>
                    <a:pt x="7" y="891"/>
                    <a:pt x="11" y="881"/>
                    <a:pt x="15" y="868"/>
                  </a:cubicBezTo>
                  <a:cubicBezTo>
                    <a:pt x="20" y="853"/>
                    <a:pt x="25" y="836"/>
                    <a:pt x="33" y="816"/>
                  </a:cubicBezTo>
                  <a:cubicBezTo>
                    <a:pt x="40" y="796"/>
                    <a:pt x="48" y="774"/>
                    <a:pt x="60" y="749"/>
                  </a:cubicBezTo>
                  <a:cubicBezTo>
                    <a:pt x="65" y="737"/>
                    <a:pt x="71" y="724"/>
                    <a:pt x="76" y="711"/>
                  </a:cubicBezTo>
                  <a:cubicBezTo>
                    <a:pt x="83" y="698"/>
                    <a:pt x="90" y="684"/>
                    <a:pt x="97" y="670"/>
                  </a:cubicBezTo>
                  <a:cubicBezTo>
                    <a:pt x="110" y="642"/>
                    <a:pt x="127" y="613"/>
                    <a:pt x="144" y="582"/>
                  </a:cubicBezTo>
                  <a:cubicBezTo>
                    <a:pt x="181" y="522"/>
                    <a:pt x="225" y="458"/>
                    <a:pt x="275" y="394"/>
                  </a:cubicBezTo>
                  <a:cubicBezTo>
                    <a:pt x="327" y="331"/>
                    <a:pt x="380" y="274"/>
                    <a:pt x="431" y="225"/>
                  </a:cubicBezTo>
                  <a:cubicBezTo>
                    <a:pt x="482" y="177"/>
                    <a:pt x="531" y="135"/>
                    <a:pt x="573" y="102"/>
                  </a:cubicBezTo>
                  <a:cubicBezTo>
                    <a:pt x="594" y="86"/>
                    <a:pt x="614" y="72"/>
                    <a:pt x="631" y="59"/>
                  </a:cubicBezTo>
                  <a:cubicBezTo>
                    <a:pt x="648" y="46"/>
                    <a:pt x="663" y="36"/>
                    <a:pt x="675" y="28"/>
                  </a:cubicBezTo>
                  <a:cubicBezTo>
                    <a:pt x="687" y="20"/>
                    <a:pt x="696" y="13"/>
                    <a:pt x="704" y="8"/>
                  </a:cubicBezTo>
                  <a:cubicBezTo>
                    <a:pt x="710" y="4"/>
                    <a:pt x="713" y="1"/>
                    <a:pt x="713" y="0"/>
                  </a:cubicBezTo>
                  <a:cubicBezTo>
                    <a:pt x="713" y="0"/>
                    <a:pt x="709" y="2"/>
                    <a:pt x="702" y="6"/>
                  </a:cubicBezTo>
                  <a:lnTo>
                    <a:pt x="673" y="23"/>
                  </a:lnTo>
                  <a:cubicBezTo>
                    <a:pt x="660" y="31"/>
                    <a:pt x="645" y="41"/>
                    <a:pt x="627" y="53"/>
                  </a:cubicBezTo>
                  <a:cubicBezTo>
                    <a:pt x="610" y="65"/>
                    <a:pt x="589" y="78"/>
                    <a:pt x="568" y="95"/>
                  </a:cubicBezTo>
                  <a:cubicBezTo>
                    <a:pt x="524" y="127"/>
                    <a:pt x="475" y="168"/>
                    <a:pt x="423" y="216"/>
                  </a:cubicBezTo>
                  <a:cubicBezTo>
                    <a:pt x="371" y="265"/>
                    <a:pt x="317" y="322"/>
                    <a:pt x="265" y="385"/>
                  </a:cubicBezTo>
                  <a:cubicBezTo>
                    <a:pt x="214" y="449"/>
                    <a:pt x="170" y="514"/>
                    <a:pt x="134" y="576"/>
                  </a:cubicBezTo>
                  <a:cubicBezTo>
                    <a:pt x="117" y="607"/>
                    <a:pt x="100" y="636"/>
                    <a:pt x="87" y="665"/>
                  </a:cubicBezTo>
                  <a:cubicBezTo>
                    <a:pt x="80" y="679"/>
                    <a:pt x="74" y="693"/>
                    <a:pt x="68" y="706"/>
                  </a:cubicBezTo>
                  <a:cubicBezTo>
                    <a:pt x="62" y="720"/>
                    <a:pt x="57" y="733"/>
                    <a:pt x="52" y="745"/>
                  </a:cubicBezTo>
                  <a:cubicBezTo>
                    <a:pt x="41" y="770"/>
                    <a:pt x="34" y="793"/>
                    <a:pt x="27" y="813"/>
                  </a:cubicBezTo>
                  <a:cubicBezTo>
                    <a:pt x="20" y="833"/>
                    <a:pt x="14" y="851"/>
                    <a:pt x="11" y="866"/>
                  </a:cubicBezTo>
                  <a:cubicBezTo>
                    <a:pt x="7" y="879"/>
                    <a:pt x="5" y="890"/>
                    <a:pt x="2" y="899"/>
                  </a:cubicBezTo>
                  <a:cubicBezTo>
                    <a:pt x="1" y="907"/>
                    <a:pt x="0" y="911"/>
                    <a:pt x="0" y="9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80" name="Google Shape;2180;p46"/>
            <p:cNvSpPr/>
            <p:nvPr/>
          </p:nvSpPr>
          <p:spPr>
            <a:xfrm>
              <a:off x="6143074" y="3962142"/>
              <a:ext cx="25317" cy="115912"/>
            </a:xfrm>
            <a:custGeom>
              <a:rect b="b" l="l" r="r" t="t"/>
              <a:pathLst>
                <a:path extrusionOk="0" h="467" w="102">
                  <a:moveTo>
                    <a:pt x="0" y="367"/>
                  </a:moveTo>
                  <a:cubicBezTo>
                    <a:pt x="3" y="330"/>
                    <a:pt x="18" y="294"/>
                    <a:pt x="28" y="258"/>
                  </a:cubicBezTo>
                  <a:cubicBezTo>
                    <a:pt x="52" y="172"/>
                    <a:pt x="62" y="89"/>
                    <a:pt x="58" y="0"/>
                  </a:cubicBezTo>
                  <a:cubicBezTo>
                    <a:pt x="121" y="152"/>
                    <a:pt x="117" y="322"/>
                    <a:pt x="41" y="467"/>
                  </a:cubicBezTo>
                  <a:cubicBezTo>
                    <a:pt x="9" y="447"/>
                    <a:pt x="-3" y="405"/>
                    <a:pt x="1" y="367"/>
                  </a:cubicBezTo>
                  <a:lnTo>
                    <a:pt x="0" y="367"/>
                  </a:lnTo>
                  <a:close/>
                </a:path>
              </a:pathLst>
            </a:custGeom>
            <a:solidFill>
              <a:srgbClr val="000000">
                <a:alpha val="2980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181" name="Google Shape;2181;p46"/>
            <p:cNvSpPr/>
            <p:nvPr/>
          </p:nvSpPr>
          <p:spPr>
            <a:xfrm>
              <a:off x="6936833" y="3888673"/>
              <a:ext cx="402340" cy="96055"/>
            </a:xfrm>
            <a:custGeom>
              <a:rect b="b" l="l" r="r" t="t"/>
              <a:pathLst>
                <a:path extrusionOk="0" h="387" w="1621">
                  <a:moveTo>
                    <a:pt x="1610" y="211"/>
                  </a:moveTo>
                  <a:cubicBezTo>
                    <a:pt x="1426" y="201"/>
                    <a:pt x="1241" y="177"/>
                    <a:pt x="1060" y="138"/>
                  </a:cubicBezTo>
                  <a:cubicBezTo>
                    <a:pt x="1082" y="218"/>
                    <a:pt x="1093" y="302"/>
                    <a:pt x="1091" y="385"/>
                  </a:cubicBezTo>
                  <a:cubicBezTo>
                    <a:pt x="1033" y="320"/>
                    <a:pt x="991" y="243"/>
                    <a:pt x="968" y="160"/>
                  </a:cubicBezTo>
                  <a:cubicBezTo>
                    <a:pt x="955" y="250"/>
                    <a:pt x="904" y="335"/>
                    <a:pt x="829" y="387"/>
                  </a:cubicBezTo>
                  <a:cubicBezTo>
                    <a:pt x="811" y="305"/>
                    <a:pt x="807" y="220"/>
                    <a:pt x="817" y="136"/>
                  </a:cubicBezTo>
                  <a:cubicBezTo>
                    <a:pt x="543" y="103"/>
                    <a:pt x="270" y="58"/>
                    <a:pt x="0" y="1"/>
                  </a:cubicBezTo>
                  <a:cubicBezTo>
                    <a:pt x="547" y="-12"/>
                    <a:pt x="1095" y="56"/>
                    <a:pt x="1621" y="203"/>
                  </a:cubicBezTo>
                  <a:lnTo>
                    <a:pt x="1610" y="211"/>
                  </a:lnTo>
                  <a:close/>
                </a:path>
              </a:pathLst>
            </a:custGeom>
            <a:solidFill>
              <a:srgbClr val="000000">
                <a:alpha val="2980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2182" name="Google Shape;2182;p46"/>
          <p:cNvSpPr txBox="1"/>
          <p:nvPr>
            <p:ph idx="4294967295" type="body"/>
          </p:nvPr>
        </p:nvSpPr>
        <p:spPr>
          <a:xfrm>
            <a:off x="700300" y="1603675"/>
            <a:ext cx="3339900" cy="291000"/>
          </a:xfrm>
          <a:prstGeom prst="rect">
            <a:avLst/>
          </a:prstGeom>
        </p:spPr>
        <p:txBody>
          <a:bodyPr anchorCtr="0" anchor="t" bIns="91425" lIns="91425" spcFirstLastPara="1" rIns="91425" wrap="square" tIns="91425">
            <a:noAutofit/>
          </a:bodyPr>
          <a:lstStyle/>
          <a:p>
            <a:pPr indent="-213359" lvl="0" marL="274320" rtl="0" algn="l">
              <a:lnSpc>
                <a:spcPct val="100000"/>
              </a:lnSpc>
              <a:spcBef>
                <a:spcPts val="0"/>
              </a:spcBef>
              <a:spcAft>
                <a:spcPts val="0"/>
              </a:spcAft>
              <a:buSzPts val="1200"/>
              <a:buChar char="●"/>
            </a:pPr>
            <a:r>
              <a:rPr lang="en" u="sng">
                <a:solidFill>
                  <a:schemeClr val="hlink"/>
                </a:solidFill>
                <a:hlinkClick r:id="rId3"/>
              </a:rPr>
              <a:t>Speech to text concept illustration</a:t>
            </a:r>
            <a:endParaRPr/>
          </a:p>
        </p:txBody>
      </p:sp>
      <p:sp>
        <p:nvSpPr>
          <p:cNvPr id="2183" name="Google Shape;2183;p46"/>
          <p:cNvSpPr txBox="1"/>
          <p:nvPr>
            <p:ph idx="4294967295" type="body"/>
          </p:nvPr>
        </p:nvSpPr>
        <p:spPr>
          <a:xfrm>
            <a:off x="4471312" y="1603675"/>
            <a:ext cx="3339900" cy="291000"/>
          </a:xfrm>
          <a:prstGeom prst="rect">
            <a:avLst/>
          </a:prstGeom>
        </p:spPr>
        <p:txBody>
          <a:bodyPr anchorCtr="0" anchor="t" bIns="91425" lIns="91425" spcFirstLastPara="1" rIns="91425" wrap="square" tIns="91425">
            <a:noAutofit/>
          </a:bodyPr>
          <a:lstStyle/>
          <a:p>
            <a:pPr indent="-213359" lvl="0" marL="274320" marR="0" rtl="0" algn="l">
              <a:lnSpc>
                <a:spcPct val="100000"/>
              </a:lnSpc>
              <a:spcBef>
                <a:spcPts val="0"/>
              </a:spcBef>
              <a:spcAft>
                <a:spcPts val="0"/>
              </a:spcAft>
              <a:buSzPts val="1200"/>
              <a:buChar char="●"/>
            </a:pPr>
            <a:r>
              <a:rPr lang="en" u="sng">
                <a:solidFill>
                  <a:schemeClr val="hlink"/>
                </a:solidFill>
                <a:hlinkClick r:id="rId4"/>
              </a:rPr>
              <a:t>App development concept illustration</a:t>
            </a:r>
            <a:endParaRPr>
              <a:solidFill>
                <a:srgbClr val="42424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7" name="Shape 2187"/>
        <p:cNvGrpSpPr/>
        <p:nvPr/>
      </p:nvGrpSpPr>
      <p:grpSpPr>
        <a:xfrm>
          <a:off x="0" y="0"/>
          <a:ext cx="0" cy="0"/>
          <a:chOff x="0" y="0"/>
          <a:chExt cx="0" cy="0"/>
        </a:xfrm>
      </p:grpSpPr>
      <p:sp>
        <p:nvSpPr>
          <p:cNvPr id="2188" name="Google Shape;218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189" name="Google Shape;2189;p47"/>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at these websites:</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800"/>
              <a:t>Vectors</a:t>
            </a:r>
            <a:endParaRPr sz="1800"/>
          </a:p>
          <a:p>
            <a:pPr indent="-215900" lvl="0" marL="241300" rtl="0" algn="l">
              <a:lnSpc>
                <a:spcPct val="115000"/>
              </a:lnSpc>
              <a:spcBef>
                <a:spcPts val="0"/>
              </a:spcBef>
              <a:spcAft>
                <a:spcPts val="0"/>
              </a:spcAft>
              <a:buSzPts val="1400"/>
              <a:buFont typeface="Roboto"/>
              <a:buChar char="●"/>
            </a:pPr>
            <a:r>
              <a:rPr lang="en" u="sng">
                <a:solidFill>
                  <a:schemeClr val="hlink"/>
                </a:solidFill>
                <a:hlinkClick r:id="rId3"/>
              </a:rPr>
              <a:t>Usability testing concept illustration</a:t>
            </a:r>
            <a:endParaRPr>
              <a:solidFill>
                <a:srgbClr val="000000"/>
              </a:solidFill>
            </a:endParaRPr>
          </a:p>
          <a:p>
            <a:pPr indent="-215900" lvl="0" marL="241300" rtl="0" algn="l">
              <a:lnSpc>
                <a:spcPct val="115000"/>
              </a:lnSpc>
              <a:spcBef>
                <a:spcPts val="0"/>
              </a:spcBef>
              <a:spcAft>
                <a:spcPts val="0"/>
              </a:spcAft>
              <a:buSzPts val="1400"/>
              <a:buFont typeface="Roboto"/>
              <a:buChar char="●"/>
            </a:pPr>
            <a:r>
              <a:rPr lang="en" u="sng">
                <a:solidFill>
                  <a:schemeClr val="hlink"/>
                </a:solidFill>
                <a:hlinkClick r:id="rId4"/>
              </a:rPr>
              <a:t>App development concept illustration</a:t>
            </a:r>
            <a:endParaRPr>
              <a:solidFill>
                <a:srgbClr val="000000"/>
              </a:solidFill>
            </a:endParaRPr>
          </a:p>
          <a:p>
            <a:pPr indent="-215900" lvl="0" marL="241300" rtl="0" algn="l">
              <a:lnSpc>
                <a:spcPct val="115000"/>
              </a:lnSpc>
              <a:spcBef>
                <a:spcPts val="0"/>
              </a:spcBef>
              <a:spcAft>
                <a:spcPts val="0"/>
              </a:spcAft>
              <a:buSzPts val="1400"/>
              <a:buFont typeface="Roboto"/>
              <a:buChar char="●"/>
            </a:pPr>
            <a:r>
              <a:rPr lang="en" u="sng">
                <a:solidFill>
                  <a:schemeClr val="hlink"/>
                </a:solidFill>
                <a:hlinkClick r:id="rId5"/>
              </a:rPr>
              <a:t>Mobile testing concept illustration</a:t>
            </a:r>
            <a:endParaRPr>
              <a:solidFill>
                <a:srgbClr val="000000"/>
              </a:solidFill>
            </a:endParaRPr>
          </a:p>
          <a:p>
            <a:pPr indent="-215900" lvl="0" marL="241300" rtl="0" algn="l">
              <a:lnSpc>
                <a:spcPct val="115000"/>
              </a:lnSpc>
              <a:spcBef>
                <a:spcPts val="0"/>
              </a:spcBef>
              <a:spcAft>
                <a:spcPts val="0"/>
              </a:spcAft>
              <a:buSzPts val="1400"/>
              <a:buFont typeface="Roboto"/>
              <a:buChar char="●"/>
            </a:pPr>
            <a:r>
              <a:rPr lang="en" u="sng">
                <a:solidFill>
                  <a:schemeClr val="hlink"/>
                </a:solidFill>
                <a:hlinkClick r:id="rId6"/>
              </a:rPr>
              <a:t>New team members concept illustration</a:t>
            </a:r>
            <a:endParaRPr sz="1400"/>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800"/>
              <a:t>Photos</a:t>
            </a:r>
            <a:endParaRPr sz="1800"/>
          </a:p>
          <a:p>
            <a:pPr indent="-203200" lvl="0" marL="241300" rtl="0" algn="l">
              <a:lnSpc>
                <a:spcPct val="115000"/>
              </a:lnSpc>
              <a:spcBef>
                <a:spcPts val="0"/>
              </a:spcBef>
              <a:spcAft>
                <a:spcPts val="0"/>
              </a:spcAft>
              <a:buSzPts val="1200"/>
              <a:buFont typeface="Roboto"/>
              <a:buChar char="●"/>
            </a:pPr>
            <a:r>
              <a:rPr lang="en" u="sng">
                <a:solidFill>
                  <a:schemeClr val="hlink"/>
                </a:solidFill>
                <a:hlinkClick r:id="rId7"/>
              </a:rPr>
              <a:t>Full shot colleagues working in cozy office</a:t>
            </a:r>
            <a:endParaRPr>
              <a:solidFill>
                <a:srgbClr val="000000"/>
              </a:solidFill>
            </a:endParaRPr>
          </a:p>
          <a:p>
            <a:pPr indent="-203200" lvl="0" marL="241300" rtl="0" algn="l">
              <a:lnSpc>
                <a:spcPct val="115000"/>
              </a:lnSpc>
              <a:spcBef>
                <a:spcPts val="0"/>
              </a:spcBef>
              <a:spcAft>
                <a:spcPts val="0"/>
              </a:spcAft>
              <a:buSzPts val="1200"/>
              <a:buFont typeface="Roboto"/>
              <a:buChar char="●"/>
            </a:pPr>
            <a:r>
              <a:rPr lang="en" u="sng">
                <a:solidFill>
                  <a:schemeClr val="hlink"/>
                </a:solidFill>
                <a:hlinkClick r:id="rId8"/>
              </a:rPr>
              <a:t>Young people working together in a startup company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93" name="Shape 2193"/>
        <p:cNvGrpSpPr/>
        <p:nvPr/>
      </p:nvGrpSpPr>
      <p:grpSpPr>
        <a:xfrm>
          <a:off x="0" y="0"/>
          <a:ext cx="0" cy="0"/>
          <a:chOff x="0" y="0"/>
          <a:chExt cx="0" cy="0"/>
        </a:xfrm>
      </p:grpSpPr>
      <p:sp>
        <p:nvSpPr>
          <p:cNvPr id="2194" name="Google Shape;2194;p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195" name="Google Shape;2195;p4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99" name="Shape 2199"/>
        <p:cNvGrpSpPr/>
        <p:nvPr/>
      </p:nvGrpSpPr>
      <p:grpSpPr>
        <a:xfrm>
          <a:off x="0" y="0"/>
          <a:ext cx="0" cy="0"/>
          <a:chOff x="0" y="0"/>
          <a:chExt cx="0" cy="0"/>
        </a:xfrm>
      </p:grpSpPr>
      <p:sp>
        <p:nvSpPr>
          <p:cNvPr id="2200" name="Google Shape;2200;p4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201" name="Google Shape;2201;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5" name="Shape 2205"/>
        <p:cNvGrpSpPr/>
        <p:nvPr/>
      </p:nvGrpSpPr>
      <p:grpSpPr>
        <a:xfrm>
          <a:off x="0" y="0"/>
          <a:ext cx="0" cy="0"/>
          <a:chOff x="0" y="0"/>
          <a:chExt cx="0" cy="0"/>
        </a:xfrm>
      </p:grpSpPr>
      <p:sp>
        <p:nvSpPr>
          <p:cNvPr id="2206" name="Google Shape;2206;p50"/>
          <p:cNvSpPr txBox="1"/>
          <p:nvPr/>
        </p:nvSpPr>
        <p:spPr>
          <a:xfrm>
            <a:off x="723400" y="1721375"/>
            <a:ext cx="7697100" cy="81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Roboto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https://fonts.google.com/specimen/Roboto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207" name="Google Shape;2207;p50"/>
          <p:cNvSpPr/>
          <p:nvPr/>
        </p:nvSpPr>
        <p:spPr>
          <a:xfrm>
            <a:off x="2052650" y="2947175"/>
            <a:ext cx="791400" cy="754200"/>
          </a:xfrm>
          <a:prstGeom prst="roundRect">
            <a:avLst>
              <a:gd fmla="val 16667" name="adj"/>
            </a:avLst>
          </a:prstGeom>
          <a:solidFill>
            <a:srgbClr val="EC442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0"/>
          <p:cNvSpPr/>
          <p:nvPr/>
        </p:nvSpPr>
        <p:spPr>
          <a:xfrm>
            <a:off x="3114470" y="2947175"/>
            <a:ext cx="791400" cy="754200"/>
          </a:xfrm>
          <a:prstGeom prst="roundRect">
            <a:avLst>
              <a:gd fmla="val 16667" name="adj"/>
            </a:avLst>
          </a:prstGeom>
          <a:solidFill>
            <a:srgbClr val="2632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0"/>
          <p:cNvSpPr/>
          <p:nvPr/>
        </p:nvSpPr>
        <p:spPr>
          <a:xfrm>
            <a:off x="4176289" y="2947175"/>
            <a:ext cx="791400" cy="754200"/>
          </a:xfrm>
          <a:prstGeom prst="roundRect">
            <a:avLst>
              <a:gd fmla="val 16667" name="adj"/>
            </a:avLst>
          </a:prstGeom>
          <a:solidFill>
            <a:srgbClr val="455A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0"/>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ec442cff</a:t>
            </a:r>
            <a:endParaRPr sz="1000">
              <a:solidFill>
                <a:srgbClr val="FFFFFF"/>
              </a:solidFill>
            </a:endParaRPr>
          </a:p>
        </p:txBody>
      </p:sp>
      <p:sp>
        <p:nvSpPr>
          <p:cNvPr id="2211" name="Google Shape;2211;p50"/>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263238</a:t>
            </a:r>
            <a:endParaRPr sz="1000">
              <a:solidFill>
                <a:srgbClr val="FFFFFF"/>
              </a:solidFill>
            </a:endParaRPr>
          </a:p>
        </p:txBody>
      </p:sp>
      <p:sp>
        <p:nvSpPr>
          <p:cNvPr id="2212" name="Google Shape;2212;p50"/>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455a64</a:t>
            </a:r>
            <a:endParaRPr sz="1000">
              <a:solidFill>
                <a:srgbClr val="FFFFFF"/>
              </a:solidFill>
            </a:endParaRPr>
          </a:p>
        </p:txBody>
      </p:sp>
      <p:sp>
        <p:nvSpPr>
          <p:cNvPr id="2213" name="Google Shape;2213;p50"/>
          <p:cNvSpPr/>
          <p:nvPr/>
        </p:nvSpPr>
        <p:spPr>
          <a:xfrm>
            <a:off x="5238125" y="2947175"/>
            <a:ext cx="791400" cy="754200"/>
          </a:xfrm>
          <a:prstGeom prst="roundRect">
            <a:avLst>
              <a:gd fmla="val 16667" name="adj"/>
            </a:avLst>
          </a:prstGeom>
          <a:solidFill>
            <a:srgbClr val="BBBB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0"/>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bbbbbb</a:t>
            </a:r>
            <a:endParaRPr sz="1000">
              <a:solidFill>
                <a:schemeClr val="dk1"/>
              </a:solidFill>
            </a:endParaRPr>
          </a:p>
        </p:txBody>
      </p:sp>
      <p:sp>
        <p:nvSpPr>
          <p:cNvPr id="2215" name="Google Shape;2215;p50"/>
          <p:cNvSpPr/>
          <p:nvPr/>
        </p:nvSpPr>
        <p:spPr>
          <a:xfrm>
            <a:off x="6299950" y="294717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0"/>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ebebeb</a:t>
            </a:r>
            <a:endParaRPr sz="1000">
              <a:solidFill>
                <a:schemeClr val="dk1"/>
              </a:solidFill>
            </a:endParaRPr>
          </a:p>
        </p:txBody>
      </p:sp>
      <p:sp>
        <p:nvSpPr>
          <p:cNvPr id="2217" name="Google Shape;2217;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21" name="Shape 2221"/>
        <p:cNvGrpSpPr/>
        <p:nvPr/>
      </p:nvGrpSpPr>
      <p:grpSpPr>
        <a:xfrm>
          <a:off x="0" y="0"/>
          <a:ext cx="0" cy="0"/>
          <a:chOff x="0" y="0"/>
          <a:chExt cx="0" cy="0"/>
        </a:xfrm>
      </p:grpSpPr>
      <p:sp>
        <p:nvSpPr>
          <p:cNvPr id="2222" name="Google Shape;2222;p5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223" name="Google Shape;2223;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224" name="Google Shape;2224;p5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25" name="Google Shape;2225;p5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226" name="Google Shape;2226;p5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227" name="Google Shape;2227;p5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228" name="Google Shape;2228;p5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229" name="Google Shape;2229;p5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30" name="Google Shape;2230;p5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31" name="Google Shape;2231;p5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32" name="Google Shape;2232;p5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33" name="Google Shape;2233;p5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37" name="Shape 2237"/>
        <p:cNvGrpSpPr/>
        <p:nvPr/>
      </p:nvGrpSpPr>
      <p:grpSpPr>
        <a:xfrm>
          <a:off x="0" y="0"/>
          <a:ext cx="0" cy="0"/>
          <a:chOff x="0" y="0"/>
          <a:chExt cx="0" cy="0"/>
        </a:xfrm>
      </p:grpSpPr>
      <p:grpSp>
        <p:nvGrpSpPr>
          <p:cNvPr id="2238" name="Google Shape;2238;p52"/>
          <p:cNvGrpSpPr/>
          <p:nvPr/>
        </p:nvGrpSpPr>
        <p:grpSpPr>
          <a:xfrm>
            <a:off x="5048544" y="3019584"/>
            <a:ext cx="442841" cy="514271"/>
            <a:chOff x="4727025" y="1332775"/>
            <a:chExt cx="59900" cy="69625"/>
          </a:xfrm>
        </p:grpSpPr>
        <p:sp>
          <p:nvSpPr>
            <p:cNvPr id="2239" name="Google Shape;2239;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2"/>
          <p:cNvGrpSpPr/>
          <p:nvPr/>
        </p:nvGrpSpPr>
        <p:grpSpPr>
          <a:xfrm>
            <a:off x="5723860" y="2267072"/>
            <a:ext cx="500909" cy="500899"/>
            <a:chOff x="4820425" y="1329900"/>
            <a:chExt cx="70175" cy="70350"/>
          </a:xfrm>
        </p:grpSpPr>
        <p:sp>
          <p:nvSpPr>
            <p:cNvPr id="2242" name="Google Shape;2242;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52"/>
          <p:cNvGrpSpPr/>
          <p:nvPr/>
        </p:nvGrpSpPr>
        <p:grpSpPr>
          <a:xfrm>
            <a:off x="6376484" y="2278862"/>
            <a:ext cx="538135" cy="493119"/>
            <a:chOff x="4903200" y="1331525"/>
            <a:chExt cx="73575" cy="67425"/>
          </a:xfrm>
        </p:grpSpPr>
        <p:sp>
          <p:nvSpPr>
            <p:cNvPr id="2247" name="Google Shape;2247;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48" name="Google Shape;2248;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52"/>
          <p:cNvGrpSpPr/>
          <p:nvPr/>
        </p:nvGrpSpPr>
        <p:grpSpPr>
          <a:xfrm>
            <a:off x="5636435" y="3020840"/>
            <a:ext cx="544563" cy="511895"/>
            <a:chOff x="4815575" y="1416800"/>
            <a:chExt cx="73750" cy="71400"/>
          </a:xfrm>
        </p:grpSpPr>
        <p:sp>
          <p:nvSpPr>
            <p:cNvPr id="2250" name="Google Shape;2250;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52"/>
          <p:cNvGrpSpPr/>
          <p:nvPr/>
        </p:nvGrpSpPr>
        <p:grpSpPr>
          <a:xfrm>
            <a:off x="6333060" y="3020546"/>
            <a:ext cx="602914" cy="512477"/>
            <a:chOff x="4902475" y="1418875"/>
            <a:chExt cx="74500" cy="63775"/>
          </a:xfrm>
        </p:grpSpPr>
        <p:sp>
          <p:nvSpPr>
            <p:cNvPr id="2254" name="Google Shape;2254;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52"/>
          <p:cNvGrpSpPr/>
          <p:nvPr/>
        </p:nvGrpSpPr>
        <p:grpSpPr>
          <a:xfrm>
            <a:off x="5748932" y="3759785"/>
            <a:ext cx="515391" cy="525699"/>
            <a:chOff x="4818100" y="1507675"/>
            <a:chExt cx="71225" cy="71625"/>
          </a:xfrm>
        </p:grpSpPr>
        <p:sp>
          <p:nvSpPr>
            <p:cNvPr id="2257" name="Google Shape;2257;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2"/>
          <p:cNvGrpSpPr/>
          <p:nvPr/>
        </p:nvGrpSpPr>
        <p:grpSpPr>
          <a:xfrm>
            <a:off x="5087034" y="3781317"/>
            <a:ext cx="522956" cy="489869"/>
            <a:chOff x="4721450" y="1509475"/>
            <a:chExt cx="79350" cy="74325"/>
          </a:xfrm>
        </p:grpSpPr>
        <p:sp>
          <p:nvSpPr>
            <p:cNvPr id="2262" name="Google Shape;2262;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52"/>
          <p:cNvGrpSpPr/>
          <p:nvPr/>
        </p:nvGrpSpPr>
        <p:grpSpPr>
          <a:xfrm>
            <a:off x="6410277" y="3761069"/>
            <a:ext cx="525704" cy="535436"/>
            <a:chOff x="4906800" y="1507500"/>
            <a:chExt cx="70350" cy="71075"/>
          </a:xfrm>
        </p:grpSpPr>
        <p:sp>
          <p:nvSpPr>
            <p:cNvPr id="2267" name="Google Shape;2267;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52"/>
          <p:cNvGrpSpPr/>
          <p:nvPr/>
        </p:nvGrpSpPr>
        <p:grpSpPr>
          <a:xfrm>
            <a:off x="4443099" y="2267050"/>
            <a:ext cx="508054" cy="508095"/>
            <a:chOff x="3736598" y="2170606"/>
            <a:chExt cx="404889" cy="404889"/>
          </a:xfrm>
        </p:grpSpPr>
        <p:sp>
          <p:nvSpPr>
            <p:cNvPr id="2273" name="Google Shape;2273;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52"/>
          <p:cNvGrpSpPr/>
          <p:nvPr/>
        </p:nvGrpSpPr>
        <p:grpSpPr>
          <a:xfrm>
            <a:off x="3731139" y="2267145"/>
            <a:ext cx="575790" cy="507904"/>
            <a:chOff x="3161917" y="2170682"/>
            <a:chExt cx="458870" cy="404737"/>
          </a:xfrm>
        </p:grpSpPr>
        <p:sp>
          <p:nvSpPr>
            <p:cNvPr id="2278" name="Google Shape;2278;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79" name="Google Shape;2279;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52"/>
          <p:cNvGrpSpPr/>
          <p:nvPr/>
        </p:nvGrpSpPr>
        <p:grpSpPr>
          <a:xfrm>
            <a:off x="3758669" y="3027517"/>
            <a:ext cx="520730" cy="498567"/>
            <a:chOff x="3179914" y="2889488"/>
            <a:chExt cx="422876" cy="404911"/>
          </a:xfrm>
        </p:grpSpPr>
        <p:sp>
          <p:nvSpPr>
            <p:cNvPr id="2282" name="Google Shape;2282;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52"/>
          <p:cNvGrpSpPr/>
          <p:nvPr/>
        </p:nvGrpSpPr>
        <p:grpSpPr>
          <a:xfrm>
            <a:off x="4387349" y="3027477"/>
            <a:ext cx="516145" cy="498648"/>
            <a:chOff x="3729467" y="2889422"/>
            <a:chExt cx="419153" cy="404977"/>
          </a:xfrm>
        </p:grpSpPr>
        <p:sp>
          <p:nvSpPr>
            <p:cNvPr id="2289" name="Google Shape;2289;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6" name="Google Shape;2296;p5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0" name="Google Shape;2300;p52"/>
          <p:cNvGrpSpPr/>
          <p:nvPr/>
        </p:nvGrpSpPr>
        <p:grpSpPr>
          <a:xfrm>
            <a:off x="7107677" y="2474362"/>
            <a:ext cx="166473" cy="141497"/>
            <a:chOff x="4660325" y="1866850"/>
            <a:chExt cx="68350" cy="58100"/>
          </a:xfrm>
        </p:grpSpPr>
        <p:sp>
          <p:nvSpPr>
            <p:cNvPr id="2301" name="Google Shape;2301;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 name="Google Shape;2303;p52"/>
          <p:cNvGrpSpPr/>
          <p:nvPr/>
        </p:nvGrpSpPr>
        <p:grpSpPr>
          <a:xfrm>
            <a:off x="7417022" y="2500086"/>
            <a:ext cx="162515" cy="90049"/>
            <a:chOff x="4791775" y="1877500"/>
            <a:chExt cx="66725" cy="36975"/>
          </a:xfrm>
        </p:grpSpPr>
        <p:sp>
          <p:nvSpPr>
            <p:cNvPr id="2304" name="Google Shape;2304;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52"/>
          <p:cNvGrpSpPr/>
          <p:nvPr/>
        </p:nvGrpSpPr>
        <p:grpSpPr>
          <a:xfrm>
            <a:off x="7738734" y="2500086"/>
            <a:ext cx="144979" cy="90049"/>
            <a:chOff x="4923925" y="1877500"/>
            <a:chExt cx="59525" cy="36975"/>
          </a:xfrm>
        </p:grpSpPr>
        <p:sp>
          <p:nvSpPr>
            <p:cNvPr id="2307" name="Google Shape;2307;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2"/>
          <p:cNvGrpSpPr/>
          <p:nvPr/>
        </p:nvGrpSpPr>
        <p:grpSpPr>
          <a:xfrm>
            <a:off x="8033226" y="2482277"/>
            <a:ext cx="141447" cy="125667"/>
            <a:chOff x="5058450" y="1870100"/>
            <a:chExt cx="58075" cy="51600"/>
          </a:xfrm>
        </p:grpSpPr>
        <p:sp>
          <p:nvSpPr>
            <p:cNvPr id="2310" name="Google Shape;2310;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 name="Google Shape;2312;p52"/>
          <p:cNvGrpSpPr/>
          <p:nvPr/>
        </p:nvGrpSpPr>
        <p:grpSpPr>
          <a:xfrm>
            <a:off x="7447741" y="2904685"/>
            <a:ext cx="101077" cy="107645"/>
            <a:chOff x="4811425" y="2065025"/>
            <a:chExt cx="41500" cy="44200"/>
          </a:xfrm>
        </p:grpSpPr>
        <p:sp>
          <p:nvSpPr>
            <p:cNvPr id="2313" name="Google Shape;2313;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 name="Google Shape;2315;p52"/>
          <p:cNvGrpSpPr/>
          <p:nvPr/>
        </p:nvGrpSpPr>
        <p:grpSpPr>
          <a:xfrm>
            <a:off x="7740178" y="2904898"/>
            <a:ext cx="120867" cy="107218"/>
            <a:chOff x="4929875" y="2065025"/>
            <a:chExt cx="49625" cy="44025"/>
          </a:xfrm>
        </p:grpSpPr>
        <p:sp>
          <p:nvSpPr>
            <p:cNvPr id="2316" name="Google Shape;2316;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 name="Google Shape;2318;p52"/>
          <p:cNvGrpSpPr/>
          <p:nvPr/>
        </p:nvGrpSpPr>
        <p:grpSpPr>
          <a:xfrm>
            <a:off x="8068847" y="2907912"/>
            <a:ext cx="70206" cy="101191"/>
            <a:chOff x="5083925" y="2066350"/>
            <a:chExt cx="28825" cy="41550"/>
          </a:xfrm>
        </p:grpSpPr>
        <p:sp>
          <p:nvSpPr>
            <p:cNvPr id="2319" name="Google Shape;2319;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52"/>
          <p:cNvGrpSpPr/>
          <p:nvPr/>
        </p:nvGrpSpPr>
        <p:grpSpPr>
          <a:xfrm>
            <a:off x="7100401" y="2923559"/>
            <a:ext cx="181026" cy="69896"/>
            <a:chOff x="4659775" y="2072775"/>
            <a:chExt cx="74325" cy="28700"/>
          </a:xfrm>
        </p:grpSpPr>
        <p:sp>
          <p:nvSpPr>
            <p:cNvPr id="2322" name="Google Shape;2322;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52"/>
          <p:cNvGrpSpPr/>
          <p:nvPr/>
        </p:nvGrpSpPr>
        <p:grpSpPr>
          <a:xfrm>
            <a:off x="8020257" y="2714124"/>
            <a:ext cx="167387" cy="89197"/>
            <a:chOff x="4662475" y="1976500"/>
            <a:chExt cx="68725" cy="36625"/>
          </a:xfrm>
        </p:grpSpPr>
        <p:sp>
          <p:nvSpPr>
            <p:cNvPr id="2326" name="Google Shape;2326;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52"/>
          <p:cNvGrpSpPr/>
          <p:nvPr/>
        </p:nvGrpSpPr>
        <p:grpSpPr>
          <a:xfrm>
            <a:off x="7717162" y="2717564"/>
            <a:ext cx="166899" cy="82317"/>
            <a:chOff x="4920150" y="1977875"/>
            <a:chExt cx="68525" cy="33800"/>
          </a:xfrm>
        </p:grpSpPr>
        <p:sp>
          <p:nvSpPr>
            <p:cNvPr id="2330" name="Google Shape;2330;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 name="Google Shape;2333;p52"/>
          <p:cNvGrpSpPr/>
          <p:nvPr/>
        </p:nvGrpSpPr>
        <p:grpSpPr>
          <a:xfrm>
            <a:off x="7128319" y="3121482"/>
            <a:ext cx="125190" cy="127858"/>
            <a:chOff x="4676550" y="2160575"/>
            <a:chExt cx="51400" cy="52500"/>
          </a:xfrm>
        </p:grpSpPr>
        <p:sp>
          <p:nvSpPr>
            <p:cNvPr id="2334" name="Google Shape;2334;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 name="Google Shape;2337;p52"/>
          <p:cNvGrpSpPr/>
          <p:nvPr/>
        </p:nvGrpSpPr>
        <p:grpSpPr>
          <a:xfrm>
            <a:off x="7425577" y="3128514"/>
            <a:ext cx="145405" cy="113794"/>
            <a:chOff x="4768325" y="2163475"/>
            <a:chExt cx="59700" cy="46725"/>
          </a:xfrm>
        </p:grpSpPr>
        <p:sp>
          <p:nvSpPr>
            <p:cNvPr id="2338" name="Google Shape;2338;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0" name="Google Shape;2340;p5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6" name="Google Shape;2346;p52"/>
          <p:cNvGrpSpPr/>
          <p:nvPr/>
        </p:nvGrpSpPr>
        <p:grpSpPr>
          <a:xfrm>
            <a:off x="7441895" y="3383608"/>
            <a:ext cx="112768" cy="106853"/>
            <a:chOff x="4768575" y="2253950"/>
            <a:chExt cx="46300" cy="43875"/>
          </a:xfrm>
        </p:grpSpPr>
        <p:sp>
          <p:nvSpPr>
            <p:cNvPr id="2347" name="Google Shape;2347;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52"/>
          <p:cNvGrpSpPr/>
          <p:nvPr/>
        </p:nvGrpSpPr>
        <p:grpSpPr>
          <a:xfrm>
            <a:off x="7741518" y="3872634"/>
            <a:ext cx="118187" cy="146246"/>
            <a:chOff x="4960900" y="2433225"/>
            <a:chExt cx="48525" cy="60050"/>
          </a:xfrm>
        </p:grpSpPr>
        <p:sp>
          <p:nvSpPr>
            <p:cNvPr id="2350" name="Google Shape;2350;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52"/>
          <p:cNvGrpSpPr/>
          <p:nvPr/>
        </p:nvGrpSpPr>
        <p:grpSpPr>
          <a:xfrm>
            <a:off x="7430083" y="4136695"/>
            <a:ext cx="136394" cy="143810"/>
            <a:chOff x="4854075" y="2527625"/>
            <a:chExt cx="56000" cy="59050"/>
          </a:xfrm>
        </p:grpSpPr>
        <p:sp>
          <p:nvSpPr>
            <p:cNvPr id="2353" name="Google Shape;2353;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5" name="Google Shape;2355;p5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8" name="Google Shape;2358;p52"/>
          <p:cNvGrpSpPr/>
          <p:nvPr/>
        </p:nvGrpSpPr>
        <p:grpSpPr>
          <a:xfrm>
            <a:off x="8054294" y="3600439"/>
            <a:ext cx="99312" cy="160797"/>
            <a:chOff x="5059700" y="2334775"/>
            <a:chExt cx="40775" cy="66025"/>
          </a:xfrm>
        </p:grpSpPr>
        <p:sp>
          <p:nvSpPr>
            <p:cNvPr id="2359" name="Google Shape;2359;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2"/>
          <p:cNvGrpSpPr/>
          <p:nvPr/>
        </p:nvGrpSpPr>
        <p:grpSpPr>
          <a:xfrm>
            <a:off x="8011458" y="3865571"/>
            <a:ext cx="184984" cy="160371"/>
            <a:chOff x="5037700" y="2430325"/>
            <a:chExt cx="75950" cy="65850"/>
          </a:xfrm>
        </p:grpSpPr>
        <p:sp>
          <p:nvSpPr>
            <p:cNvPr id="2369" name="Google Shape;2369;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52"/>
          <p:cNvGrpSpPr/>
          <p:nvPr/>
        </p:nvGrpSpPr>
        <p:grpSpPr>
          <a:xfrm>
            <a:off x="7430964" y="3632023"/>
            <a:ext cx="173014" cy="97629"/>
            <a:chOff x="4756975" y="2341800"/>
            <a:chExt cx="91975" cy="51925"/>
          </a:xfrm>
        </p:grpSpPr>
        <p:sp>
          <p:nvSpPr>
            <p:cNvPr id="2372" name="Google Shape;2372;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52"/>
          <p:cNvGrpSpPr/>
          <p:nvPr/>
        </p:nvGrpSpPr>
        <p:grpSpPr>
          <a:xfrm>
            <a:off x="7697901" y="4120720"/>
            <a:ext cx="212497" cy="175761"/>
            <a:chOff x="4943575" y="2516350"/>
            <a:chExt cx="98675" cy="81700"/>
          </a:xfrm>
        </p:grpSpPr>
        <p:sp>
          <p:nvSpPr>
            <p:cNvPr id="2393" name="Google Shape;2393;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52"/>
          <p:cNvGrpSpPr/>
          <p:nvPr/>
        </p:nvGrpSpPr>
        <p:grpSpPr>
          <a:xfrm>
            <a:off x="1955962" y="3346963"/>
            <a:ext cx="965351" cy="134611"/>
            <a:chOff x="4411970" y="2962952"/>
            <a:chExt cx="706544" cy="104212"/>
          </a:xfrm>
        </p:grpSpPr>
        <p:sp>
          <p:nvSpPr>
            <p:cNvPr id="2472" name="Google Shape;2472;p5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52"/>
          <p:cNvGrpSpPr/>
          <p:nvPr/>
        </p:nvGrpSpPr>
        <p:grpSpPr>
          <a:xfrm>
            <a:off x="1955962" y="2935877"/>
            <a:ext cx="960158" cy="289172"/>
            <a:chOff x="4411970" y="2726085"/>
            <a:chExt cx="643107" cy="193659"/>
          </a:xfrm>
        </p:grpSpPr>
        <p:sp>
          <p:nvSpPr>
            <p:cNvPr id="2477" name="Google Shape;2477;p5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52"/>
          <p:cNvGrpSpPr/>
          <p:nvPr/>
        </p:nvGrpSpPr>
        <p:grpSpPr>
          <a:xfrm>
            <a:off x="958854" y="3201987"/>
            <a:ext cx="833173" cy="259209"/>
            <a:chOff x="4411970" y="4340222"/>
            <a:chExt cx="779467" cy="242683"/>
          </a:xfrm>
        </p:grpSpPr>
        <p:sp>
          <p:nvSpPr>
            <p:cNvPr id="2481" name="Google Shape;2481;p5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 name="Google Shape;2484;p52"/>
          <p:cNvGrpSpPr/>
          <p:nvPr/>
        </p:nvGrpSpPr>
        <p:grpSpPr>
          <a:xfrm>
            <a:off x="1955962" y="2597733"/>
            <a:ext cx="965160" cy="216230"/>
            <a:chOff x="4411970" y="2468674"/>
            <a:chExt cx="747317" cy="167425"/>
          </a:xfrm>
        </p:grpSpPr>
        <p:sp>
          <p:nvSpPr>
            <p:cNvPr id="2485" name="Google Shape;2485;p5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 name="Google Shape;2487;p52"/>
          <p:cNvGrpSpPr/>
          <p:nvPr/>
        </p:nvGrpSpPr>
        <p:grpSpPr>
          <a:xfrm>
            <a:off x="954709" y="2502450"/>
            <a:ext cx="810451" cy="319148"/>
            <a:chOff x="4411970" y="3686602"/>
            <a:chExt cx="797845" cy="314215"/>
          </a:xfrm>
        </p:grpSpPr>
        <p:sp>
          <p:nvSpPr>
            <p:cNvPr id="2488" name="Google Shape;2488;p5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3" name="Google Shape;2493;p5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4" name="Google Shape;2494;p52"/>
          <p:cNvGrpSpPr/>
          <p:nvPr/>
        </p:nvGrpSpPr>
        <p:grpSpPr>
          <a:xfrm>
            <a:off x="954806" y="2256974"/>
            <a:ext cx="1970333" cy="208784"/>
            <a:chOff x="6336019" y="3733725"/>
            <a:chExt cx="2566206" cy="351310"/>
          </a:xfrm>
        </p:grpSpPr>
        <p:sp>
          <p:nvSpPr>
            <p:cNvPr id="2495" name="Google Shape;2495;p5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52"/>
          <p:cNvGrpSpPr/>
          <p:nvPr/>
        </p:nvGrpSpPr>
        <p:grpSpPr>
          <a:xfrm>
            <a:off x="1955962" y="3864529"/>
            <a:ext cx="946551" cy="153200"/>
            <a:chOff x="4404545" y="3301592"/>
            <a:chExt cx="782403" cy="129272"/>
          </a:xfrm>
        </p:grpSpPr>
        <p:sp>
          <p:nvSpPr>
            <p:cNvPr id="2500" name="Google Shape;2500;p5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52"/>
          <p:cNvGrpSpPr/>
          <p:nvPr/>
        </p:nvGrpSpPr>
        <p:grpSpPr>
          <a:xfrm>
            <a:off x="1955962" y="3603488"/>
            <a:ext cx="962257" cy="139127"/>
            <a:chOff x="4411970" y="3131459"/>
            <a:chExt cx="710520" cy="117397"/>
          </a:xfrm>
        </p:grpSpPr>
        <p:sp>
          <p:nvSpPr>
            <p:cNvPr id="2503" name="Google Shape;2503;p5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505" name="Google Shape;2505;p5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6" name="Google Shape;2506;p52"/>
          <p:cNvGrpSpPr/>
          <p:nvPr/>
        </p:nvGrpSpPr>
        <p:grpSpPr>
          <a:xfrm>
            <a:off x="956107" y="3538282"/>
            <a:ext cx="823838" cy="458988"/>
            <a:chOff x="4411970" y="1801825"/>
            <a:chExt cx="734586" cy="409262"/>
          </a:xfrm>
        </p:grpSpPr>
        <p:sp>
          <p:nvSpPr>
            <p:cNvPr id="2507" name="Google Shape;2507;p5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52"/>
          <p:cNvGrpSpPr/>
          <p:nvPr/>
        </p:nvGrpSpPr>
        <p:grpSpPr>
          <a:xfrm>
            <a:off x="956107" y="4086708"/>
            <a:ext cx="856348" cy="212039"/>
            <a:chOff x="4411970" y="2233974"/>
            <a:chExt cx="763574" cy="189068"/>
          </a:xfrm>
        </p:grpSpPr>
        <p:sp>
          <p:nvSpPr>
            <p:cNvPr id="2510" name="Google Shape;2510;p5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52"/>
          <p:cNvGrpSpPr/>
          <p:nvPr/>
        </p:nvGrpSpPr>
        <p:grpSpPr>
          <a:xfrm>
            <a:off x="3066303" y="2262044"/>
            <a:ext cx="511602" cy="511602"/>
            <a:chOff x="5681300" y="2527788"/>
            <a:chExt cx="805800" cy="805800"/>
          </a:xfrm>
        </p:grpSpPr>
        <p:sp>
          <p:nvSpPr>
            <p:cNvPr id="2513" name="Google Shape;2513;p5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52"/>
          <p:cNvGrpSpPr/>
          <p:nvPr/>
        </p:nvGrpSpPr>
        <p:grpSpPr>
          <a:xfrm>
            <a:off x="3063497" y="3028627"/>
            <a:ext cx="513021" cy="512935"/>
            <a:chOff x="4049800" y="640400"/>
            <a:chExt cx="858900" cy="858900"/>
          </a:xfrm>
        </p:grpSpPr>
        <p:sp>
          <p:nvSpPr>
            <p:cNvPr id="2516" name="Google Shape;2516;p5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2"/>
          <p:cNvGrpSpPr/>
          <p:nvPr/>
        </p:nvGrpSpPr>
        <p:grpSpPr>
          <a:xfrm>
            <a:off x="2980696" y="3680519"/>
            <a:ext cx="686489" cy="686585"/>
            <a:chOff x="5080188" y="927900"/>
            <a:chExt cx="961200" cy="961200"/>
          </a:xfrm>
        </p:grpSpPr>
        <p:sp>
          <p:nvSpPr>
            <p:cNvPr id="2519" name="Google Shape;2519;p5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52"/>
          <p:cNvGrpSpPr/>
          <p:nvPr/>
        </p:nvGrpSpPr>
        <p:grpSpPr>
          <a:xfrm>
            <a:off x="3763848" y="3773248"/>
            <a:ext cx="510373" cy="510937"/>
            <a:chOff x="7508249" y="1522825"/>
            <a:chExt cx="1326332" cy="1322987"/>
          </a:xfrm>
        </p:grpSpPr>
        <p:sp>
          <p:nvSpPr>
            <p:cNvPr id="2528" name="Google Shape;2528;p5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52"/>
          <p:cNvGrpSpPr/>
          <p:nvPr/>
        </p:nvGrpSpPr>
        <p:grpSpPr>
          <a:xfrm>
            <a:off x="4455441" y="3774653"/>
            <a:ext cx="492652" cy="503348"/>
            <a:chOff x="6039282" y="1042577"/>
            <a:chExt cx="734315" cy="731929"/>
          </a:xfrm>
        </p:grpSpPr>
        <p:sp>
          <p:nvSpPr>
            <p:cNvPr id="2539" name="Google Shape;2539;p5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52"/>
          <p:cNvGrpSpPr/>
          <p:nvPr/>
        </p:nvGrpSpPr>
        <p:grpSpPr>
          <a:xfrm>
            <a:off x="5095855" y="2270694"/>
            <a:ext cx="483304" cy="504902"/>
            <a:chOff x="1825800" y="1651625"/>
            <a:chExt cx="568125" cy="591775"/>
          </a:xfrm>
        </p:grpSpPr>
        <p:sp>
          <p:nvSpPr>
            <p:cNvPr id="2561" name="Google Shape;2561;p5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7" name="Google Shape;2567;p5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572" name="Google Shape;2572;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6" name="Shape 2576"/>
        <p:cNvGrpSpPr/>
        <p:nvPr/>
      </p:nvGrpSpPr>
      <p:grpSpPr>
        <a:xfrm>
          <a:off x="0" y="0"/>
          <a:ext cx="0" cy="0"/>
          <a:chOff x="0" y="0"/>
          <a:chExt cx="0" cy="0"/>
        </a:xfrm>
      </p:grpSpPr>
      <p:grpSp>
        <p:nvGrpSpPr>
          <p:cNvPr id="2577" name="Google Shape;2577;p53"/>
          <p:cNvGrpSpPr/>
          <p:nvPr/>
        </p:nvGrpSpPr>
        <p:grpSpPr>
          <a:xfrm>
            <a:off x="722059" y="955168"/>
            <a:ext cx="2492868" cy="1379876"/>
            <a:chOff x="2654821" y="2311071"/>
            <a:chExt cx="2279715" cy="1262120"/>
          </a:xfrm>
        </p:grpSpPr>
        <p:grpSp>
          <p:nvGrpSpPr>
            <p:cNvPr id="2578" name="Google Shape;2578;p53"/>
            <p:cNvGrpSpPr/>
            <p:nvPr/>
          </p:nvGrpSpPr>
          <p:grpSpPr>
            <a:xfrm>
              <a:off x="4034269" y="2840745"/>
              <a:ext cx="40212" cy="36437"/>
              <a:chOff x="4293400" y="2574725"/>
              <a:chExt cx="84425" cy="80100"/>
            </a:xfrm>
          </p:grpSpPr>
          <p:sp>
            <p:nvSpPr>
              <p:cNvPr id="2579" name="Google Shape;2579;p5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80" name="Google Shape;2580;p5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1" name="Google Shape;2581;p53"/>
            <p:cNvGrpSpPr/>
            <p:nvPr/>
          </p:nvGrpSpPr>
          <p:grpSpPr>
            <a:xfrm>
              <a:off x="3894606" y="2334874"/>
              <a:ext cx="913198" cy="518984"/>
              <a:chOff x="4000175" y="1462675"/>
              <a:chExt cx="1917275" cy="1140875"/>
            </a:xfrm>
          </p:grpSpPr>
          <p:sp>
            <p:nvSpPr>
              <p:cNvPr id="2582" name="Google Shape;2582;p5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83" name="Google Shape;2583;p53"/>
              <p:cNvGrpSpPr/>
              <p:nvPr/>
            </p:nvGrpSpPr>
            <p:grpSpPr>
              <a:xfrm>
                <a:off x="4000175" y="1462675"/>
                <a:ext cx="1917275" cy="1140875"/>
                <a:chOff x="4000175" y="1462675"/>
                <a:chExt cx="1917275" cy="1140875"/>
              </a:xfrm>
            </p:grpSpPr>
            <p:sp>
              <p:nvSpPr>
                <p:cNvPr id="2584" name="Google Shape;2584;p5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85" name="Google Shape;2585;p5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89" name="Google Shape;2589;p5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0" name="Google Shape;2590;p53"/>
            <p:cNvGrpSpPr/>
            <p:nvPr/>
          </p:nvGrpSpPr>
          <p:grpSpPr>
            <a:xfrm>
              <a:off x="3875768" y="2846704"/>
              <a:ext cx="44796" cy="47366"/>
              <a:chOff x="3960625" y="2587825"/>
              <a:chExt cx="94050" cy="104125"/>
            </a:xfrm>
          </p:grpSpPr>
          <p:sp>
            <p:nvSpPr>
              <p:cNvPr id="2591" name="Google Shape;2591;p5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92" name="Google Shape;2592;p5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53"/>
            <p:cNvGrpSpPr/>
            <p:nvPr/>
          </p:nvGrpSpPr>
          <p:grpSpPr>
            <a:xfrm>
              <a:off x="3782759" y="2807162"/>
              <a:ext cx="82686" cy="85487"/>
              <a:chOff x="3765350" y="2500900"/>
              <a:chExt cx="173600" cy="187925"/>
            </a:xfrm>
          </p:grpSpPr>
          <p:sp>
            <p:nvSpPr>
              <p:cNvPr id="2594" name="Google Shape;2594;p5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95" name="Google Shape;2595;p5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 name="Google Shape;2600;p53"/>
            <p:cNvGrpSpPr/>
            <p:nvPr/>
          </p:nvGrpSpPr>
          <p:grpSpPr>
            <a:xfrm>
              <a:off x="3775674" y="2798496"/>
              <a:ext cx="40545" cy="23564"/>
              <a:chOff x="3750475" y="2481850"/>
              <a:chExt cx="85125" cy="51800"/>
            </a:xfrm>
          </p:grpSpPr>
          <p:sp>
            <p:nvSpPr>
              <p:cNvPr id="2601" name="Google Shape;2601;p5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03" name="Google Shape;2603;p53"/>
            <p:cNvGrpSpPr/>
            <p:nvPr/>
          </p:nvGrpSpPr>
          <p:grpSpPr>
            <a:xfrm>
              <a:off x="3716946" y="2776024"/>
              <a:ext cx="81971" cy="76912"/>
              <a:chOff x="3627175" y="2432450"/>
              <a:chExt cx="172100" cy="169075"/>
            </a:xfrm>
          </p:grpSpPr>
          <p:sp>
            <p:nvSpPr>
              <p:cNvPr id="2604" name="Google Shape;2604;p5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06" name="Google Shape;2606;p5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07" name="Google Shape;2607;p53"/>
            <p:cNvGrpSpPr/>
            <p:nvPr/>
          </p:nvGrpSpPr>
          <p:grpSpPr>
            <a:xfrm>
              <a:off x="3685682" y="2845624"/>
              <a:ext cx="29311" cy="45055"/>
              <a:chOff x="3561536" y="2585450"/>
              <a:chExt cx="61539" cy="99045"/>
            </a:xfrm>
          </p:grpSpPr>
          <p:sp>
            <p:nvSpPr>
              <p:cNvPr id="2608" name="Google Shape;2608;p5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10" name="Google Shape;2610;p53"/>
            <p:cNvGrpSpPr/>
            <p:nvPr/>
          </p:nvGrpSpPr>
          <p:grpSpPr>
            <a:xfrm>
              <a:off x="3849905" y="2572252"/>
              <a:ext cx="74339" cy="119559"/>
              <a:chOff x="3906325" y="1984500"/>
              <a:chExt cx="156075" cy="262825"/>
            </a:xfrm>
          </p:grpSpPr>
          <p:sp>
            <p:nvSpPr>
              <p:cNvPr id="2611" name="Google Shape;2611;p5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12" name="Google Shape;2612;p5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53"/>
            <p:cNvGrpSpPr/>
            <p:nvPr/>
          </p:nvGrpSpPr>
          <p:grpSpPr>
            <a:xfrm>
              <a:off x="2654821" y="2414345"/>
              <a:ext cx="667570" cy="558731"/>
              <a:chOff x="1397225" y="1637375"/>
              <a:chExt cx="1401575" cy="1228250"/>
            </a:xfrm>
          </p:grpSpPr>
          <p:sp>
            <p:nvSpPr>
              <p:cNvPr id="2614" name="Google Shape;2614;p5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15" name="Google Shape;2615;p53"/>
              <p:cNvGrpSpPr/>
              <p:nvPr/>
            </p:nvGrpSpPr>
            <p:grpSpPr>
              <a:xfrm>
                <a:off x="1397225" y="1637375"/>
                <a:ext cx="1398775" cy="1228250"/>
                <a:chOff x="1397225" y="1637375"/>
                <a:chExt cx="1398775" cy="1228250"/>
              </a:xfrm>
            </p:grpSpPr>
            <p:sp>
              <p:nvSpPr>
                <p:cNvPr id="2616" name="Google Shape;2616;p5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8" name="Google Shape;2618;p53"/>
            <p:cNvGrpSpPr/>
            <p:nvPr/>
          </p:nvGrpSpPr>
          <p:grpSpPr>
            <a:xfrm>
              <a:off x="3230417" y="3103734"/>
              <a:ext cx="282982" cy="280332"/>
              <a:chOff x="2605700" y="3152850"/>
              <a:chExt cx="594125" cy="616250"/>
            </a:xfrm>
          </p:grpSpPr>
          <p:sp>
            <p:nvSpPr>
              <p:cNvPr id="2619" name="Google Shape;2619;p5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20" name="Google Shape;2620;p5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621" name="Google Shape;2621;p53"/>
            <p:cNvGrpSpPr/>
            <p:nvPr/>
          </p:nvGrpSpPr>
          <p:grpSpPr>
            <a:xfrm>
              <a:off x="3265985" y="3226989"/>
              <a:ext cx="87151" cy="346202"/>
              <a:chOff x="2680375" y="3423800"/>
              <a:chExt cx="182975" cy="761050"/>
            </a:xfrm>
          </p:grpSpPr>
          <p:sp>
            <p:nvSpPr>
              <p:cNvPr id="2622" name="Google Shape;2622;p5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23" name="Google Shape;2623;p5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53"/>
            <p:cNvGrpSpPr/>
            <p:nvPr/>
          </p:nvGrpSpPr>
          <p:grpSpPr>
            <a:xfrm>
              <a:off x="3855466" y="3289811"/>
              <a:ext cx="112514" cy="94210"/>
              <a:chOff x="3918000" y="3561900"/>
              <a:chExt cx="236225" cy="207100"/>
            </a:xfrm>
          </p:grpSpPr>
          <p:sp>
            <p:nvSpPr>
              <p:cNvPr id="2625" name="Google Shape;2625;p5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26" name="Google Shape;2626;p5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5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630" name="Google Shape;2630;p53"/>
            <p:cNvGrpSpPr/>
            <p:nvPr/>
          </p:nvGrpSpPr>
          <p:grpSpPr>
            <a:xfrm>
              <a:off x="2905224" y="2311071"/>
              <a:ext cx="596721" cy="528992"/>
              <a:chOff x="1922950" y="1410350"/>
              <a:chExt cx="1252825" cy="1162875"/>
            </a:xfrm>
          </p:grpSpPr>
          <p:sp>
            <p:nvSpPr>
              <p:cNvPr id="2631" name="Google Shape;2631;p5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647" name="Google Shape;2647;p5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67" name="Google Shape;2667;p5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68" name="Google Shape;2668;p5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9" name="Google Shape;2669;p53"/>
            <p:cNvGrpSpPr/>
            <p:nvPr/>
          </p:nvGrpSpPr>
          <p:grpSpPr>
            <a:xfrm>
              <a:off x="3280929" y="3294542"/>
              <a:ext cx="109894" cy="272224"/>
              <a:chOff x="2711750" y="3572300"/>
              <a:chExt cx="230725" cy="598425"/>
            </a:xfrm>
          </p:grpSpPr>
          <p:sp>
            <p:nvSpPr>
              <p:cNvPr id="2670" name="Google Shape;2670;p5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2" name="Google Shape;2672;p5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3" name="Google Shape;2673;p53"/>
            <p:cNvGrpSpPr/>
            <p:nvPr/>
          </p:nvGrpSpPr>
          <p:grpSpPr>
            <a:xfrm>
              <a:off x="3790439" y="2408636"/>
              <a:ext cx="73017" cy="75684"/>
              <a:chOff x="3781475" y="1624825"/>
              <a:chExt cx="153300" cy="166375"/>
            </a:xfrm>
          </p:grpSpPr>
          <p:sp>
            <p:nvSpPr>
              <p:cNvPr id="2674" name="Google Shape;2674;p5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8" name="Google Shape;2678;p5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5" name="Google Shape;2685;p53"/>
            <p:cNvGrpSpPr/>
            <p:nvPr/>
          </p:nvGrpSpPr>
          <p:grpSpPr>
            <a:xfrm>
              <a:off x="4403342" y="3107749"/>
              <a:ext cx="316680" cy="101374"/>
              <a:chOff x="5068275" y="3161675"/>
              <a:chExt cx="664875" cy="222850"/>
            </a:xfrm>
          </p:grpSpPr>
          <p:sp>
            <p:nvSpPr>
              <p:cNvPr id="2686" name="Google Shape;2686;p5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5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9" name="Google Shape;2719;p53"/>
            <p:cNvGrpSpPr/>
            <p:nvPr/>
          </p:nvGrpSpPr>
          <p:grpSpPr>
            <a:xfrm>
              <a:off x="3697513" y="2707266"/>
              <a:ext cx="59549" cy="79733"/>
              <a:chOff x="3586375" y="2281300"/>
              <a:chExt cx="125025" cy="175275"/>
            </a:xfrm>
          </p:grpSpPr>
          <p:sp>
            <p:nvSpPr>
              <p:cNvPr id="2720" name="Google Shape;2720;p5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2" name="Google Shape;2722;p5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3" name="Google Shape;2723;p53"/>
            <p:cNvGrpSpPr/>
            <p:nvPr/>
          </p:nvGrpSpPr>
          <p:grpSpPr>
            <a:xfrm>
              <a:off x="4513224" y="3221724"/>
              <a:ext cx="274563" cy="280321"/>
              <a:chOff x="5298975" y="3412225"/>
              <a:chExt cx="576450" cy="616225"/>
            </a:xfrm>
          </p:grpSpPr>
          <p:sp>
            <p:nvSpPr>
              <p:cNvPr id="2724" name="Google Shape;2724;p5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25" name="Google Shape;2725;p5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53"/>
            <p:cNvGrpSpPr/>
            <p:nvPr/>
          </p:nvGrpSpPr>
          <p:grpSpPr>
            <a:xfrm>
              <a:off x="4824403" y="3421846"/>
              <a:ext cx="110132" cy="130647"/>
              <a:chOff x="5952300" y="3852150"/>
              <a:chExt cx="231225" cy="287200"/>
            </a:xfrm>
          </p:grpSpPr>
          <p:sp>
            <p:nvSpPr>
              <p:cNvPr id="2727" name="Google Shape;2727;p5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9" name="Google Shape;2729;p5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7" name="Google Shape;2737;p53"/>
            <p:cNvGrpSpPr/>
            <p:nvPr/>
          </p:nvGrpSpPr>
          <p:grpSpPr>
            <a:xfrm>
              <a:off x="4295710" y="3079670"/>
              <a:ext cx="14968" cy="27135"/>
              <a:chOff x="4842300" y="3099950"/>
              <a:chExt cx="31425" cy="59650"/>
            </a:xfrm>
          </p:grpSpPr>
          <p:sp>
            <p:nvSpPr>
              <p:cNvPr id="2738" name="Google Shape;2738;p5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2" name="Google Shape;2742;p5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0" name="Google Shape;2750;p53"/>
            <p:cNvGrpSpPr/>
            <p:nvPr/>
          </p:nvGrpSpPr>
          <p:grpSpPr>
            <a:xfrm>
              <a:off x="3831056" y="2816010"/>
              <a:ext cx="37378" cy="27612"/>
              <a:chOff x="3866750" y="2520350"/>
              <a:chExt cx="78475" cy="60700"/>
            </a:xfrm>
          </p:grpSpPr>
          <p:sp>
            <p:nvSpPr>
              <p:cNvPr id="2751" name="Google Shape;2751;p5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5" name="Google Shape;2755;p5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72" name="Google Shape;2772;p5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84" name="Google Shape;2784;p5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7" name="Google Shape;2797;p53"/>
            <p:cNvGrpSpPr/>
            <p:nvPr/>
          </p:nvGrpSpPr>
          <p:grpSpPr>
            <a:xfrm>
              <a:off x="3632736" y="3051591"/>
              <a:ext cx="63288" cy="45217"/>
              <a:chOff x="3450375" y="3038225"/>
              <a:chExt cx="132875" cy="99400"/>
            </a:xfrm>
          </p:grpSpPr>
          <p:sp>
            <p:nvSpPr>
              <p:cNvPr id="2798" name="Google Shape;2798;p5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0" name="Google Shape;2800;p5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09" name="Google Shape;2809;p5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19" name="Google Shape;2819;p5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25" name="Google Shape;2825;p5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53"/>
          <p:cNvGrpSpPr/>
          <p:nvPr/>
        </p:nvGrpSpPr>
        <p:grpSpPr>
          <a:xfrm>
            <a:off x="719116" y="2850945"/>
            <a:ext cx="2622876" cy="1333540"/>
            <a:chOff x="238125" y="1038125"/>
            <a:chExt cx="7146800" cy="3633625"/>
          </a:xfrm>
        </p:grpSpPr>
        <p:sp>
          <p:nvSpPr>
            <p:cNvPr id="2836" name="Google Shape;2836;p5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3"/>
          <p:cNvGrpSpPr/>
          <p:nvPr/>
        </p:nvGrpSpPr>
        <p:grpSpPr>
          <a:xfrm>
            <a:off x="5834044" y="993055"/>
            <a:ext cx="2590840" cy="1380235"/>
            <a:chOff x="233350" y="949250"/>
            <a:chExt cx="7137300" cy="3802300"/>
          </a:xfrm>
        </p:grpSpPr>
        <p:sp>
          <p:nvSpPr>
            <p:cNvPr id="4409" name="Google Shape;4409;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53"/>
          <p:cNvGrpSpPr/>
          <p:nvPr/>
        </p:nvGrpSpPr>
        <p:grpSpPr>
          <a:xfrm>
            <a:off x="7648473" y="3037828"/>
            <a:ext cx="104231" cy="320340"/>
            <a:chOff x="7564426" y="3224343"/>
            <a:chExt cx="119985" cy="368801"/>
          </a:xfrm>
        </p:grpSpPr>
        <p:sp>
          <p:nvSpPr>
            <p:cNvPr id="4461" name="Google Shape;4461;p5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53"/>
          <p:cNvGrpSpPr/>
          <p:nvPr/>
        </p:nvGrpSpPr>
        <p:grpSpPr>
          <a:xfrm>
            <a:off x="7347962" y="3031929"/>
            <a:ext cx="189489" cy="332132"/>
            <a:chOff x="8370831" y="3202002"/>
            <a:chExt cx="218129" cy="382376"/>
          </a:xfrm>
        </p:grpSpPr>
        <p:sp>
          <p:nvSpPr>
            <p:cNvPr id="4464" name="Google Shape;4464;p5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53"/>
          <p:cNvGrpSpPr/>
          <p:nvPr/>
        </p:nvGrpSpPr>
        <p:grpSpPr>
          <a:xfrm>
            <a:off x="8071351" y="3443061"/>
            <a:ext cx="309429" cy="267000"/>
            <a:chOff x="6742064" y="3750480"/>
            <a:chExt cx="399315" cy="344560"/>
          </a:xfrm>
        </p:grpSpPr>
        <p:sp>
          <p:nvSpPr>
            <p:cNvPr id="4467" name="Google Shape;4467;p5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3"/>
          <p:cNvGrpSpPr/>
          <p:nvPr/>
        </p:nvGrpSpPr>
        <p:grpSpPr>
          <a:xfrm>
            <a:off x="7610370" y="3794109"/>
            <a:ext cx="180437" cy="281608"/>
            <a:chOff x="7248525" y="3739696"/>
            <a:chExt cx="230531" cy="359790"/>
          </a:xfrm>
        </p:grpSpPr>
        <p:sp>
          <p:nvSpPr>
            <p:cNvPr id="4470" name="Google Shape;4470;p5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53"/>
          <p:cNvGrpSpPr/>
          <p:nvPr/>
        </p:nvGrpSpPr>
        <p:grpSpPr>
          <a:xfrm>
            <a:off x="7856289" y="3437333"/>
            <a:ext cx="162896" cy="278710"/>
            <a:chOff x="7601242" y="3729267"/>
            <a:chExt cx="222566" cy="380803"/>
          </a:xfrm>
        </p:grpSpPr>
        <p:sp>
          <p:nvSpPr>
            <p:cNvPr id="4473" name="Google Shape;4473;p5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5" name="Google Shape;4475;p5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6" name="Google Shape;4476;p53"/>
          <p:cNvGrpSpPr/>
          <p:nvPr/>
        </p:nvGrpSpPr>
        <p:grpSpPr>
          <a:xfrm>
            <a:off x="7345935" y="3438473"/>
            <a:ext cx="193543" cy="275990"/>
            <a:chOff x="8304647" y="3738687"/>
            <a:chExt cx="225076" cy="320956"/>
          </a:xfrm>
        </p:grpSpPr>
        <p:sp>
          <p:nvSpPr>
            <p:cNvPr id="4477" name="Google Shape;4477;p5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53"/>
          <p:cNvGrpSpPr/>
          <p:nvPr/>
        </p:nvGrpSpPr>
        <p:grpSpPr>
          <a:xfrm>
            <a:off x="7618427" y="3438473"/>
            <a:ext cx="178492" cy="275990"/>
            <a:chOff x="8615101" y="3738687"/>
            <a:chExt cx="207573" cy="320956"/>
          </a:xfrm>
        </p:grpSpPr>
        <p:sp>
          <p:nvSpPr>
            <p:cNvPr id="4481" name="Google Shape;4481;p5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4" name="Google Shape;4484;p5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5" name="Google Shape;4485;p53"/>
          <p:cNvGrpSpPr/>
          <p:nvPr/>
        </p:nvGrpSpPr>
        <p:grpSpPr>
          <a:xfrm>
            <a:off x="6013132" y="3559961"/>
            <a:ext cx="557671" cy="511283"/>
            <a:chOff x="6015419" y="3716859"/>
            <a:chExt cx="557671" cy="511283"/>
          </a:xfrm>
        </p:grpSpPr>
        <p:sp>
          <p:nvSpPr>
            <p:cNvPr id="4486" name="Google Shape;4486;p5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7" name="Google Shape;4487;p53"/>
            <p:cNvGrpSpPr/>
            <p:nvPr/>
          </p:nvGrpSpPr>
          <p:grpSpPr>
            <a:xfrm>
              <a:off x="6036094" y="3716980"/>
              <a:ext cx="529860" cy="510468"/>
              <a:chOff x="6036094" y="3716980"/>
              <a:chExt cx="529860" cy="510468"/>
            </a:xfrm>
          </p:grpSpPr>
          <p:sp>
            <p:nvSpPr>
              <p:cNvPr id="4488" name="Google Shape;4488;p5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8" name="Google Shape;4498;p53"/>
          <p:cNvGrpSpPr/>
          <p:nvPr/>
        </p:nvGrpSpPr>
        <p:grpSpPr>
          <a:xfrm>
            <a:off x="6642017" y="2916730"/>
            <a:ext cx="576302" cy="511871"/>
            <a:chOff x="6644304" y="3073628"/>
            <a:chExt cx="576302" cy="511871"/>
          </a:xfrm>
        </p:grpSpPr>
        <p:sp>
          <p:nvSpPr>
            <p:cNvPr id="4499" name="Google Shape;4499;p5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0" name="Google Shape;4500;p53"/>
            <p:cNvGrpSpPr/>
            <p:nvPr/>
          </p:nvGrpSpPr>
          <p:grpSpPr>
            <a:xfrm>
              <a:off x="6712169" y="3085440"/>
              <a:ext cx="481622" cy="494913"/>
              <a:chOff x="6712169" y="3085440"/>
              <a:chExt cx="481622" cy="494913"/>
            </a:xfrm>
          </p:grpSpPr>
          <p:sp>
            <p:nvSpPr>
              <p:cNvPr id="4501" name="Google Shape;4501;p5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6" name="Google Shape;4506;p5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9" name="Google Shape;4509;p5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0" name="Google Shape;4510;p53"/>
          <p:cNvGrpSpPr/>
          <p:nvPr/>
        </p:nvGrpSpPr>
        <p:grpSpPr>
          <a:xfrm>
            <a:off x="6649868" y="3559725"/>
            <a:ext cx="560631" cy="511352"/>
            <a:chOff x="6652154" y="3716623"/>
            <a:chExt cx="560631" cy="511352"/>
          </a:xfrm>
        </p:grpSpPr>
        <p:sp>
          <p:nvSpPr>
            <p:cNvPr id="4511" name="Google Shape;4511;p5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2" name="Google Shape;4512;p53"/>
            <p:cNvGrpSpPr/>
            <p:nvPr/>
          </p:nvGrpSpPr>
          <p:grpSpPr>
            <a:xfrm>
              <a:off x="6669657" y="3716715"/>
              <a:ext cx="466779" cy="464290"/>
              <a:chOff x="6669657" y="3716715"/>
              <a:chExt cx="466779" cy="464290"/>
            </a:xfrm>
          </p:grpSpPr>
          <p:sp>
            <p:nvSpPr>
              <p:cNvPr id="4513" name="Google Shape;4513;p5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6" name="Google Shape;4526;p53"/>
          <p:cNvGrpSpPr/>
          <p:nvPr/>
        </p:nvGrpSpPr>
        <p:grpSpPr>
          <a:xfrm>
            <a:off x="7843959" y="3841134"/>
            <a:ext cx="187557" cy="187557"/>
            <a:chOff x="8565775" y="671075"/>
            <a:chExt cx="441000" cy="441000"/>
          </a:xfrm>
        </p:grpSpPr>
        <p:sp>
          <p:nvSpPr>
            <p:cNvPr id="4527" name="Google Shape;4527;p5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5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1" name="Google Shape;4531;p53"/>
          <p:cNvGrpSpPr/>
          <p:nvPr/>
        </p:nvGrpSpPr>
        <p:grpSpPr>
          <a:xfrm>
            <a:off x="5997814" y="2919352"/>
            <a:ext cx="587871" cy="512373"/>
            <a:chOff x="6000100" y="3076250"/>
            <a:chExt cx="587871" cy="512373"/>
          </a:xfrm>
        </p:grpSpPr>
        <p:sp>
          <p:nvSpPr>
            <p:cNvPr id="4532" name="Google Shape;4532;p5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3" name="Google Shape;4533;p53"/>
            <p:cNvGrpSpPr/>
            <p:nvPr/>
          </p:nvGrpSpPr>
          <p:grpSpPr>
            <a:xfrm>
              <a:off x="6031360" y="3076713"/>
              <a:ext cx="539107" cy="480965"/>
              <a:chOff x="6031360" y="3076713"/>
              <a:chExt cx="539107" cy="480965"/>
            </a:xfrm>
          </p:grpSpPr>
          <p:sp>
            <p:nvSpPr>
              <p:cNvPr id="4534" name="Google Shape;4534;p5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1" name="Google Shape;4541;p53"/>
          <p:cNvGrpSpPr/>
          <p:nvPr/>
        </p:nvGrpSpPr>
        <p:grpSpPr>
          <a:xfrm>
            <a:off x="3369305" y="938716"/>
            <a:ext cx="2310381" cy="1488888"/>
            <a:chOff x="229225" y="549050"/>
            <a:chExt cx="7161750" cy="4615275"/>
          </a:xfrm>
        </p:grpSpPr>
        <p:sp>
          <p:nvSpPr>
            <p:cNvPr id="4542" name="Google Shape;4542;p5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53"/>
          <p:cNvGrpSpPr/>
          <p:nvPr/>
        </p:nvGrpSpPr>
        <p:grpSpPr>
          <a:xfrm>
            <a:off x="3514723" y="2830563"/>
            <a:ext cx="2310282" cy="1374222"/>
            <a:chOff x="238125" y="732525"/>
            <a:chExt cx="7130500" cy="4241425"/>
          </a:xfrm>
        </p:grpSpPr>
        <p:sp>
          <p:nvSpPr>
            <p:cNvPr id="4660" name="Google Shape;4660;p5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7" name="Shape 4777"/>
        <p:cNvGrpSpPr/>
        <p:nvPr/>
      </p:nvGrpSpPr>
      <p:grpSpPr>
        <a:xfrm>
          <a:off x="0" y="0"/>
          <a:ext cx="0" cy="0"/>
          <a:chOff x="0" y="0"/>
          <a:chExt cx="0" cy="0"/>
        </a:xfrm>
      </p:grpSpPr>
      <p:grpSp>
        <p:nvGrpSpPr>
          <p:cNvPr id="4778" name="Google Shape;4778;p54"/>
          <p:cNvGrpSpPr/>
          <p:nvPr/>
        </p:nvGrpSpPr>
        <p:grpSpPr>
          <a:xfrm>
            <a:off x="725414" y="969763"/>
            <a:ext cx="2507799" cy="206239"/>
            <a:chOff x="106648" y="895722"/>
            <a:chExt cx="4481413" cy="374300"/>
          </a:xfrm>
        </p:grpSpPr>
        <p:grpSp>
          <p:nvGrpSpPr>
            <p:cNvPr id="4779" name="Google Shape;4779;p54"/>
            <p:cNvGrpSpPr/>
            <p:nvPr/>
          </p:nvGrpSpPr>
          <p:grpSpPr>
            <a:xfrm>
              <a:off x="2233276" y="895722"/>
              <a:ext cx="1082667" cy="223591"/>
              <a:chOff x="4808316" y="2800065"/>
              <a:chExt cx="1999386" cy="412910"/>
            </a:xfrm>
          </p:grpSpPr>
          <p:sp>
            <p:nvSpPr>
              <p:cNvPr id="4780" name="Google Shape;4780;p5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1" name="Google Shape;4781;p54"/>
              <p:cNvGrpSpPr/>
              <p:nvPr/>
            </p:nvGrpSpPr>
            <p:grpSpPr>
              <a:xfrm>
                <a:off x="4808316" y="2800065"/>
                <a:ext cx="92400" cy="411825"/>
                <a:chOff x="845575" y="2563700"/>
                <a:chExt cx="92400" cy="411825"/>
              </a:xfrm>
            </p:grpSpPr>
            <p:cxnSp>
              <p:nvCxnSpPr>
                <p:cNvPr id="4782" name="Google Shape;4782;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83" name="Google Shape;4783;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4" name="Google Shape;4784;p54"/>
            <p:cNvGrpSpPr/>
            <p:nvPr/>
          </p:nvGrpSpPr>
          <p:grpSpPr>
            <a:xfrm>
              <a:off x="106648" y="895722"/>
              <a:ext cx="1088401" cy="223591"/>
              <a:chOff x="881025" y="2800065"/>
              <a:chExt cx="2009975" cy="412910"/>
            </a:xfrm>
          </p:grpSpPr>
          <p:sp>
            <p:nvSpPr>
              <p:cNvPr id="4785" name="Google Shape;4785;p5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6" name="Google Shape;4786;p54"/>
              <p:cNvGrpSpPr/>
              <p:nvPr/>
            </p:nvGrpSpPr>
            <p:grpSpPr>
              <a:xfrm>
                <a:off x="881025" y="2800065"/>
                <a:ext cx="92400" cy="411825"/>
                <a:chOff x="845575" y="2563700"/>
                <a:chExt cx="92400" cy="411825"/>
              </a:xfrm>
            </p:grpSpPr>
            <p:cxnSp>
              <p:nvCxnSpPr>
                <p:cNvPr id="4787" name="Google Shape;4787;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88" name="Google Shape;4788;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9" name="Google Shape;4789;p54"/>
            <p:cNvGrpSpPr/>
            <p:nvPr/>
          </p:nvGrpSpPr>
          <p:grpSpPr>
            <a:xfrm>
              <a:off x="1172346" y="1047018"/>
              <a:ext cx="1083151" cy="223003"/>
              <a:chOff x="2849073" y="3079467"/>
              <a:chExt cx="2000279" cy="411825"/>
            </a:xfrm>
          </p:grpSpPr>
          <p:sp>
            <p:nvSpPr>
              <p:cNvPr id="4790" name="Google Shape;4790;p5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1" name="Google Shape;4791;p54"/>
              <p:cNvGrpSpPr/>
              <p:nvPr/>
            </p:nvGrpSpPr>
            <p:grpSpPr>
              <a:xfrm rot="10800000">
                <a:off x="2849073" y="3079467"/>
                <a:ext cx="92400" cy="411825"/>
                <a:chOff x="2070100" y="2563700"/>
                <a:chExt cx="92400" cy="411825"/>
              </a:xfrm>
            </p:grpSpPr>
            <p:cxnSp>
              <p:nvCxnSpPr>
                <p:cNvPr id="4792" name="Google Shape;4792;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93" name="Google Shape;4793;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4" name="Google Shape;4794;p54"/>
            <p:cNvGrpSpPr/>
            <p:nvPr/>
          </p:nvGrpSpPr>
          <p:grpSpPr>
            <a:xfrm>
              <a:off x="3290132" y="1047018"/>
              <a:ext cx="1297929" cy="223003"/>
              <a:chOff x="6760035" y="3079467"/>
              <a:chExt cx="2396914" cy="411825"/>
            </a:xfrm>
          </p:grpSpPr>
          <p:sp>
            <p:nvSpPr>
              <p:cNvPr id="4795" name="Google Shape;4795;p5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6" name="Google Shape;4796;p54"/>
              <p:cNvGrpSpPr/>
              <p:nvPr/>
            </p:nvGrpSpPr>
            <p:grpSpPr>
              <a:xfrm rot="10800000">
                <a:off x="6760035" y="3079467"/>
                <a:ext cx="92400" cy="411825"/>
                <a:chOff x="2070100" y="2563700"/>
                <a:chExt cx="92400" cy="411825"/>
              </a:xfrm>
            </p:grpSpPr>
            <p:cxnSp>
              <p:nvCxnSpPr>
                <p:cNvPr id="4797" name="Google Shape;4797;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98" name="Google Shape;4798;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99" name="Google Shape;4799;p54"/>
          <p:cNvGrpSpPr/>
          <p:nvPr/>
        </p:nvGrpSpPr>
        <p:grpSpPr>
          <a:xfrm>
            <a:off x="2143176" y="3369134"/>
            <a:ext cx="1086701" cy="799429"/>
            <a:chOff x="2183288" y="3555572"/>
            <a:chExt cx="1136241" cy="835873"/>
          </a:xfrm>
        </p:grpSpPr>
        <p:sp>
          <p:nvSpPr>
            <p:cNvPr id="4800" name="Google Shape;4800;p5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1" name="Google Shape;4801;p54"/>
            <p:cNvGrpSpPr/>
            <p:nvPr/>
          </p:nvGrpSpPr>
          <p:grpSpPr>
            <a:xfrm>
              <a:off x="2205895" y="3637269"/>
              <a:ext cx="1089848" cy="724993"/>
              <a:chOff x="2205895" y="3637269"/>
              <a:chExt cx="1089848" cy="724993"/>
            </a:xfrm>
          </p:grpSpPr>
          <p:sp>
            <p:nvSpPr>
              <p:cNvPr id="4802" name="Google Shape;4802;p5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8" name="Google Shape;4808;p5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5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10" name="Google Shape;4810;p54"/>
            <p:cNvGrpSpPr/>
            <p:nvPr/>
          </p:nvGrpSpPr>
          <p:grpSpPr>
            <a:xfrm>
              <a:off x="3173850" y="3779426"/>
              <a:ext cx="145679" cy="70048"/>
              <a:chOff x="3173850" y="3779426"/>
              <a:chExt cx="145679" cy="70048"/>
            </a:xfrm>
          </p:grpSpPr>
          <p:cxnSp>
            <p:nvCxnSpPr>
              <p:cNvPr id="4811" name="Google Shape;4811;p5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812" name="Google Shape;4812;p5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54"/>
            <p:cNvGrpSpPr/>
            <p:nvPr/>
          </p:nvGrpSpPr>
          <p:grpSpPr>
            <a:xfrm>
              <a:off x="2183288" y="4139483"/>
              <a:ext cx="145133" cy="70048"/>
              <a:chOff x="2183288" y="4139483"/>
              <a:chExt cx="145133" cy="70048"/>
            </a:xfrm>
          </p:grpSpPr>
          <p:cxnSp>
            <p:nvCxnSpPr>
              <p:cNvPr id="4814" name="Google Shape;4814;p5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815" name="Google Shape;4815;p5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6" name="Google Shape;4816;p5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7" name="Google Shape;4817;p5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18" name="Google Shape;4818;p54"/>
            <p:cNvGrpSpPr/>
            <p:nvPr/>
          </p:nvGrpSpPr>
          <p:grpSpPr>
            <a:xfrm>
              <a:off x="2943836" y="4268886"/>
              <a:ext cx="60717" cy="122559"/>
              <a:chOff x="2943836" y="4268886"/>
              <a:chExt cx="60717" cy="122559"/>
            </a:xfrm>
          </p:grpSpPr>
          <p:sp>
            <p:nvSpPr>
              <p:cNvPr id="4819" name="Google Shape;4819;p5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0" name="Google Shape;4820;p5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821" name="Google Shape;4821;p54"/>
          <p:cNvGrpSpPr/>
          <p:nvPr/>
        </p:nvGrpSpPr>
        <p:grpSpPr>
          <a:xfrm>
            <a:off x="3406121" y="1290134"/>
            <a:ext cx="1675870" cy="758251"/>
            <a:chOff x="3530532" y="1496185"/>
            <a:chExt cx="1562000" cy="706730"/>
          </a:xfrm>
        </p:grpSpPr>
        <p:cxnSp>
          <p:nvCxnSpPr>
            <p:cNvPr id="4822" name="Google Shape;4822;p5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823" name="Google Shape;4823;p54"/>
            <p:cNvGrpSpPr/>
            <p:nvPr/>
          </p:nvGrpSpPr>
          <p:grpSpPr>
            <a:xfrm>
              <a:off x="3530532" y="1496185"/>
              <a:ext cx="323430" cy="463587"/>
              <a:chOff x="3530532" y="1496185"/>
              <a:chExt cx="323430" cy="463587"/>
            </a:xfrm>
          </p:grpSpPr>
          <p:grpSp>
            <p:nvGrpSpPr>
              <p:cNvPr id="4824" name="Google Shape;4824;p54"/>
              <p:cNvGrpSpPr/>
              <p:nvPr/>
            </p:nvGrpSpPr>
            <p:grpSpPr>
              <a:xfrm>
                <a:off x="3567462" y="1496185"/>
                <a:ext cx="286500" cy="361376"/>
                <a:chOff x="3567462" y="1496185"/>
                <a:chExt cx="286500" cy="361376"/>
              </a:xfrm>
            </p:grpSpPr>
            <p:cxnSp>
              <p:nvCxnSpPr>
                <p:cNvPr id="4825" name="Google Shape;4825;p5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26" name="Google Shape;4826;p5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7" name="Google Shape;4827;p5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4"/>
            <p:cNvGrpSpPr/>
            <p:nvPr/>
          </p:nvGrpSpPr>
          <p:grpSpPr>
            <a:xfrm>
              <a:off x="3891569" y="1779209"/>
              <a:ext cx="323945" cy="423706"/>
              <a:chOff x="3891569" y="1779209"/>
              <a:chExt cx="323945" cy="423706"/>
            </a:xfrm>
          </p:grpSpPr>
          <p:grpSp>
            <p:nvGrpSpPr>
              <p:cNvPr id="4829" name="Google Shape;4829;p54"/>
              <p:cNvGrpSpPr/>
              <p:nvPr/>
            </p:nvGrpSpPr>
            <p:grpSpPr>
              <a:xfrm>
                <a:off x="3929014" y="1881638"/>
                <a:ext cx="286500" cy="321278"/>
                <a:chOff x="3929014" y="1881638"/>
                <a:chExt cx="286500" cy="321278"/>
              </a:xfrm>
            </p:grpSpPr>
            <p:cxnSp>
              <p:nvCxnSpPr>
                <p:cNvPr id="4830" name="Google Shape;4830;p5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831" name="Google Shape;4831;p5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2" name="Google Shape;4832;p5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3" name="Google Shape;4833;p54"/>
            <p:cNvGrpSpPr/>
            <p:nvPr/>
          </p:nvGrpSpPr>
          <p:grpSpPr>
            <a:xfrm>
              <a:off x="4252606" y="1496185"/>
              <a:ext cx="324721" cy="463587"/>
              <a:chOff x="4252606" y="1496185"/>
              <a:chExt cx="324721" cy="463587"/>
            </a:xfrm>
          </p:grpSpPr>
          <p:grpSp>
            <p:nvGrpSpPr>
              <p:cNvPr id="4834" name="Google Shape;4834;p54"/>
              <p:cNvGrpSpPr/>
              <p:nvPr/>
            </p:nvGrpSpPr>
            <p:grpSpPr>
              <a:xfrm>
                <a:off x="4290828" y="1496185"/>
                <a:ext cx="286500" cy="361376"/>
                <a:chOff x="4290828" y="1496185"/>
                <a:chExt cx="286500" cy="361376"/>
              </a:xfrm>
            </p:grpSpPr>
            <p:cxnSp>
              <p:nvCxnSpPr>
                <p:cNvPr id="4835" name="Google Shape;4835;p5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36" name="Google Shape;4836;p5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7" name="Google Shape;4837;p5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54"/>
            <p:cNvGrpSpPr/>
            <p:nvPr/>
          </p:nvGrpSpPr>
          <p:grpSpPr>
            <a:xfrm>
              <a:off x="4613643" y="1763716"/>
              <a:ext cx="325308" cy="439200"/>
              <a:chOff x="4613643" y="1763716"/>
              <a:chExt cx="325308" cy="439200"/>
            </a:xfrm>
          </p:grpSpPr>
          <p:grpSp>
            <p:nvGrpSpPr>
              <p:cNvPr id="4839" name="Google Shape;4839;p54"/>
              <p:cNvGrpSpPr/>
              <p:nvPr/>
            </p:nvGrpSpPr>
            <p:grpSpPr>
              <a:xfrm>
                <a:off x="4652451" y="1879538"/>
                <a:ext cx="286500" cy="323378"/>
                <a:chOff x="4652451" y="1879538"/>
                <a:chExt cx="286500" cy="323378"/>
              </a:xfrm>
            </p:grpSpPr>
            <p:cxnSp>
              <p:nvCxnSpPr>
                <p:cNvPr id="4840" name="Google Shape;4840;p5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841" name="Google Shape;4841;p5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2" name="Google Shape;4842;p5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3" name="Google Shape;4843;p54"/>
          <p:cNvGrpSpPr/>
          <p:nvPr/>
        </p:nvGrpSpPr>
        <p:grpSpPr>
          <a:xfrm>
            <a:off x="3417981" y="2143759"/>
            <a:ext cx="1652173" cy="391517"/>
            <a:chOff x="3512551" y="2358270"/>
            <a:chExt cx="1597383" cy="378533"/>
          </a:xfrm>
        </p:grpSpPr>
        <p:cxnSp>
          <p:nvCxnSpPr>
            <p:cNvPr id="4844" name="Google Shape;4844;p54"/>
            <p:cNvCxnSpPr>
              <a:stCxn id="4845" idx="6"/>
              <a:endCxn id="484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847" name="Google Shape;4847;p54"/>
            <p:cNvGrpSpPr/>
            <p:nvPr/>
          </p:nvGrpSpPr>
          <p:grpSpPr>
            <a:xfrm>
              <a:off x="3512551" y="2358270"/>
              <a:ext cx="225647" cy="307714"/>
              <a:chOff x="2182679" y="2004714"/>
              <a:chExt cx="792300" cy="1080458"/>
            </a:xfrm>
          </p:grpSpPr>
          <p:cxnSp>
            <p:nvCxnSpPr>
              <p:cNvPr id="4848" name="Google Shape;4848;p54"/>
              <p:cNvCxnSpPr>
                <a:stCxn id="484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45" name="Google Shape;4845;p5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54"/>
            <p:cNvGrpSpPr/>
            <p:nvPr/>
          </p:nvGrpSpPr>
          <p:grpSpPr>
            <a:xfrm>
              <a:off x="3969644" y="2440153"/>
              <a:ext cx="225853" cy="296651"/>
              <a:chOff x="3775710" y="1729289"/>
              <a:chExt cx="136500" cy="179289"/>
            </a:xfrm>
          </p:grpSpPr>
          <p:cxnSp>
            <p:nvCxnSpPr>
              <p:cNvPr id="4851" name="Google Shape;4851;p5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852" name="Google Shape;4852;p5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54"/>
            <p:cNvGrpSpPr/>
            <p:nvPr/>
          </p:nvGrpSpPr>
          <p:grpSpPr>
            <a:xfrm>
              <a:off x="4427051" y="2358270"/>
              <a:ext cx="225647" cy="307714"/>
              <a:chOff x="5393704" y="2004714"/>
              <a:chExt cx="792300" cy="1080458"/>
            </a:xfrm>
          </p:grpSpPr>
          <p:cxnSp>
            <p:nvCxnSpPr>
              <p:cNvPr id="4855" name="Google Shape;4855;p54"/>
              <p:cNvCxnSpPr>
                <a:stCxn id="485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57" name="Google Shape;4857;p5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54"/>
            <p:cNvGrpSpPr/>
            <p:nvPr/>
          </p:nvGrpSpPr>
          <p:grpSpPr>
            <a:xfrm>
              <a:off x="4884287" y="2440252"/>
              <a:ext cx="225647" cy="296532"/>
              <a:chOff x="6999166" y="2292572"/>
              <a:chExt cx="792300" cy="1041192"/>
            </a:xfrm>
          </p:grpSpPr>
          <p:cxnSp>
            <p:nvCxnSpPr>
              <p:cNvPr id="4859" name="Google Shape;4859;p5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846" name="Google Shape;4846;p5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1" name="Google Shape;4861;p54"/>
          <p:cNvGrpSpPr/>
          <p:nvPr/>
        </p:nvGrpSpPr>
        <p:grpSpPr>
          <a:xfrm>
            <a:off x="6838789" y="979959"/>
            <a:ext cx="1581844" cy="732818"/>
            <a:chOff x="634175" y="2986275"/>
            <a:chExt cx="3147949" cy="1458344"/>
          </a:xfrm>
        </p:grpSpPr>
        <p:cxnSp>
          <p:nvCxnSpPr>
            <p:cNvPr id="4862" name="Google Shape;4862;p54"/>
            <p:cNvCxnSpPr>
              <a:stCxn id="4863" idx="4"/>
              <a:endCxn id="486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865" name="Google Shape;4865;p54"/>
            <p:cNvCxnSpPr>
              <a:stCxn id="4864" idx="0"/>
              <a:endCxn id="486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67" name="Google Shape;4867;p54"/>
            <p:cNvCxnSpPr>
              <a:stCxn id="4866" idx="4"/>
              <a:endCxn id="486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69" name="Google Shape;4869;p54"/>
            <p:cNvCxnSpPr>
              <a:stCxn id="4868" idx="0"/>
              <a:endCxn id="487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870" name="Google Shape;4870;p5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66" name="Google Shape;4866;p5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63" name="Google Shape;4863;p5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68" name="Google Shape;4868;p5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64" name="Google Shape;4864;p5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871" name="Google Shape;4871;p54"/>
          <p:cNvGrpSpPr/>
          <p:nvPr/>
        </p:nvGrpSpPr>
        <p:grpSpPr>
          <a:xfrm>
            <a:off x="3406504" y="2674269"/>
            <a:ext cx="1675128" cy="313674"/>
            <a:chOff x="998425" y="1182125"/>
            <a:chExt cx="1065400" cy="199500"/>
          </a:xfrm>
        </p:grpSpPr>
        <p:sp>
          <p:nvSpPr>
            <p:cNvPr id="4872" name="Google Shape;4872;p5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4"/>
          <p:cNvGrpSpPr/>
          <p:nvPr/>
        </p:nvGrpSpPr>
        <p:grpSpPr>
          <a:xfrm>
            <a:off x="3406503" y="3630235"/>
            <a:ext cx="1675129" cy="525345"/>
            <a:chOff x="5194708" y="3484366"/>
            <a:chExt cx="3148148" cy="987304"/>
          </a:xfrm>
        </p:grpSpPr>
        <p:grpSp>
          <p:nvGrpSpPr>
            <p:cNvPr id="4878" name="Google Shape;4878;p54"/>
            <p:cNvGrpSpPr/>
            <p:nvPr/>
          </p:nvGrpSpPr>
          <p:grpSpPr>
            <a:xfrm>
              <a:off x="7531521" y="3484366"/>
              <a:ext cx="811335" cy="987304"/>
              <a:chOff x="3379425" y="1617275"/>
              <a:chExt cx="1090650" cy="1327200"/>
            </a:xfrm>
          </p:grpSpPr>
          <p:sp>
            <p:nvSpPr>
              <p:cNvPr id="4879" name="Google Shape;4879;p5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54"/>
            <p:cNvGrpSpPr/>
            <p:nvPr/>
          </p:nvGrpSpPr>
          <p:grpSpPr>
            <a:xfrm>
              <a:off x="6752546" y="3484366"/>
              <a:ext cx="811428" cy="987304"/>
              <a:chOff x="2332275" y="1617275"/>
              <a:chExt cx="1090775" cy="1327200"/>
            </a:xfrm>
          </p:grpSpPr>
          <p:sp>
            <p:nvSpPr>
              <p:cNvPr id="4883" name="Google Shape;4883;p5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54"/>
            <p:cNvGrpSpPr/>
            <p:nvPr/>
          </p:nvGrpSpPr>
          <p:grpSpPr>
            <a:xfrm>
              <a:off x="5973664" y="3484366"/>
              <a:ext cx="811335" cy="987304"/>
              <a:chOff x="1285250" y="1617275"/>
              <a:chExt cx="1090650" cy="1327200"/>
            </a:xfrm>
          </p:grpSpPr>
          <p:sp>
            <p:nvSpPr>
              <p:cNvPr id="4887" name="Google Shape;4887;p5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54"/>
            <p:cNvGrpSpPr/>
            <p:nvPr/>
          </p:nvGrpSpPr>
          <p:grpSpPr>
            <a:xfrm>
              <a:off x="5194708" y="3484366"/>
              <a:ext cx="811409" cy="987304"/>
              <a:chOff x="238125" y="1617275"/>
              <a:chExt cx="1090750" cy="1327200"/>
            </a:xfrm>
          </p:grpSpPr>
          <p:sp>
            <p:nvSpPr>
              <p:cNvPr id="4891" name="Google Shape;4891;p5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4" name="Google Shape;4894;p54"/>
          <p:cNvGrpSpPr/>
          <p:nvPr/>
        </p:nvGrpSpPr>
        <p:grpSpPr>
          <a:xfrm>
            <a:off x="6840188" y="2276124"/>
            <a:ext cx="1579046" cy="522230"/>
            <a:chOff x="6853641" y="2534077"/>
            <a:chExt cx="1515545" cy="501229"/>
          </a:xfrm>
        </p:grpSpPr>
        <p:grpSp>
          <p:nvGrpSpPr>
            <p:cNvPr id="4895" name="Google Shape;4895;p54"/>
            <p:cNvGrpSpPr/>
            <p:nvPr/>
          </p:nvGrpSpPr>
          <p:grpSpPr>
            <a:xfrm>
              <a:off x="6853641" y="2618923"/>
              <a:ext cx="1515545" cy="324556"/>
              <a:chOff x="6853641" y="2618923"/>
              <a:chExt cx="1515545" cy="324556"/>
            </a:xfrm>
          </p:grpSpPr>
          <p:sp>
            <p:nvSpPr>
              <p:cNvPr id="4896" name="Google Shape;4896;p5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1" name="Google Shape;4901;p5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54"/>
          <p:cNvGrpSpPr/>
          <p:nvPr/>
        </p:nvGrpSpPr>
        <p:grpSpPr>
          <a:xfrm>
            <a:off x="3435080" y="3151165"/>
            <a:ext cx="1617976" cy="346616"/>
            <a:chOff x="1808063" y="4294338"/>
            <a:chExt cx="3370782" cy="721817"/>
          </a:xfrm>
        </p:grpSpPr>
        <p:sp>
          <p:nvSpPr>
            <p:cNvPr id="4907" name="Google Shape;4907;p5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54"/>
          <p:cNvGrpSpPr/>
          <p:nvPr/>
        </p:nvGrpSpPr>
        <p:grpSpPr>
          <a:xfrm>
            <a:off x="5261076" y="3817915"/>
            <a:ext cx="1417067" cy="350605"/>
            <a:chOff x="4234950" y="2101012"/>
            <a:chExt cx="4219974" cy="1044090"/>
          </a:xfrm>
        </p:grpSpPr>
        <p:sp>
          <p:nvSpPr>
            <p:cNvPr id="4918" name="Google Shape;4918;p5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54"/>
          <p:cNvGrpSpPr/>
          <p:nvPr/>
        </p:nvGrpSpPr>
        <p:grpSpPr>
          <a:xfrm>
            <a:off x="6836548" y="1808672"/>
            <a:ext cx="1586327" cy="371557"/>
            <a:chOff x="1247650" y="2075423"/>
            <a:chExt cx="6648477" cy="1557238"/>
          </a:xfrm>
        </p:grpSpPr>
        <p:sp>
          <p:nvSpPr>
            <p:cNvPr id="4935" name="Google Shape;4935;p5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54"/>
          <p:cNvGrpSpPr/>
          <p:nvPr/>
        </p:nvGrpSpPr>
        <p:grpSpPr>
          <a:xfrm>
            <a:off x="5267818" y="961862"/>
            <a:ext cx="1415601" cy="1648533"/>
            <a:chOff x="1839112" y="2209163"/>
            <a:chExt cx="1918159" cy="2233784"/>
          </a:xfrm>
        </p:grpSpPr>
        <p:sp>
          <p:nvSpPr>
            <p:cNvPr id="4942" name="Google Shape;4942;p5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5" name="Google Shape;4945;p54"/>
            <p:cNvCxnSpPr>
              <a:stCxn id="4942" idx="6"/>
              <a:endCxn id="494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46" name="Google Shape;4946;p54"/>
            <p:cNvCxnSpPr>
              <a:stCxn id="4943" idx="4"/>
              <a:endCxn id="494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948" name="Google Shape;4948;p54"/>
            <p:cNvCxnSpPr>
              <a:stCxn id="4947" idx="6"/>
              <a:endCxn id="494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49" name="Google Shape;4949;p54"/>
            <p:cNvCxnSpPr>
              <a:stCxn id="4944" idx="4"/>
              <a:endCxn id="495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947" name="Google Shape;4947;p5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54"/>
            <p:cNvCxnSpPr>
              <a:endCxn id="495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953" name="Google Shape;4953;p54"/>
          <p:cNvGrpSpPr/>
          <p:nvPr/>
        </p:nvGrpSpPr>
        <p:grpSpPr>
          <a:xfrm>
            <a:off x="3425084" y="979946"/>
            <a:ext cx="1637968" cy="154942"/>
            <a:chOff x="238125" y="2506075"/>
            <a:chExt cx="7115411" cy="673075"/>
          </a:xfrm>
        </p:grpSpPr>
        <p:sp>
          <p:nvSpPr>
            <p:cNvPr id="4954" name="Google Shape;4954;p5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54"/>
          <p:cNvGrpSpPr/>
          <p:nvPr/>
        </p:nvGrpSpPr>
        <p:grpSpPr>
          <a:xfrm>
            <a:off x="1965820" y="1294664"/>
            <a:ext cx="1262932" cy="785408"/>
            <a:chOff x="548861" y="389676"/>
            <a:chExt cx="3843371" cy="2390163"/>
          </a:xfrm>
        </p:grpSpPr>
        <p:cxnSp>
          <p:nvCxnSpPr>
            <p:cNvPr id="4960" name="Google Shape;4960;p5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1" name="Google Shape;4961;p5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2" name="Google Shape;4962;p5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3" name="Google Shape;4963;p5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964" name="Google Shape;4964;p5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965" name="Google Shape;4965;p5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6" name="Google Shape;4966;p5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967" name="Google Shape;4967;p5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54"/>
          <p:cNvGrpSpPr/>
          <p:nvPr/>
        </p:nvGrpSpPr>
        <p:grpSpPr>
          <a:xfrm>
            <a:off x="753952" y="2401541"/>
            <a:ext cx="1412054" cy="633562"/>
            <a:chOff x="1187400" y="2529299"/>
            <a:chExt cx="6769193" cy="2241903"/>
          </a:xfrm>
        </p:grpSpPr>
        <p:sp>
          <p:nvSpPr>
            <p:cNvPr id="4974" name="Google Shape;4974;p5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975" name="Google Shape;4975;p5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76" name="Google Shape;4976;p5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77" name="Google Shape;4977;p5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78" name="Google Shape;4978;p5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79" name="Google Shape;4979;p5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0" name="Google Shape;4980;p5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981" name="Google Shape;4981;p54"/>
            <p:cNvCxnSpPr>
              <a:stCxn id="4974" idx="2"/>
              <a:endCxn id="497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2" name="Google Shape;4982;p54"/>
            <p:cNvCxnSpPr>
              <a:stCxn id="4976" idx="0"/>
              <a:endCxn id="497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3" name="Google Shape;4983;p54"/>
            <p:cNvCxnSpPr>
              <a:stCxn id="4976" idx="2"/>
              <a:endCxn id="497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4" name="Google Shape;4984;p54"/>
            <p:cNvCxnSpPr>
              <a:stCxn id="4977" idx="0"/>
              <a:endCxn id="497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5" name="Google Shape;4985;p54"/>
            <p:cNvCxnSpPr>
              <a:stCxn id="4975" idx="2"/>
              <a:endCxn id="498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6" name="Google Shape;4986;p54"/>
            <p:cNvCxnSpPr>
              <a:stCxn id="4979" idx="0"/>
              <a:endCxn id="497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987" name="Google Shape;4987;p54"/>
          <p:cNvGrpSpPr/>
          <p:nvPr/>
        </p:nvGrpSpPr>
        <p:grpSpPr>
          <a:xfrm>
            <a:off x="6840198" y="2894250"/>
            <a:ext cx="1579035" cy="540873"/>
            <a:chOff x="6895650" y="3126697"/>
            <a:chExt cx="1436662" cy="492105"/>
          </a:xfrm>
        </p:grpSpPr>
        <p:sp>
          <p:nvSpPr>
            <p:cNvPr id="4988" name="Google Shape;4988;p5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3" name="Google Shape;4993;p54"/>
            <p:cNvGrpSpPr/>
            <p:nvPr/>
          </p:nvGrpSpPr>
          <p:grpSpPr>
            <a:xfrm>
              <a:off x="6995957" y="3335810"/>
              <a:ext cx="1230393" cy="71754"/>
              <a:chOff x="6995957" y="3287964"/>
              <a:chExt cx="1230393" cy="71754"/>
            </a:xfrm>
          </p:grpSpPr>
          <p:sp>
            <p:nvSpPr>
              <p:cNvPr id="4994" name="Google Shape;4994;p5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9" name="Google Shape;4999;p54"/>
          <p:cNvGrpSpPr/>
          <p:nvPr/>
        </p:nvGrpSpPr>
        <p:grpSpPr>
          <a:xfrm>
            <a:off x="6838780" y="3531013"/>
            <a:ext cx="1581862" cy="650625"/>
            <a:chOff x="6777990" y="3710194"/>
            <a:chExt cx="1646915" cy="677382"/>
          </a:xfrm>
        </p:grpSpPr>
        <p:grpSp>
          <p:nvGrpSpPr>
            <p:cNvPr id="5000" name="Google Shape;5000;p54"/>
            <p:cNvGrpSpPr/>
            <p:nvPr/>
          </p:nvGrpSpPr>
          <p:grpSpPr>
            <a:xfrm>
              <a:off x="6777990" y="3874492"/>
              <a:ext cx="411129" cy="513083"/>
              <a:chOff x="6777990" y="3874492"/>
              <a:chExt cx="411129" cy="513083"/>
            </a:xfrm>
          </p:grpSpPr>
          <p:cxnSp>
            <p:nvCxnSpPr>
              <p:cNvPr id="5001" name="Google Shape;5001;p5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02" name="Google Shape;5002;p5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54"/>
            <p:cNvGrpSpPr/>
            <p:nvPr/>
          </p:nvGrpSpPr>
          <p:grpSpPr>
            <a:xfrm>
              <a:off x="7188425" y="3710194"/>
              <a:ext cx="411123" cy="520535"/>
              <a:chOff x="7188425" y="3710194"/>
              <a:chExt cx="411123" cy="520535"/>
            </a:xfrm>
          </p:grpSpPr>
          <p:cxnSp>
            <p:nvCxnSpPr>
              <p:cNvPr id="5004" name="Google Shape;5004;p5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05" name="Google Shape;5005;p5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54"/>
            <p:cNvGrpSpPr/>
            <p:nvPr/>
          </p:nvGrpSpPr>
          <p:grpSpPr>
            <a:xfrm>
              <a:off x="7603341" y="3874492"/>
              <a:ext cx="411474" cy="513083"/>
              <a:chOff x="7603341" y="3874492"/>
              <a:chExt cx="411474" cy="513083"/>
            </a:xfrm>
          </p:grpSpPr>
          <p:cxnSp>
            <p:nvCxnSpPr>
              <p:cNvPr id="5007" name="Google Shape;5007;p5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08" name="Google Shape;5008;p5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54"/>
            <p:cNvGrpSpPr/>
            <p:nvPr/>
          </p:nvGrpSpPr>
          <p:grpSpPr>
            <a:xfrm>
              <a:off x="8013776" y="3722847"/>
              <a:ext cx="411129" cy="507881"/>
              <a:chOff x="8013776" y="3722847"/>
              <a:chExt cx="411129" cy="507881"/>
            </a:xfrm>
          </p:grpSpPr>
          <p:cxnSp>
            <p:nvCxnSpPr>
              <p:cNvPr id="5010" name="Google Shape;5010;p5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011" name="Google Shape;5011;p5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2" name="Google Shape;5012;p54"/>
          <p:cNvGrpSpPr/>
          <p:nvPr/>
        </p:nvGrpSpPr>
        <p:grpSpPr>
          <a:xfrm>
            <a:off x="5258295" y="2703853"/>
            <a:ext cx="1421889" cy="1020603"/>
            <a:chOff x="5190863" y="2824811"/>
            <a:chExt cx="1544860" cy="1108869"/>
          </a:xfrm>
        </p:grpSpPr>
        <p:grpSp>
          <p:nvGrpSpPr>
            <p:cNvPr id="5013" name="Google Shape;5013;p54"/>
            <p:cNvGrpSpPr/>
            <p:nvPr/>
          </p:nvGrpSpPr>
          <p:grpSpPr>
            <a:xfrm>
              <a:off x="5938695" y="3176919"/>
              <a:ext cx="685761" cy="404739"/>
              <a:chOff x="5938695" y="3176919"/>
              <a:chExt cx="685761" cy="404739"/>
            </a:xfrm>
          </p:grpSpPr>
          <p:grpSp>
            <p:nvGrpSpPr>
              <p:cNvPr id="5014" name="Google Shape;5014;p54"/>
              <p:cNvGrpSpPr/>
              <p:nvPr/>
            </p:nvGrpSpPr>
            <p:grpSpPr>
              <a:xfrm>
                <a:off x="5938695" y="3176919"/>
                <a:ext cx="685761" cy="404739"/>
                <a:chOff x="5938695" y="3176919"/>
                <a:chExt cx="685761" cy="404739"/>
              </a:xfrm>
            </p:grpSpPr>
            <p:sp>
              <p:nvSpPr>
                <p:cNvPr id="5015" name="Google Shape;5015;p5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7" name="Google Shape;5017;p5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4"/>
            <p:cNvGrpSpPr/>
            <p:nvPr/>
          </p:nvGrpSpPr>
          <p:grpSpPr>
            <a:xfrm>
              <a:off x="5305233" y="3176835"/>
              <a:ext cx="685971" cy="404655"/>
              <a:chOff x="5305233" y="3176835"/>
              <a:chExt cx="685971" cy="404655"/>
            </a:xfrm>
          </p:grpSpPr>
          <p:grpSp>
            <p:nvGrpSpPr>
              <p:cNvPr id="5019" name="Google Shape;5019;p54"/>
              <p:cNvGrpSpPr/>
              <p:nvPr/>
            </p:nvGrpSpPr>
            <p:grpSpPr>
              <a:xfrm>
                <a:off x="5305233" y="3176835"/>
                <a:ext cx="685971" cy="404655"/>
                <a:chOff x="5305233" y="3176835"/>
                <a:chExt cx="685971" cy="404655"/>
              </a:xfrm>
            </p:grpSpPr>
            <p:sp>
              <p:nvSpPr>
                <p:cNvPr id="5020" name="Google Shape;5020;p5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2" name="Google Shape;5022;p5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5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4" name="Google Shape;5024;p54"/>
            <p:cNvGrpSpPr/>
            <p:nvPr/>
          </p:nvGrpSpPr>
          <p:grpSpPr>
            <a:xfrm>
              <a:off x="5657361" y="2824811"/>
              <a:ext cx="1078361" cy="404655"/>
              <a:chOff x="5657361" y="2824811"/>
              <a:chExt cx="1078361" cy="404655"/>
            </a:xfrm>
          </p:grpSpPr>
          <p:grpSp>
            <p:nvGrpSpPr>
              <p:cNvPr id="5025" name="Google Shape;5025;p54"/>
              <p:cNvGrpSpPr/>
              <p:nvPr/>
            </p:nvGrpSpPr>
            <p:grpSpPr>
              <a:xfrm>
                <a:off x="5657361" y="2824811"/>
                <a:ext cx="1078361" cy="404655"/>
                <a:chOff x="5657361" y="2824811"/>
                <a:chExt cx="1078361" cy="404655"/>
              </a:xfrm>
            </p:grpSpPr>
            <p:grpSp>
              <p:nvGrpSpPr>
                <p:cNvPr id="5026" name="Google Shape;5026;p54"/>
                <p:cNvGrpSpPr/>
                <p:nvPr/>
              </p:nvGrpSpPr>
              <p:grpSpPr>
                <a:xfrm>
                  <a:off x="5938485" y="2824811"/>
                  <a:ext cx="797237" cy="404655"/>
                  <a:chOff x="5938485" y="2824811"/>
                  <a:chExt cx="797237" cy="404655"/>
                </a:xfrm>
              </p:grpSpPr>
              <p:sp>
                <p:nvSpPr>
                  <p:cNvPr id="5027" name="Google Shape;5027;p5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9" name="Google Shape;5029;p5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0" name="Google Shape;5030;p5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54"/>
            <p:cNvGrpSpPr/>
            <p:nvPr/>
          </p:nvGrpSpPr>
          <p:grpSpPr>
            <a:xfrm>
              <a:off x="5190863" y="3528942"/>
              <a:ext cx="1078026" cy="404739"/>
              <a:chOff x="5190863" y="3528942"/>
              <a:chExt cx="1078026" cy="404739"/>
            </a:xfrm>
          </p:grpSpPr>
          <p:sp>
            <p:nvSpPr>
              <p:cNvPr id="5032" name="Google Shape;5032;p5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3" name="Google Shape;5033;p54"/>
              <p:cNvGrpSpPr/>
              <p:nvPr/>
            </p:nvGrpSpPr>
            <p:grpSpPr>
              <a:xfrm>
                <a:off x="5190863" y="3528942"/>
                <a:ext cx="1078026" cy="404739"/>
                <a:chOff x="5190863" y="3528942"/>
                <a:chExt cx="1078026" cy="404739"/>
              </a:xfrm>
            </p:grpSpPr>
            <p:sp>
              <p:nvSpPr>
                <p:cNvPr id="5034" name="Google Shape;5034;p5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36" name="Google Shape;5036;p54"/>
          <p:cNvGrpSpPr/>
          <p:nvPr/>
        </p:nvGrpSpPr>
        <p:grpSpPr>
          <a:xfrm>
            <a:off x="724302" y="1268321"/>
            <a:ext cx="1086719" cy="879487"/>
            <a:chOff x="803162" y="1474292"/>
            <a:chExt cx="1086719" cy="879487"/>
          </a:xfrm>
        </p:grpSpPr>
        <p:grpSp>
          <p:nvGrpSpPr>
            <p:cNvPr id="5037" name="Google Shape;5037;p54"/>
            <p:cNvGrpSpPr/>
            <p:nvPr/>
          </p:nvGrpSpPr>
          <p:grpSpPr>
            <a:xfrm>
              <a:off x="803162" y="1625948"/>
              <a:ext cx="445856" cy="576579"/>
              <a:chOff x="803162" y="1625948"/>
              <a:chExt cx="445856" cy="576579"/>
            </a:xfrm>
          </p:grpSpPr>
          <p:sp>
            <p:nvSpPr>
              <p:cNvPr id="5038" name="Google Shape;5038;p5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9" name="Google Shape;5039;p54"/>
              <p:cNvGrpSpPr/>
              <p:nvPr/>
            </p:nvGrpSpPr>
            <p:grpSpPr>
              <a:xfrm>
                <a:off x="1056023" y="1625948"/>
                <a:ext cx="192995" cy="576579"/>
                <a:chOff x="1056023" y="1625948"/>
                <a:chExt cx="192995" cy="576579"/>
              </a:xfrm>
            </p:grpSpPr>
            <p:sp>
              <p:nvSpPr>
                <p:cNvPr id="5040" name="Google Shape;5040;p5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5" name="Google Shape;5045;p54"/>
            <p:cNvGrpSpPr/>
            <p:nvPr/>
          </p:nvGrpSpPr>
          <p:grpSpPr>
            <a:xfrm>
              <a:off x="1371406" y="1474292"/>
              <a:ext cx="518475" cy="879487"/>
              <a:chOff x="1398231" y="1474292"/>
              <a:chExt cx="518475" cy="879487"/>
            </a:xfrm>
          </p:grpSpPr>
          <p:grpSp>
            <p:nvGrpSpPr>
              <p:cNvPr id="5046" name="Google Shape;5046;p54"/>
              <p:cNvGrpSpPr/>
              <p:nvPr/>
            </p:nvGrpSpPr>
            <p:grpSpPr>
              <a:xfrm>
                <a:off x="1398231" y="1474292"/>
                <a:ext cx="518475" cy="341643"/>
                <a:chOff x="1398231" y="1474292"/>
                <a:chExt cx="518475" cy="341643"/>
              </a:xfrm>
            </p:grpSpPr>
            <p:sp>
              <p:nvSpPr>
                <p:cNvPr id="5047" name="Google Shape;5047;p5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8" name="Google Shape;5048;p54"/>
                <p:cNvGrpSpPr/>
                <p:nvPr/>
              </p:nvGrpSpPr>
              <p:grpSpPr>
                <a:xfrm>
                  <a:off x="1616453" y="1474292"/>
                  <a:ext cx="300253" cy="341643"/>
                  <a:chOff x="1616453" y="1475379"/>
                  <a:chExt cx="300253" cy="341643"/>
                </a:xfrm>
              </p:grpSpPr>
              <p:sp>
                <p:nvSpPr>
                  <p:cNvPr id="5049" name="Google Shape;5049;p5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6" name="Google Shape;5056;p54"/>
                  <p:cNvGrpSpPr/>
                  <p:nvPr/>
                </p:nvGrpSpPr>
                <p:grpSpPr>
                  <a:xfrm>
                    <a:off x="1839639" y="1475379"/>
                    <a:ext cx="77067" cy="341643"/>
                    <a:chOff x="1839639" y="1475379"/>
                    <a:chExt cx="77067" cy="341643"/>
                  </a:xfrm>
                </p:grpSpPr>
                <p:sp>
                  <p:nvSpPr>
                    <p:cNvPr id="5057" name="Google Shape;5057;p5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59" name="Google Shape;5059;p54"/>
              <p:cNvGrpSpPr/>
              <p:nvPr/>
            </p:nvGrpSpPr>
            <p:grpSpPr>
              <a:xfrm>
                <a:off x="1398451" y="2012951"/>
                <a:ext cx="518255" cy="340828"/>
                <a:chOff x="1398451" y="2012951"/>
                <a:chExt cx="518255" cy="340828"/>
              </a:xfrm>
            </p:grpSpPr>
            <p:sp>
              <p:nvSpPr>
                <p:cNvPr id="5060" name="Google Shape;5060;p5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1" name="Google Shape;5061;p54"/>
                <p:cNvGrpSpPr/>
                <p:nvPr/>
              </p:nvGrpSpPr>
              <p:grpSpPr>
                <a:xfrm>
                  <a:off x="1616453" y="2012951"/>
                  <a:ext cx="300253" cy="340828"/>
                  <a:chOff x="1616453" y="2013538"/>
                  <a:chExt cx="300253" cy="340828"/>
                </a:xfrm>
              </p:grpSpPr>
              <p:sp>
                <p:nvSpPr>
                  <p:cNvPr id="5062" name="Google Shape;5062;p5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9" name="Google Shape;5069;p54"/>
                  <p:cNvGrpSpPr/>
                  <p:nvPr/>
                </p:nvGrpSpPr>
                <p:grpSpPr>
                  <a:xfrm>
                    <a:off x="1839639" y="2013538"/>
                    <a:ext cx="77067" cy="340828"/>
                    <a:chOff x="1839639" y="2013538"/>
                    <a:chExt cx="77067" cy="340828"/>
                  </a:xfrm>
                </p:grpSpPr>
                <p:sp>
                  <p:nvSpPr>
                    <p:cNvPr id="5070" name="Google Shape;5070;p5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072" name="Google Shape;5072;p54"/>
          <p:cNvGrpSpPr/>
          <p:nvPr/>
        </p:nvGrpSpPr>
        <p:grpSpPr>
          <a:xfrm>
            <a:off x="721126" y="3399508"/>
            <a:ext cx="1368681" cy="682918"/>
            <a:chOff x="724986" y="3605478"/>
            <a:chExt cx="1368681" cy="682918"/>
          </a:xfrm>
        </p:grpSpPr>
        <p:grpSp>
          <p:nvGrpSpPr>
            <p:cNvPr id="5073" name="Google Shape;5073;p54"/>
            <p:cNvGrpSpPr/>
            <p:nvPr/>
          </p:nvGrpSpPr>
          <p:grpSpPr>
            <a:xfrm>
              <a:off x="1289102" y="3823629"/>
              <a:ext cx="240442" cy="250435"/>
              <a:chOff x="-165066" y="3843615"/>
              <a:chExt cx="221259" cy="230455"/>
            </a:xfrm>
          </p:grpSpPr>
          <p:sp>
            <p:nvSpPr>
              <p:cNvPr id="5074" name="Google Shape;5074;p5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4"/>
            <p:cNvGrpSpPr/>
            <p:nvPr/>
          </p:nvGrpSpPr>
          <p:grpSpPr>
            <a:xfrm>
              <a:off x="724986" y="3605478"/>
              <a:ext cx="1368681" cy="682918"/>
              <a:chOff x="724986" y="3605478"/>
              <a:chExt cx="1368681" cy="682918"/>
            </a:xfrm>
          </p:grpSpPr>
          <p:grpSp>
            <p:nvGrpSpPr>
              <p:cNvPr id="5095" name="Google Shape;5095;p54"/>
              <p:cNvGrpSpPr/>
              <p:nvPr/>
            </p:nvGrpSpPr>
            <p:grpSpPr>
              <a:xfrm>
                <a:off x="1498221" y="4047614"/>
                <a:ext cx="529172" cy="240783"/>
                <a:chOff x="1498221" y="4047614"/>
                <a:chExt cx="529172" cy="240783"/>
              </a:xfrm>
            </p:grpSpPr>
            <p:grpSp>
              <p:nvGrpSpPr>
                <p:cNvPr id="5096" name="Google Shape;5096;p54"/>
                <p:cNvGrpSpPr/>
                <p:nvPr/>
              </p:nvGrpSpPr>
              <p:grpSpPr>
                <a:xfrm>
                  <a:off x="1826655" y="4224370"/>
                  <a:ext cx="200738" cy="25631"/>
                  <a:chOff x="1826655" y="4224370"/>
                  <a:chExt cx="200738" cy="25631"/>
                </a:xfrm>
              </p:grpSpPr>
              <p:sp>
                <p:nvSpPr>
                  <p:cNvPr id="5097" name="Google Shape;5097;p5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4"/>
                <p:cNvGrpSpPr/>
                <p:nvPr/>
              </p:nvGrpSpPr>
              <p:grpSpPr>
                <a:xfrm>
                  <a:off x="1498221" y="4047614"/>
                  <a:ext cx="328444" cy="240783"/>
                  <a:chOff x="1498221" y="4047614"/>
                  <a:chExt cx="328444" cy="240783"/>
                </a:xfrm>
              </p:grpSpPr>
              <p:sp>
                <p:nvSpPr>
                  <p:cNvPr id="5100" name="Google Shape;5100;p5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54"/>
                  <p:cNvGrpSpPr/>
                  <p:nvPr/>
                </p:nvGrpSpPr>
                <p:grpSpPr>
                  <a:xfrm>
                    <a:off x="1498221" y="4047614"/>
                    <a:ext cx="150566" cy="190416"/>
                    <a:chOff x="1498221" y="4047614"/>
                    <a:chExt cx="150566" cy="190416"/>
                  </a:xfrm>
                </p:grpSpPr>
                <p:sp>
                  <p:nvSpPr>
                    <p:cNvPr id="5102" name="Google Shape;5102;p5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04" name="Google Shape;5104;p54"/>
              <p:cNvGrpSpPr/>
              <p:nvPr/>
            </p:nvGrpSpPr>
            <p:grpSpPr>
              <a:xfrm>
                <a:off x="1560718" y="3800594"/>
                <a:ext cx="532948" cy="302090"/>
                <a:chOff x="1560718" y="3800594"/>
                <a:chExt cx="532948" cy="302090"/>
              </a:xfrm>
            </p:grpSpPr>
            <p:grpSp>
              <p:nvGrpSpPr>
                <p:cNvPr id="5105" name="Google Shape;5105;p54"/>
                <p:cNvGrpSpPr/>
                <p:nvPr/>
              </p:nvGrpSpPr>
              <p:grpSpPr>
                <a:xfrm>
                  <a:off x="1912179" y="3827344"/>
                  <a:ext cx="181487" cy="25631"/>
                  <a:chOff x="1912179" y="3827344"/>
                  <a:chExt cx="181487" cy="25631"/>
                </a:xfrm>
              </p:grpSpPr>
              <p:sp>
                <p:nvSpPr>
                  <p:cNvPr id="5106" name="Google Shape;5106;p5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4"/>
                <p:cNvGrpSpPr/>
                <p:nvPr/>
              </p:nvGrpSpPr>
              <p:grpSpPr>
                <a:xfrm>
                  <a:off x="1912179" y="4044505"/>
                  <a:ext cx="181487" cy="25622"/>
                  <a:chOff x="1912179" y="4044506"/>
                  <a:chExt cx="181487" cy="25622"/>
                </a:xfrm>
              </p:grpSpPr>
              <p:sp>
                <p:nvSpPr>
                  <p:cNvPr id="5109" name="Google Shape;5109;p5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54"/>
                <p:cNvGrpSpPr/>
                <p:nvPr/>
              </p:nvGrpSpPr>
              <p:grpSpPr>
                <a:xfrm>
                  <a:off x="1560718" y="3800594"/>
                  <a:ext cx="351472" cy="302090"/>
                  <a:chOff x="1560718" y="3800594"/>
                  <a:chExt cx="351472" cy="302090"/>
                </a:xfrm>
              </p:grpSpPr>
              <p:grpSp>
                <p:nvGrpSpPr>
                  <p:cNvPr id="5112" name="Google Shape;5112;p54"/>
                  <p:cNvGrpSpPr/>
                  <p:nvPr/>
                </p:nvGrpSpPr>
                <p:grpSpPr>
                  <a:xfrm>
                    <a:off x="1560718" y="3842857"/>
                    <a:ext cx="173586" cy="217131"/>
                    <a:chOff x="1560718" y="3842857"/>
                    <a:chExt cx="173586" cy="217131"/>
                  </a:xfrm>
                </p:grpSpPr>
                <p:sp>
                  <p:nvSpPr>
                    <p:cNvPr id="5113" name="Google Shape;5113;p5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6" name="Google Shape;5116;p5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18" name="Google Shape;5118;p5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9" name="Google Shape;5119;p54"/>
              <p:cNvGrpSpPr/>
              <p:nvPr/>
            </p:nvGrpSpPr>
            <p:grpSpPr>
              <a:xfrm>
                <a:off x="785350" y="3605478"/>
                <a:ext cx="535311" cy="249245"/>
                <a:chOff x="785350" y="3605478"/>
                <a:chExt cx="535311" cy="249245"/>
              </a:xfrm>
            </p:grpSpPr>
            <p:grpSp>
              <p:nvGrpSpPr>
                <p:cNvPr id="5120" name="Google Shape;5120;p54"/>
                <p:cNvGrpSpPr/>
                <p:nvPr/>
              </p:nvGrpSpPr>
              <p:grpSpPr>
                <a:xfrm>
                  <a:off x="785350" y="3605478"/>
                  <a:ext cx="376191" cy="102736"/>
                  <a:chOff x="785350" y="3605478"/>
                  <a:chExt cx="376191" cy="102736"/>
                </a:xfrm>
              </p:grpSpPr>
              <p:sp>
                <p:nvSpPr>
                  <p:cNvPr id="5121" name="Google Shape;5121;p5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54"/>
                <p:cNvGrpSpPr/>
                <p:nvPr/>
              </p:nvGrpSpPr>
              <p:grpSpPr>
                <a:xfrm>
                  <a:off x="1161530" y="3655851"/>
                  <a:ext cx="159131" cy="198872"/>
                  <a:chOff x="1161530" y="3655851"/>
                  <a:chExt cx="159131" cy="198872"/>
                </a:xfrm>
              </p:grpSpPr>
              <p:sp>
                <p:nvSpPr>
                  <p:cNvPr id="5125" name="Google Shape;5125;p5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7" name="Google Shape;5127;p54"/>
              <p:cNvGrpSpPr/>
              <p:nvPr/>
            </p:nvGrpSpPr>
            <p:grpSpPr>
              <a:xfrm>
                <a:off x="785350" y="4047614"/>
                <a:ext cx="535311" cy="240783"/>
                <a:chOff x="785350" y="4047614"/>
                <a:chExt cx="535311" cy="240783"/>
              </a:xfrm>
            </p:grpSpPr>
            <p:grpSp>
              <p:nvGrpSpPr>
                <p:cNvPr id="5128" name="Google Shape;5128;p54"/>
                <p:cNvGrpSpPr/>
                <p:nvPr/>
              </p:nvGrpSpPr>
              <p:grpSpPr>
                <a:xfrm>
                  <a:off x="1161636" y="4047614"/>
                  <a:ext cx="159025" cy="190415"/>
                  <a:chOff x="1161636" y="4047614"/>
                  <a:chExt cx="159025" cy="190415"/>
                </a:xfrm>
              </p:grpSpPr>
              <p:sp>
                <p:nvSpPr>
                  <p:cNvPr id="5129" name="Google Shape;5129;p5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54"/>
                <p:cNvGrpSpPr/>
                <p:nvPr/>
              </p:nvGrpSpPr>
              <p:grpSpPr>
                <a:xfrm>
                  <a:off x="785350" y="4185661"/>
                  <a:ext cx="376191" cy="102736"/>
                  <a:chOff x="785350" y="4185661"/>
                  <a:chExt cx="376191" cy="102736"/>
                </a:xfrm>
              </p:grpSpPr>
              <p:sp>
                <p:nvSpPr>
                  <p:cNvPr id="5132" name="Google Shape;5132;p5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5" name="Google Shape;5135;p54"/>
              <p:cNvGrpSpPr/>
              <p:nvPr/>
            </p:nvGrpSpPr>
            <p:grpSpPr>
              <a:xfrm>
                <a:off x="1501054" y="3605478"/>
                <a:ext cx="526340" cy="249240"/>
                <a:chOff x="1501054" y="3605478"/>
                <a:chExt cx="526340" cy="249240"/>
              </a:xfrm>
            </p:grpSpPr>
            <p:grpSp>
              <p:nvGrpSpPr>
                <p:cNvPr id="5136" name="Google Shape;5136;p54"/>
                <p:cNvGrpSpPr/>
                <p:nvPr/>
              </p:nvGrpSpPr>
              <p:grpSpPr>
                <a:xfrm>
                  <a:off x="1834208" y="3643867"/>
                  <a:ext cx="193185" cy="25622"/>
                  <a:chOff x="1834208" y="3643867"/>
                  <a:chExt cx="193185" cy="25622"/>
                </a:xfrm>
              </p:grpSpPr>
              <p:sp>
                <p:nvSpPr>
                  <p:cNvPr id="5137" name="Google Shape;5137;p5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54"/>
                <p:cNvGrpSpPr/>
                <p:nvPr/>
              </p:nvGrpSpPr>
              <p:grpSpPr>
                <a:xfrm>
                  <a:off x="1501054" y="3605478"/>
                  <a:ext cx="333165" cy="249240"/>
                  <a:chOff x="1501054" y="3605478"/>
                  <a:chExt cx="333165" cy="249240"/>
                </a:xfrm>
              </p:grpSpPr>
              <p:sp>
                <p:nvSpPr>
                  <p:cNvPr id="5140" name="Google Shape;5140;p5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1" name="Google Shape;5141;p54"/>
                  <p:cNvGrpSpPr/>
                  <p:nvPr/>
                </p:nvGrpSpPr>
                <p:grpSpPr>
                  <a:xfrm>
                    <a:off x="1501054" y="3655851"/>
                    <a:ext cx="155286" cy="198867"/>
                    <a:chOff x="1501054" y="3655851"/>
                    <a:chExt cx="155286" cy="198867"/>
                  </a:xfrm>
                </p:grpSpPr>
                <p:sp>
                  <p:nvSpPr>
                    <p:cNvPr id="5142" name="Google Shape;5142;p5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44" name="Google Shape;5144;p54"/>
              <p:cNvGrpSpPr/>
              <p:nvPr/>
            </p:nvGrpSpPr>
            <p:grpSpPr>
              <a:xfrm>
                <a:off x="724986" y="3800594"/>
                <a:ext cx="532950" cy="302090"/>
                <a:chOff x="724986" y="3800594"/>
                <a:chExt cx="532950" cy="302090"/>
              </a:xfrm>
            </p:grpSpPr>
            <p:grpSp>
              <p:nvGrpSpPr>
                <p:cNvPr id="5145" name="Google Shape;5145;p54"/>
                <p:cNvGrpSpPr/>
                <p:nvPr/>
              </p:nvGrpSpPr>
              <p:grpSpPr>
                <a:xfrm>
                  <a:off x="724986" y="4044367"/>
                  <a:ext cx="181314" cy="25626"/>
                  <a:chOff x="724986" y="4044367"/>
                  <a:chExt cx="181314" cy="25626"/>
                </a:xfrm>
              </p:grpSpPr>
              <p:sp>
                <p:nvSpPr>
                  <p:cNvPr id="5146" name="Google Shape;5146;p5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54"/>
                <p:cNvGrpSpPr/>
                <p:nvPr/>
              </p:nvGrpSpPr>
              <p:grpSpPr>
                <a:xfrm>
                  <a:off x="906290" y="3800594"/>
                  <a:ext cx="351646" cy="302090"/>
                  <a:chOff x="906290" y="3800594"/>
                  <a:chExt cx="351646" cy="302090"/>
                </a:xfrm>
              </p:grpSpPr>
              <p:grpSp>
                <p:nvGrpSpPr>
                  <p:cNvPr id="5149" name="Google Shape;5149;p54"/>
                  <p:cNvGrpSpPr/>
                  <p:nvPr/>
                </p:nvGrpSpPr>
                <p:grpSpPr>
                  <a:xfrm>
                    <a:off x="1084172" y="3842857"/>
                    <a:ext cx="173764" cy="217131"/>
                    <a:chOff x="1084172" y="3842857"/>
                    <a:chExt cx="173764" cy="217131"/>
                  </a:xfrm>
                </p:grpSpPr>
                <p:grpSp>
                  <p:nvGrpSpPr>
                    <p:cNvPr id="5150" name="Google Shape;5150;p54"/>
                    <p:cNvGrpSpPr/>
                    <p:nvPr/>
                  </p:nvGrpSpPr>
                  <p:grpSpPr>
                    <a:xfrm>
                      <a:off x="1156862" y="3936509"/>
                      <a:ext cx="101073" cy="25622"/>
                      <a:chOff x="1156862" y="3936509"/>
                      <a:chExt cx="101073" cy="25622"/>
                    </a:xfrm>
                  </p:grpSpPr>
                  <p:sp>
                    <p:nvSpPr>
                      <p:cNvPr id="5151" name="Google Shape;5151;p5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3" name="Google Shape;5153;p5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4" name="Google Shape;5154;p5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54"/>
                <p:cNvGrpSpPr/>
                <p:nvPr/>
              </p:nvGrpSpPr>
              <p:grpSpPr>
                <a:xfrm>
                  <a:off x="724986" y="3830189"/>
                  <a:ext cx="189533" cy="25626"/>
                  <a:chOff x="724986" y="3830189"/>
                  <a:chExt cx="189533" cy="25626"/>
                </a:xfrm>
              </p:grpSpPr>
              <p:sp>
                <p:nvSpPr>
                  <p:cNvPr id="5157" name="Google Shape;5157;p5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159" name="Google Shape;5159;p54"/>
          <p:cNvGrpSpPr/>
          <p:nvPr/>
        </p:nvGrpSpPr>
        <p:grpSpPr>
          <a:xfrm>
            <a:off x="2249438" y="2249669"/>
            <a:ext cx="948701" cy="935378"/>
            <a:chOff x="2253298" y="2428317"/>
            <a:chExt cx="948701" cy="935378"/>
          </a:xfrm>
        </p:grpSpPr>
        <p:sp>
          <p:nvSpPr>
            <p:cNvPr id="5160" name="Google Shape;5160;p5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960" name="Google Shape;960;p28"/>
          <p:cNvSpPr txBox="1"/>
          <p:nvPr>
            <p:ph idx="2" type="title"/>
          </p:nvPr>
        </p:nvSpPr>
        <p:spPr>
          <a:xfrm>
            <a:off x="1557275" y="1518560"/>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61" name="Google Shape;961;p28"/>
          <p:cNvSpPr txBox="1"/>
          <p:nvPr>
            <p:ph idx="3" type="title"/>
          </p:nvPr>
        </p:nvSpPr>
        <p:spPr>
          <a:xfrm>
            <a:off x="1557275" y="3034705"/>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62" name="Google Shape;962;p28"/>
          <p:cNvSpPr txBox="1"/>
          <p:nvPr>
            <p:ph idx="4" type="title"/>
          </p:nvPr>
        </p:nvSpPr>
        <p:spPr>
          <a:xfrm>
            <a:off x="4256550" y="1518560"/>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63" name="Google Shape;963;p28"/>
          <p:cNvSpPr txBox="1"/>
          <p:nvPr>
            <p:ph idx="5" type="title"/>
          </p:nvPr>
        </p:nvSpPr>
        <p:spPr>
          <a:xfrm>
            <a:off x="4256550" y="3034705"/>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964" name="Google Shape;964;p28"/>
          <p:cNvSpPr txBox="1"/>
          <p:nvPr>
            <p:ph idx="6" type="title"/>
          </p:nvPr>
        </p:nvSpPr>
        <p:spPr>
          <a:xfrm>
            <a:off x="6955825" y="1518560"/>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65" name="Google Shape;965;p28"/>
          <p:cNvSpPr txBox="1"/>
          <p:nvPr>
            <p:ph idx="7" type="title"/>
          </p:nvPr>
        </p:nvSpPr>
        <p:spPr>
          <a:xfrm>
            <a:off x="6955825" y="3034705"/>
            <a:ext cx="6309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966" name="Google Shape;966;p28"/>
          <p:cNvSpPr txBox="1"/>
          <p:nvPr>
            <p:ph idx="1" type="subTitle"/>
          </p:nvPr>
        </p:nvSpPr>
        <p:spPr>
          <a:xfrm>
            <a:off x="719975" y="2217275"/>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967" name="Google Shape;967;p28"/>
          <p:cNvSpPr txBox="1"/>
          <p:nvPr>
            <p:ph idx="8" type="subTitle"/>
          </p:nvPr>
        </p:nvSpPr>
        <p:spPr>
          <a:xfrm>
            <a:off x="3419250" y="2217275"/>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&amp; solution</a:t>
            </a:r>
            <a:endParaRPr/>
          </a:p>
        </p:txBody>
      </p:sp>
      <p:sp>
        <p:nvSpPr>
          <p:cNvPr id="968" name="Google Shape;968;p28"/>
          <p:cNvSpPr txBox="1"/>
          <p:nvPr>
            <p:ph idx="9" type="subTitle"/>
          </p:nvPr>
        </p:nvSpPr>
        <p:spPr>
          <a:xfrm>
            <a:off x="6118525" y="2217275"/>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opportunity</a:t>
            </a:r>
            <a:endParaRPr/>
          </a:p>
        </p:txBody>
      </p:sp>
      <p:sp>
        <p:nvSpPr>
          <p:cNvPr id="969" name="Google Shape;969;p28"/>
          <p:cNvSpPr txBox="1"/>
          <p:nvPr>
            <p:ph idx="13" type="subTitle"/>
          </p:nvPr>
        </p:nvSpPr>
        <p:spPr>
          <a:xfrm>
            <a:off x="719975" y="3726950"/>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a:t>
            </a:r>
            <a:endParaRPr/>
          </a:p>
        </p:txBody>
      </p:sp>
      <p:sp>
        <p:nvSpPr>
          <p:cNvPr id="970" name="Google Shape;970;p28"/>
          <p:cNvSpPr txBox="1"/>
          <p:nvPr>
            <p:ph idx="14" type="subTitle"/>
          </p:nvPr>
        </p:nvSpPr>
        <p:spPr>
          <a:xfrm>
            <a:off x="3419250" y="3726950"/>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&amp; timeline</a:t>
            </a:r>
            <a:endParaRPr/>
          </a:p>
        </p:txBody>
      </p:sp>
      <p:sp>
        <p:nvSpPr>
          <p:cNvPr id="971" name="Google Shape;971;p28"/>
          <p:cNvSpPr txBox="1"/>
          <p:nvPr>
            <p:ph idx="15" type="subTitle"/>
          </p:nvPr>
        </p:nvSpPr>
        <p:spPr>
          <a:xfrm>
            <a:off x="6118525" y="3726950"/>
            <a:ext cx="23055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&amp; metrics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6" name="Shape 5196"/>
        <p:cNvGrpSpPr/>
        <p:nvPr/>
      </p:nvGrpSpPr>
      <p:grpSpPr>
        <a:xfrm>
          <a:off x="0" y="0"/>
          <a:ext cx="0" cy="0"/>
          <a:chOff x="0" y="0"/>
          <a:chExt cx="0" cy="0"/>
        </a:xfrm>
      </p:grpSpPr>
      <p:grpSp>
        <p:nvGrpSpPr>
          <p:cNvPr id="5197" name="Google Shape;5197;p55"/>
          <p:cNvGrpSpPr/>
          <p:nvPr/>
        </p:nvGrpSpPr>
        <p:grpSpPr>
          <a:xfrm>
            <a:off x="3339745" y="952988"/>
            <a:ext cx="2363393" cy="1017867"/>
            <a:chOff x="3292400" y="1219146"/>
            <a:chExt cx="2615240" cy="1110239"/>
          </a:xfrm>
        </p:grpSpPr>
        <p:sp>
          <p:nvSpPr>
            <p:cNvPr id="5198" name="Google Shape;5198;p5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199" name="Google Shape;5199;p5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0" name="Google Shape;5200;p5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201" name="Google Shape;5201;p5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202" name="Google Shape;5202;p5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203" name="Google Shape;5203;p5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204" name="Google Shape;5204;p5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205" name="Google Shape;5205;p5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206" name="Google Shape;5206;p5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207" name="Google Shape;5207;p5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208" name="Google Shape;5208;p5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209" name="Google Shape;5209;p5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210" name="Google Shape;5210;p5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211" name="Google Shape;5211;p5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212" name="Google Shape;5212;p55"/>
            <p:cNvGrpSpPr/>
            <p:nvPr/>
          </p:nvGrpSpPr>
          <p:grpSpPr>
            <a:xfrm>
              <a:off x="3748438" y="1378608"/>
              <a:ext cx="2159202" cy="903971"/>
              <a:chOff x="1683525" y="2179850"/>
              <a:chExt cx="4519050" cy="2134525"/>
            </a:xfrm>
          </p:grpSpPr>
          <p:sp>
            <p:nvSpPr>
              <p:cNvPr id="5213" name="Google Shape;5213;p5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4" name="Google Shape;5214;p5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5" name="Google Shape;5215;p5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6" name="Google Shape;5216;p5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7" name="Google Shape;5217;p5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8" name="Google Shape;5218;p5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19" name="Google Shape;5219;p5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0" name="Google Shape;5220;p5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1" name="Google Shape;5221;p5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2" name="Google Shape;5222;p5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3" name="Google Shape;5223;p5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4" name="Google Shape;5224;p5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225" name="Google Shape;5225;p55"/>
          <p:cNvGraphicFramePr/>
          <p:nvPr/>
        </p:nvGraphicFramePr>
        <p:xfrm>
          <a:off x="5935838" y="2130461"/>
          <a:ext cx="3000000" cy="3000000"/>
        </p:xfrm>
        <a:graphic>
          <a:graphicData uri="http://schemas.openxmlformats.org/drawingml/2006/table">
            <a:tbl>
              <a:tblPr>
                <a:noFill/>
                <a:tableStyleId>{8242E95B-0B0B-4104-B11B-000759F09330}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226" name="Google Shape;5226;p55"/>
          <p:cNvGrpSpPr/>
          <p:nvPr/>
        </p:nvGrpSpPr>
        <p:grpSpPr>
          <a:xfrm>
            <a:off x="5935948" y="3189058"/>
            <a:ext cx="2496964" cy="1001454"/>
            <a:chOff x="1919611" y="789980"/>
            <a:chExt cx="1474179" cy="606868"/>
          </a:xfrm>
        </p:grpSpPr>
        <p:cxnSp>
          <p:nvCxnSpPr>
            <p:cNvPr id="5227" name="Google Shape;5227;p5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28" name="Google Shape;5228;p5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29" name="Google Shape;5229;p5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230" name="Google Shape;5230;p5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231" name="Google Shape;5231;p5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232" name="Google Shape;5232;p5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233" name="Google Shape;5233;p5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234" name="Google Shape;5234;p5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241" name="Google Shape;5241;p5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242" name="Google Shape;5242;p5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243" name="Google Shape;5243;p5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55"/>
          <p:cNvGrpSpPr/>
          <p:nvPr/>
        </p:nvGrpSpPr>
        <p:grpSpPr>
          <a:xfrm>
            <a:off x="712562" y="998017"/>
            <a:ext cx="2394370" cy="976502"/>
            <a:chOff x="749309" y="1112739"/>
            <a:chExt cx="2371603" cy="976502"/>
          </a:xfrm>
        </p:grpSpPr>
        <p:sp>
          <p:nvSpPr>
            <p:cNvPr id="5245" name="Google Shape;5245;p5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277" name="Google Shape;5277;p55"/>
          <p:cNvGraphicFramePr/>
          <p:nvPr/>
        </p:nvGraphicFramePr>
        <p:xfrm>
          <a:off x="5935863" y="996311"/>
          <a:ext cx="3000000" cy="3000000"/>
        </p:xfrm>
        <a:graphic>
          <a:graphicData uri="http://schemas.openxmlformats.org/drawingml/2006/table">
            <a:tbl>
              <a:tblPr>
                <a:noFill/>
                <a:tableStyleId>{8242E95B-0B0B-4104-B11B-000759F09330}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278" name="Google Shape;5278;p55"/>
          <p:cNvGraphicFramePr/>
          <p:nvPr/>
        </p:nvGraphicFramePr>
        <p:xfrm>
          <a:off x="3342575" y="2130461"/>
          <a:ext cx="3000000" cy="3000000"/>
        </p:xfrm>
        <a:graphic>
          <a:graphicData uri="http://schemas.openxmlformats.org/drawingml/2006/table">
            <a:tbl>
              <a:tblPr>
                <a:noFill/>
                <a:tableStyleId>{8242E95B-0B0B-4104-B11B-000759F09330}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79" name="Google Shape;5279;p55"/>
          <p:cNvGrpSpPr/>
          <p:nvPr/>
        </p:nvGrpSpPr>
        <p:grpSpPr>
          <a:xfrm>
            <a:off x="4086505" y="2517104"/>
            <a:ext cx="1517436" cy="74460"/>
            <a:chOff x="3980086" y="2804397"/>
            <a:chExt cx="1227600" cy="66900"/>
          </a:xfrm>
        </p:grpSpPr>
        <p:sp>
          <p:nvSpPr>
            <p:cNvPr id="5280" name="Google Shape;5280;p5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55"/>
          <p:cNvGrpSpPr/>
          <p:nvPr/>
        </p:nvGrpSpPr>
        <p:grpSpPr>
          <a:xfrm>
            <a:off x="4711569" y="2809692"/>
            <a:ext cx="892956" cy="74460"/>
            <a:chOff x="3980086" y="2804397"/>
            <a:chExt cx="1227600" cy="66900"/>
          </a:xfrm>
        </p:grpSpPr>
        <p:sp>
          <p:nvSpPr>
            <p:cNvPr id="5283" name="Google Shape;5283;p5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55"/>
          <p:cNvGrpSpPr/>
          <p:nvPr/>
        </p:nvGrpSpPr>
        <p:grpSpPr>
          <a:xfrm>
            <a:off x="3344661" y="3168575"/>
            <a:ext cx="2363244" cy="1005943"/>
            <a:chOff x="3358415" y="3361302"/>
            <a:chExt cx="2363244" cy="1024695"/>
          </a:xfrm>
        </p:grpSpPr>
        <p:grpSp>
          <p:nvGrpSpPr>
            <p:cNvPr id="5286" name="Google Shape;5286;p55"/>
            <p:cNvGrpSpPr/>
            <p:nvPr/>
          </p:nvGrpSpPr>
          <p:grpSpPr>
            <a:xfrm>
              <a:off x="3358415" y="3361302"/>
              <a:ext cx="441300" cy="1024695"/>
              <a:chOff x="3358415" y="3361302"/>
              <a:chExt cx="441300" cy="1024695"/>
            </a:xfrm>
          </p:grpSpPr>
          <p:sp>
            <p:nvSpPr>
              <p:cNvPr id="5287" name="Google Shape;5287;p5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5"/>
            <p:cNvGrpSpPr/>
            <p:nvPr/>
          </p:nvGrpSpPr>
          <p:grpSpPr>
            <a:xfrm>
              <a:off x="3838901" y="3361302"/>
              <a:ext cx="441300" cy="1024695"/>
              <a:chOff x="3838901" y="3361302"/>
              <a:chExt cx="441300" cy="1024695"/>
            </a:xfrm>
          </p:grpSpPr>
          <p:sp>
            <p:nvSpPr>
              <p:cNvPr id="5294" name="Google Shape;5294;p5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55"/>
            <p:cNvGrpSpPr/>
            <p:nvPr/>
          </p:nvGrpSpPr>
          <p:grpSpPr>
            <a:xfrm>
              <a:off x="4319387" y="3361302"/>
              <a:ext cx="441300" cy="1024695"/>
              <a:chOff x="4319387" y="3361302"/>
              <a:chExt cx="441300" cy="1024695"/>
            </a:xfrm>
          </p:grpSpPr>
          <p:sp>
            <p:nvSpPr>
              <p:cNvPr id="5301" name="Google Shape;5301;p5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55"/>
            <p:cNvGrpSpPr/>
            <p:nvPr/>
          </p:nvGrpSpPr>
          <p:grpSpPr>
            <a:xfrm>
              <a:off x="4799873" y="3361302"/>
              <a:ext cx="441300" cy="1024695"/>
              <a:chOff x="4799873" y="3361302"/>
              <a:chExt cx="441300" cy="1024695"/>
            </a:xfrm>
          </p:grpSpPr>
          <p:sp>
            <p:nvSpPr>
              <p:cNvPr id="5308" name="Google Shape;5308;p5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55"/>
            <p:cNvGrpSpPr/>
            <p:nvPr/>
          </p:nvGrpSpPr>
          <p:grpSpPr>
            <a:xfrm>
              <a:off x="5280360" y="3361302"/>
              <a:ext cx="441300" cy="1024695"/>
              <a:chOff x="5280360" y="3361302"/>
              <a:chExt cx="441300" cy="1024695"/>
            </a:xfrm>
          </p:grpSpPr>
          <p:sp>
            <p:nvSpPr>
              <p:cNvPr id="5315" name="Google Shape;5315;p5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321" name="Google Shape;5321;p55"/>
          <p:cNvGraphicFramePr/>
          <p:nvPr/>
        </p:nvGraphicFramePr>
        <p:xfrm>
          <a:off x="711088" y="2130461"/>
          <a:ext cx="3000000" cy="3000000"/>
        </p:xfrm>
        <a:graphic>
          <a:graphicData uri="http://schemas.openxmlformats.org/drawingml/2006/table">
            <a:tbl>
              <a:tblPr>
                <a:noFill/>
                <a:tableStyleId>{8242E95B-0B0B-4104-B11B-000759F09330}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22" name="Google Shape;5322;p55"/>
          <p:cNvGrpSpPr/>
          <p:nvPr/>
        </p:nvGrpSpPr>
        <p:grpSpPr>
          <a:xfrm>
            <a:off x="712613" y="3180186"/>
            <a:ext cx="2403614" cy="1005900"/>
            <a:chOff x="726450" y="3372825"/>
            <a:chExt cx="2403614" cy="1005900"/>
          </a:xfrm>
        </p:grpSpPr>
        <p:grpSp>
          <p:nvGrpSpPr>
            <p:cNvPr id="5323" name="Google Shape;5323;p55"/>
            <p:cNvGrpSpPr/>
            <p:nvPr/>
          </p:nvGrpSpPr>
          <p:grpSpPr>
            <a:xfrm>
              <a:off x="726450" y="3696000"/>
              <a:ext cx="2403614" cy="500898"/>
              <a:chOff x="726450" y="3696000"/>
              <a:chExt cx="2403614" cy="500898"/>
            </a:xfrm>
          </p:grpSpPr>
          <p:sp>
            <p:nvSpPr>
              <p:cNvPr id="5324" name="Google Shape;5324;p5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25" name="Google Shape;5325;p5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26" name="Google Shape;5326;p55"/>
            <p:cNvGrpSpPr/>
            <p:nvPr/>
          </p:nvGrpSpPr>
          <p:grpSpPr>
            <a:xfrm>
              <a:off x="1348050" y="3372825"/>
              <a:ext cx="1720425" cy="1005900"/>
              <a:chOff x="1348050" y="3372825"/>
              <a:chExt cx="1720425" cy="1005900"/>
            </a:xfrm>
          </p:grpSpPr>
          <p:sp>
            <p:nvSpPr>
              <p:cNvPr id="5327" name="Google Shape;5327;p5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28" name="Google Shape;5328;p5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29" name="Google Shape;5329;p5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0" name="Google Shape;5330;p5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1" name="Google Shape;5331;p5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32" name="Google Shape;5332;p55"/>
            <p:cNvGrpSpPr/>
            <p:nvPr/>
          </p:nvGrpSpPr>
          <p:grpSpPr>
            <a:xfrm>
              <a:off x="1455707" y="3731058"/>
              <a:ext cx="1491150" cy="417657"/>
              <a:chOff x="1455707" y="3731058"/>
              <a:chExt cx="1491150" cy="417657"/>
            </a:xfrm>
          </p:grpSpPr>
          <p:grpSp>
            <p:nvGrpSpPr>
              <p:cNvPr id="5333" name="Google Shape;5333;p55"/>
              <p:cNvGrpSpPr/>
              <p:nvPr/>
            </p:nvGrpSpPr>
            <p:grpSpPr>
              <a:xfrm>
                <a:off x="1472938" y="3745828"/>
                <a:ext cx="72126" cy="53788"/>
                <a:chOff x="1472938" y="3745828"/>
                <a:chExt cx="72126" cy="53788"/>
              </a:xfrm>
            </p:grpSpPr>
            <p:sp>
              <p:nvSpPr>
                <p:cNvPr id="5334" name="Google Shape;5334;p5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55"/>
              <p:cNvGrpSpPr/>
              <p:nvPr/>
            </p:nvGrpSpPr>
            <p:grpSpPr>
              <a:xfrm>
                <a:off x="1819181" y="4089633"/>
                <a:ext cx="72126" cy="53788"/>
                <a:chOff x="1819181" y="4089633"/>
                <a:chExt cx="72126" cy="53788"/>
              </a:xfrm>
            </p:grpSpPr>
            <p:sp>
              <p:nvSpPr>
                <p:cNvPr id="5337" name="Google Shape;5337;p5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5"/>
              <p:cNvGrpSpPr/>
              <p:nvPr/>
            </p:nvGrpSpPr>
            <p:grpSpPr>
              <a:xfrm>
                <a:off x="1455707" y="4084171"/>
                <a:ext cx="64321" cy="64544"/>
                <a:chOff x="1455707" y="4084171"/>
                <a:chExt cx="64321" cy="64544"/>
              </a:xfrm>
            </p:grpSpPr>
            <p:sp>
              <p:nvSpPr>
                <p:cNvPr id="5340" name="Google Shape;5340;p5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55"/>
              <p:cNvGrpSpPr/>
              <p:nvPr/>
            </p:nvGrpSpPr>
            <p:grpSpPr>
              <a:xfrm>
                <a:off x="1818610" y="3731058"/>
                <a:ext cx="64321" cy="64544"/>
                <a:chOff x="1818610" y="3731058"/>
                <a:chExt cx="64321" cy="64544"/>
              </a:xfrm>
            </p:grpSpPr>
            <p:sp>
              <p:nvSpPr>
                <p:cNvPr id="5343" name="Google Shape;5343;p5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55"/>
              <p:cNvGrpSpPr/>
              <p:nvPr/>
            </p:nvGrpSpPr>
            <p:grpSpPr>
              <a:xfrm>
                <a:off x="2172491" y="4089633"/>
                <a:ext cx="72126" cy="53788"/>
                <a:chOff x="2172491" y="4089633"/>
                <a:chExt cx="72126" cy="53788"/>
              </a:xfrm>
            </p:grpSpPr>
            <p:sp>
              <p:nvSpPr>
                <p:cNvPr id="5346" name="Google Shape;5346;p5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55"/>
              <p:cNvGrpSpPr/>
              <p:nvPr/>
            </p:nvGrpSpPr>
            <p:grpSpPr>
              <a:xfrm>
                <a:off x="2171920" y="3731058"/>
                <a:ext cx="64321" cy="64544"/>
                <a:chOff x="2171920" y="3731058"/>
                <a:chExt cx="64321" cy="64544"/>
              </a:xfrm>
            </p:grpSpPr>
            <p:sp>
              <p:nvSpPr>
                <p:cNvPr id="5349" name="Google Shape;5349;p5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5"/>
              <p:cNvGrpSpPr/>
              <p:nvPr/>
            </p:nvGrpSpPr>
            <p:grpSpPr>
              <a:xfrm>
                <a:off x="2874730" y="3745828"/>
                <a:ext cx="72126" cy="53788"/>
                <a:chOff x="2874730" y="3745828"/>
                <a:chExt cx="72126" cy="53788"/>
              </a:xfrm>
            </p:grpSpPr>
            <p:sp>
              <p:nvSpPr>
                <p:cNvPr id="5352" name="Google Shape;5352;p5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5"/>
              <p:cNvGrpSpPr/>
              <p:nvPr/>
            </p:nvGrpSpPr>
            <p:grpSpPr>
              <a:xfrm>
                <a:off x="2878589" y="4081481"/>
                <a:ext cx="64321" cy="64544"/>
                <a:chOff x="2878589" y="4081481"/>
                <a:chExt cx="64321" cy="64544"/>
              </a:xfrm>
            </p:grpSpPr>
            <p:sp>
              <p:nvSpPr>
                <p:cNvPr id="5355" name="Google Shape;5355;p5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55"/>
              <p:cNvGrpSpPr/>
              <p:nvPr/>
            </p:nvGrpSpPr>
            <p:grpSpPr>
              <a:xfrm>
                <a:off x="2525796" y="4089633"/>
                <a:ext cx="72126" cy="53788"/>
                <a:chOff x="2525796" y="4089633"/>
                <a:chExt cx="72126" cy="53788"/>
              </a:xfrm>
            </p:grpSpPr>
            <p:sp>
              <p:nvSpPr>
                <p:cNvPr id="5358" name="Google Shape;5358;p5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55"/>
              <p:cNvGrpSpPr/>
              <p:nvPr/>
            </p:nvGrpSpPr>
            <p:grpSpPr>
              <a:xfrm>
                <a:off x="2525225" y="3731058"/>
                <a:ext cx="64321" cy="64544"/>
                <a:chOff x="2525225" y="3731058"/>
                <a:chExt cx="64321" cy="64544"/>
              </a:xfrm>
            </p:grpSpPr>
            <p:sp>
              <p:nvSpPr>
                <p:cNvPr id="5361" name="Google Shape;5361;p5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6" name="Shape 5366"/>
        <p:cNvGrpSpPr/>
        <p:nvPr/>
      </p:nvGrpSpPr>
      <p:grpSpPr>
        <a:xfrm>
          <a:off x="0" y="0"/>
          <a:ext cx="0" cy="0"/>
          <a:chOff x="0" y="0"/>
          <a:chExt cx="0" cy="0"/>
        </a:xfrm>
      </p:grpSpPr>
      <p:grpSp>
        <p:nvGrpSpPr>
          <p:cNvPr id="5367" name="Google Shape;5367;p56"/>
          <p:cNvGrpSpPr/>
          <p:nvPr/>
        </p:nvGrpSpPr>
        <p:grpSpPr>
          <a:xfrm>
            <a:off x="5780153" y="1859606"/>
            <a:ext cx="671400" cy="674856"/>
            <a:chOff x="5780148" y="1859605"/>
            <a:chExt cx="671400" cy="674856"/>
          </a:xfrm>
        </p:grpSpPr>
        <p:sp>
          <p:nvSpPr>
            <p:cNvPr id="5368" name="Google Shape;5368;p5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2" name="Google Shape;5372;p56"/>
          <p:cNvGrpSpPr/>
          <p:nvPr/>
        </p:nvGrpSpPr>
        <p:grpSpPr>
          <a:xfrm>
            <a:off x="716996" y="971307"/>
            <a:ext cx="845921" cy="690752"/>
            <a:chOff x="732428" y="1198513"/>
            <a:chExt cx="845921" cy="690752"/>
          </a:xfrm>
        </p:grpSpPr>
        <p:grpSp>
          <p:nvGrpSpPr>
            <p:cNvPr id="5373" name="Google Shape;5373;p56"/>
            <p:cNvGrpSpPr/>
            <p:nvPr/>
          </p:nvGrpSpPr>
          <p:grpSpPr>
            <a:xfrm>
              <a:off x="823030" y="1198513"/>
              <a:ext cx="755319" cy="690752"/>
              <a:chOff x="823030" y="1198513"/>
              <a:chExt cx="755319" cy="690752"/>
            </a:xfrm>
          </p:grpSpPr>
          <p:sp>
            <p:nvSpPr>
              <p:cNvPr id="5374" name="Google Shape;5374;p5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56"/>
            <p:cNvGrpSpPr/>
            <p:nvPr/>
          </p:nvGrpSpPr>
          <p:grpSpPr>
            <a:xfrm>
              <a:off x="732428" y="1239937"/>
              <a:ext cx="739912" cy="607886"/>
              <a:chOff x="732428" y="1239937"/>
              <a:chExt cx="739912" cy="607886"/>
            </a:xfrm>
          </p:grpSpPr>
          <p:sp>
            <p:nvSpPr>
              <p:cNvPr id="5377" name="Google Shape;5377;p5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56"/>
            <p:cNvGrpSpPr/>
            <p:nvPr/>
          </p:nvGrpSpPr>
          <p:grpSpPr>
            <a:xfrm>
              <a:off x="732428" y="1277018"/>
              <a:ext cx="702832" cy="533758"/>
              <a:chOff x="732428" y="1277018"/>
              <a:chExt cx="702832" cy="533758"/>
            </a:xfrm>
          </p:grpSpPr>
          <p:sp>
            <p:nvSpPr>
              <p:cNvPr id="5380" name="Google Shape;5380;p5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6"/>
            <p:cNvGrpSpPr/>
            <p:nvPr/>
          </p:nvGrpSpPr>
          <p:grpSpPr>
            <a:xfrm>
              <a:off x="931170" y="1306653"/>
              <a:ext cx="647179" cy="474455"/>
              <a:chOff x="931170" y="1306653"/>
              <a:chExt cx="647179" cy="474455"/>
            </a:xfrm>
          </p:grpSpPr>
          <p:sp>
            <p:nvSpPr>
              <p:cNvPr id="5383" name="Google Shape;5383;p5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5" name="Google Shape;5385;p5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56"/>
          <p:cNvGrpSpPr/>
          <p:nvPr/>
        </p:nvGrpSpPr>
        <p:grpSpPr>
          <a:xfrm>
            <a:off x="3948605" y="971313"/>
            <a:ext cx="634656" cy="699982"/>
            <a:chOff x="5985650" y="2860025"/>
            <a:chExt cx="1396075" cy="1539775"/>
          </a:xfrm>
        </p:grpSpPr>
        <p:sp>
          <p:nvSpPr>
            <p:cNvPr id="5387" name="Google Shape;5387;p5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56"/>
          <p:cNvGrpSpPr/>
          <p:nvPr/>
        </p:nvGrpSpPr>
        <p:grpSpPr>
          <a:xfrm>
            <a:off x="4704254" y="971307"/>
            <a:ext cx="725845" cy="699975"/>
            <a:chOff x="4249973" y="1201875"/>
            <a:chExt cx="1958568" cy="1888762"/>
          </a:xfrm>
        </p:grpSpPr>
        <p:sp>
          <p:nvSpPr>
            <p:cNvPr id="5420" name="Google Shape;5420;p5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1" name="Google Shape;5421;p56"/>
            <p:cNvGrpSpPr/>
            <p:nvPr/>
          </p:nvGrpSpPr>
          <p:grpSpPr>
            <a:xfrm>
              <a:off x="5853086" y="1789142"/>
              <a:ext cx="355454" cy="1048099"/>
              <a:chOff x="5576108" y="2016725"/>
              <a:chExt cx="565200" cy="1666560"/>
            </a:xfrm>
          </p:grpSpPr>
          <p:sp>
            <p:nvSpPr>
              <p:cNvPr id="5422" name="Google Shape;5422;p5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23" name="Google Shape;5423;p5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56"/>
            <p:cNvGrpSpPr/>
            <p:nvPr/>
          </p:nvGrpSpPr>
          <p:grpSpPr>
            <a:xfrm>
              <a:off x="4869455" y="2691676"/>
              <a:ext cx="1013897" cy="398961"/>
              <a:chOff x="4012057" y="3451825"/>
              <a:chExt cx="1612175" cy="634379"/>
            </a:xfrm>
          </p:grpSpPr>
          <p:sp>
            <p:nvSpPr>
              <p:cNvPr id="5425" name="Google Shape;5425;p5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26" name="Google Shape;5426;p5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56"/>
            <p:cNvGrpSpPr/>
            <p:nvPr/>
          </p:nvGrpSpPr>
          <p:grpSpPr>
            <a:xfrm>
              <a:off x="4276937" y="2155961"/>
              <a:ext cx="651965" cy="891358"/>
              <a:chOff x="3069908" y="2599997"/>
              <a:chExt cx="1036675" cy="1417328"/>
            </a:xfrm>
          </p:grpSpPr>
          <p:sp>
            <p:nvSpPr>
              <p:cNvPr id="5428" name="Google Shape;5428;p5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29" name="Google Shape;5429;p5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56"/>
            <p:cNvGrpSpPr/>
            <p:nvPr/>
          </p:nvGrpSpPr>
          <p:grpSpPr>
            <a:xfrm>
              <a:off x="5054918" y="1201875"/>
              <a:ext cx="999548" cy="602711"/>
              <a:chOff x="4306958" y="1082925"/>
              <a:chExt cx="1589359" cy="958358"/>
            </a:xfrm>
          </p:grpSpPr>
          <p:sp>
            <p:nvSpPr>
              <p:cNvPr id="5431" name="Google Shape;5431;p5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32" name="Google Shape;5432;p5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56"/>
            <p:cNvGrpSpPr/>
            <p:nvPr/>
          </p:nvGrpSpPr>
          <p:grpSpPr>
            <a:xfrm>
              <a:off x="4249973" y="1303451"/>
              <a:ext cx="799317" cy="841334"/>
              <a:chOff x="3027033" y="1244439"/>
              <a:chExt cx="1270977" cy="1337786"/>
            </a:xfrm>
          </p:grpSpPr>
          <p:sp>
            <p:nvSpPr>
              <p:cNvPr id="5434" name="Google Shape;5434;p5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35" name="Google Shape;5435;p5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6" name="Google Shape;5436;p56"/>
          <p:cNvGrpSpPr/>
          <p:nvPr/>
        </p:nvGrpSpPr>
        <p:grpSpPr>
          <a:xfrm>
            <a:off x="4057119" y="1858087"/>
            <a:ext cx="750769" cy="683784"/>
            <a:chOff x="4204684" y="2104422"/>
            <a:chExt cx="699822" cy="637382"/>
          </a:xfrm>
        </p:grpSpPr>
        <p:grpSp>
          <p:nvGrpSpPr>
            <p:cNvPr id="5437" name="Google Shape;5437;p56"/>
            <p:cNvGrpSpPr/>
            <p:nvPr/>
          </p:nvGrpSpPr>
          <p:grpSpPr>
            <a:xfrm>
              <a:off x="4204684" y="2430067"/>
              <a:ext cx="342957" cy="311738"/>
              <a:chOff x="4204684" y="2430067"/>
              <a:chExt cx="342957" cy="311738"/>
            </a:xfrm>
          </p:grpSpPr>
          <p:sp>
            <p:nvSpPr>
              <p:cNvPr id="5438" name="Google Shape;5438;p5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56"/>
            <p:cNvGrpSpPr/>
            <p:nvPr/>
          </p:nvGrpSpPr>
          <p:grpSpPr>
            <a:xfrm>
              <a:off x="4561586" y="2430067"/>
              <a:ext cx="342920" cy="311738"/>
              <a:chOff x="4561586" y="2430067"/>
              <a:chExt cx="342920" cy="311738"/>
            </a:xfrm>
          </p:grpSpPr>
          <p:sp>
            <p:nvSpPr>
              <p:cNvPr id="5441" name="Google Shape;5441;p5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6"/>
            <p:cNvGrpSpPr/>
            <p:nvPr/>
          </p:nvGrpSpPr>
          <p:grpSpPr>
            <a:xfrm>
              <a:off x="4561586" y="2104422"/>
              <a:ext cx="342920" cy="311738"/>
              <a:chOff x="4561586" y="2104422"/>
              <a:chExt cx="342920" cy="311738"/>
            </a:xfrm>
          </p:grpSpPr>
          <p:sp>
            <p:nvSpPr>
              <p:cNvPr id="5444" name="Google Shape;5444;p5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56"/>
            <p:cNvGrpSpPr/>
            <p:nvPr/>
          </p:nvGrpSpPr>
          <p:grpSpPr>
            <a:xfrm>
              <a:off x="4204684" y="2104422"/>
              <a:ext cx="342957" cy="311664"/>
              <a:chOff x="4204684" y="2104422"/>
              <a:chExt cx="342957" cy="311664"/>
            </a:xfrm>
          </p:grpSpPr>
          <p:sp>
            <p:nvSpPr>
              <p:cNvPr id="5447" name="Google Shape;5447;p5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9" name="Google Shape;5449;p56"/>
          <p:cNvGrpSpPr/>
          <p:nvPr/>
        </p:nvGrpSpPr>
        <p:grpSpPr>
          <a:xfrm>
            <a:off x="5521552" y="971301"/>
            <a:ext cx="660591" cy="688867"/>
            <a:chOff x="5830645" y="1267368"/>
            <a:chExt cx="530340" cy="553040"/>
          </a:xfrm>
        </p:grpSpPr>
        <p:sp>
          <p:nvSpPr>
            <p:cNvPr id="5450" name="Google Shape;5450;p5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1" name="Google Shape;5451;p56"/>
            <p:cNvGrpSpPr/>
            <p:nvPr/>
          </p:nvGrpSpPr>
          <p:grpSpPr>
            <a:xfrm>
              <a:off x="5830645" y="1267368"/>
              <a:ext cx="259743" cy="269909"/>
              <a:chOff x="5830645" y="1267368"/>
              <a:chExt cx="259743" cy="269909"/>
            </a:xfrm>
          </p:grpSpPr>
          <p:sp>
            <p:nvSpPr>
              <p:cNvPr id="5452" name="Google Shape;5452;p5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56"/>
            <p:cNvGrpSpPr/>
            <p:nvPr/>
          </p:nvGrpSpPr>
          <p:grpSpPr>
            <a:xfrm>
              <a:off x="6101293" y="1267368"/>
              <a:ext cx="259692" cy="269909"/>
              <a:chOff x="6101293" y="1267368"/>
              <a:chExt cx="259692" cy="269909"/>
            </a:xfrm>
          </p:grpSpPr>
          <p:sp>
            <p:nvSpPr>
              <p:cNvPr id="5455" name="Google Shape;5455;p5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56"/>
            <p:cNvGrpSpPr/>
            <p:nvPr/>
          </p:nvGrpSpPr>
          <p:grpSpPr>
            <a:xfrm>
              <a:off x="5830645" y="1550500"/>
              <a:ext cx="259692" cy="269909"/>
              <a:chOff x="5830645" y="1550500"/>
              <a:chExt cx="259692" cy="269909"/>
            </a:xfrm>
          </p:grpSpPr>
          <p:sp>
            <p:nvSpPr>
              <p:cNvPr id="5458" name="Google Shape;5458;p5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56"/>
            <p:cNvGrpSpPr/>
            <p:nvPr/>
          </p:nvGrpSpPr>
          <p:grpSpPr>
            <a:xfrm>
              <a:off x="6101293" y="1550500"/>
              <a:ext cx="259692" cy="269909"/>
              <a:chOff x="6101293" y="1550500"/>
              <a:chExt cx="259692" cy="269909"/>
            </a:xfrm>
          </p:grpSpPr>
          <p:sp>
            <p:nvSpPr>
              <p:cNvPr id="5461" name="Google Shape;5461;p5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3" name="Google Shape;5463;p56"/>
          <p:cNvGrpSpPr/>
          <p:nvPr/>
        </p:nvGrpSpPr>
        <p:grpSpPr>
          <a:xfrm>
            <a:off x="723705" y="1861761"/>
            <a:ext cx="697154" cy="679574"/>
            <a:chOff x="2679875" y="2361475"/>
            <a:chExt cx="780425" cy="760575"/>
          </a:xfrm>
        </p:grpSpPr>
        <p:sp>
          <p:nvSpPr>
            <p:cNvPr id="5464" name="Google Shape;5464;p5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6"/>
          <p:cNvGrpSpPr/>
          <p:nvPr/>
        </p:nvGrpSpPr>
        <p:grpSpPr>
          <a:xfrm>
            <a:off x="3122864" y="971353"/>
            <a:ext cx="735829" cy="684547"/>
            <a:chOff x="3351965" y="1148808"/>
            <a:chExt cx="750770" cy="698375"/>
          </a:xfrm>
        </p:grpSpPr>
        <p:grpSp>
          <p:nvGrpSpPr>
            <p:cNvPr id="5471" name="Google Shape;5471;p56"/>
            <p:cNvGrpSpPr/>
            <p:nvPr/>
          </p:nvGrpSpPr>
          <p:grpSpPr>
            <a:xfrm>
              <a:off x="3586796" y="1148808"/>
              <a:ext cx="294857" cy="286830"/>
              <a:chOff x="3750225" y="1774000"/>
              <a:chExt cx="149575" cy="145525"/>
            </a:xfrm>
          </p:grpSpPr>
          <p:sp>
            <p:nvSpPr>
              <p:cNvPr id="5472" name="Google Shape;5472;p5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56"/>
            <p:cNvGrpSpPr/>
            <p:nvPr/>
          </p:nvGrpSpPr>
          <p:grpSpPr>
            <a:xfrm>
              <a:off x="3779245" y="1375768"/>
              <a:ext cx="323490" cy="286978"/>
              <a:chOff x="3847850" y="1889150"/>
              <a:chExt cx="164100" cy="145600"/>
            </a:xfrm>
          </p:grpSpPr>
          <p:sp>
            <p:nvSpPr>
              <p:cNvPr id="5475" name="Google Shape;5475;p5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56"/>
            <p:cNvGrpSpPr/>
            <p:nvPr/>
          </p:nvGrpSpPr>
          <p:grpSpPr>
            <a:xfrm>
              <a:off x="3351965" y="1330435"/>
              <a:ext cx="295449" cy="285401"/>
              <a:chOff x="3631100" y="1866150"/>
              <a:chExt cx="149875" cy="144800"/>
            </a:xfrm>
          </p:grpSpPr>
          <p:sp>
            <p:nvSpPr>
              <p:cNvPr id="5478" name="Google Shape;5478;p5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56"/>
            <p:cNvGrpSpPr/>
            <p:nvPr/>
          </p:nvGrpSpPr>
          <p:grpSpPr>
            <a:xfrm>
              <a:off x="3548208" y="1560352"/>
              <a:ext cx="294808" cy="286830"/>
              <a:chOff x="3730650" y="1982800"/>
              <a:chExt cx="149550" cy="145525"/>
            </a:xfrm>
          </p:grpSpPr>
          <p:sp>
            <p:nvSpPr>
              <p:cNvPr id="5481" name="Google Shape;5481;p5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3" name="Google Shape;5483;p56"/>
          <p:cNvGrpSpPr/>
          <p:nvPr/>
        </p:nvGrpSpPr>
        <p:grpSpPr>
          <a:xfrm>
            <a:off x="7624517" y="971307"/>
            <a:ext cx="804565" cy="677795"/>
            <a:chOff x="7636443" y="1204988"/>
            <a:chExt cx="804565" cy="677795"/>
          </a:xfrm>
        </p:grpSpPr>
        <p:grpSp>
          <p:nvGrpSpPr>
            <p:cNvPr id="5484" name="Google Shape;5484;p56"/>
            <p:cNvGrpSpPr/>
            <p:nvPr/>
          </p:nvGrpSpPr>
          <p:grpSpPr>
            <a:xfrm>
              <a:off x="7636443" y="1509705"/>
              <a:ext cx="804565" cy="373078"/>
              <a:chOff x="7636443" y="1509705"/>
              <a:chExt cx="804565" cy="373078"/>
            </a:xfrm>
          </p:grpSpPr>
          <p:sp>
            <p:nvSpPr>
              <p:cNvPr id="5485" name="Google Shape;5485;p5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56"/>
            <p:cNvGrpSpPr/>
            <p:nvPr/>
          </p:nvGrpSpPr>
          <p:grpSpPr>
            <a:xfrm>
              <a:off x="7636443" y="1408133"/>
              <a:ext cx="804565" cy="373078"/>
              <a:chOff x="7636443" y="1408133"/>
              <a:chExt cx="804565" cy="373078"/>
            </a:xfrm>
          </p:grpSpPr>
          <p:sp>
            <p:nvSpPr>
              <p:cNvPr id="5488" name="Google Shape;5488;p5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56"/>
            <p:cNvGrpSpPr/>
            <p:nvPr/>
          </p:nvGrpSpPr>
          <p:grpSpPr>
            <a:xfrm>
              <a:off x="7636443" y="1306560"/>
              <a:ext cx="804565" cy="373078"/>
              <a:chOff x="7636443" y="1306560"/>
              <a:chExt cx="804565" cy="373078"/>
            </a:xfrm>
          </p:grpSpPr>
          <p:sp>
            <p:nvSpPr>
              <p:cNvPr id="5491" name="Google Shape;5491;p5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56"/>
            <p:cNvGrpSpPr/>
            <p:nvPr/>
          </p:nvGrpSpPr>
          <p:grpSpPr>
            <a:xfrm>
              <a:off x="7636443" y="1204988"/>
              <a:ext cx="804565" cy="373078"/>
              <a:chOff x="7636443" y="1204988"/>
              <a:chExt cx="804565" cy="373078"/>
            </a:xfrm>
          </p:grpSpPr>
          <p:sp>
            <p:nvSpPr>
              <p:cNvPr id="5494" name="Google Shape;5494;p5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96" name="Google Shape;5496;p56"/>
          <p:cNvGrpSpPr/>
          <p:nvPr/>
        </p:nvGrpSpPr>
        <p:grpSpPr>
          <a:xfrm>
            <a:off x="4963363" y="1878721"/>
            <a:ext cx="661339" cy="661188"/>
            <a:chOff x="3990000" y="975400"/>
            <a:chExt cx="3934200" cy="3933300"/>
          </a:xfrm>
        </p:grpSpPr>
        <p:sp>
          <p:nvSpPr>
            <p:cNvPr id="5497" name="Google Shape;5497;p5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56"/>
          <p:cNvGrpSpPr/>
          <p:nvPr/>
        </p:nvGrpSpPr>
        <p:grpSpPr>
          <a:xfrm>
            <a:off x="6607011" y="1857359"/>
            <a:ext cx="868881" cy="684241"/>
            <a:chOff x="6598259" y="2078634"/>
            <a:chExt cx="868881" cy="684241"/>
          </a:xfrm>
        </p:grpSpPr>
        <p:sp>
          <p:nvSpPr>
            <p:cNvPr id="5502" name="Google Shape;5502;p5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56"/>
            <p:cNvGrpSpPr/>
            <p:nvPr/>
          </p:nvGrpSpPr>
          <p:grpSpPr>
            <a:xfrm>
              <a:off x="6808175" y="2078634"/>
              <a:ext cx="452229" cy="684241"/>
              <a:chOff x="6808175" y="2078634"/>
              <a:chExt cx="452229" cy="684241"/>
            </a:xfrm>
          </p:grpSpPr>
          <p:sp>
            <p:nvSpPr>
              <p:cNvPr id="5509" name="Google Shape;5509;p5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5" name="Google Shape;5515;p56"/>
              <p:cNvGrpSpPr/>
              <p:nvPr/>
            </p:nvGrpSpPr>
            <p:grpSpPr>
              <a:xfrm>
                <a:off x="6821586" y="2078634"/>
                <a:ext cx="426871" cy="684241"/>
                <a:chOff x="6821586" y="2078634"/>
                <a:chExt cx="426871" cy="684241"/>
              </a:xfrm>
            </p:grpSpPr>
            <p:grpSp>
              <p:nvGrpSpPr>
                <p:cNvPr id="5516" name="Google Shape;5516;p56"/>
                <p:cNvGrpSpPr/>
                <p:nvPr/>
              </p:nvGrpSpPr>
              <p:grpSpPr>
                <a:xfrm>
                  <a:off x="6821586" y="2078634"/>
                  <a:ext cx="426871" cy="684241"/>
                  <a:chOff x="6821586" y="2078634"/>
                  <a:chExt cx="426871" cy="684241"/>
                </a:xfrm>
              </p:grpSpPr>
              <p:sp>
                <p:nvSpPr>
                  <p:cNvPr id="5517" name="Google Shape;5517;p5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6" name="Google Shape;5536;p5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42" name="Google Shape;5542;p56"/>
          <p:cNvGrpSpPr/>
          <p:nvPr/>
        </p:nvGrpSpPr>
        <p:grpSpPr>
          <a:xfrm>
            <a:off x="716994" y="3531369"/>
            <a:ext cx="1340789" cy="640830"/>
            <a:chOff x="238125" y="1151100"/>
            <a:chExt cx="7139450" cy="3412300"/>
          </a:xfrm>
        </p:grpSpPr>
        <p:sp>
          <p:nvSpPr>
            <p:cNvPr id="5543" name="Google Shape;5543;p5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6"/>
          <p:cNvGrpSpPr/>
          <p:nvPr/>
        </p:nvGrpSpPr>
        <p:grpSpPr>
          <a:xfrm>
            <a:off x="5584217" y="2734650"/>
            <a:ext cx="985357" cy="585764"/>
            <a:chOff x="5145061" y="2881789"/>
            <a:chExt cx="1107641" cy="658458"/>
          </a:xfrm>
        </p:grpSpPr>
        <p:grpSp>
          <p:nvGrpSpPr>
            <p:cNvPr id="5556" name="Google Shape;5556;p56"/>
            <p:cNvGrpSpPr/>
            <p:nvPr/>
          </p:nvGrpSpPr>
          <p:grpSpPr>
            <a:xfrm>
              <a:off x="5722989" y="3244587"/>
              <a:ext cx="529713" cy="295659"/>
              <a:chOff x="5722989" y="3244587"/>
              <a:chExt cx="529713" cy="295659"/>
            </a:xfrm>
          </p:grpSpPr>
          <p:sp>
            <p:nvSpPr>
              <p:cNvPr id="5557" name="Google Shape;5557;p5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58" name="Google Shape;5558;p5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59" name="Google Shape;5559;p56"/>
            <p:cNvGrpSpPr/>
            <p:nvPr/>
          </p:nvGrpSpPr>
          <p:grpSpPr>
            <a:xfrm>
              <a:off x="5145061" y="3244587"/>
              <a:ext cx="536807" cy="295659"/>
              <a:chOff x="5145061" y="3244587"/>
              <a:chExt cx="536807" cy="295659"/>
            </a:xfrm>
          </p:grpSpPr>
          <p:sp>
            <p:nvSpPr>
              <p:cNvPr id="5560" name="Google Shape;5560;p5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61" name="Google Shape;5561;p5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62" name="Google Shape;5562;p56"/>
            <p:cNvGrpSpPr/>
            <p:nvPr/>
          </p:nvGrpSpPr>
          <p:grpSpPr>
            <a:xfrm>
              <a:off x="5341327" y="2898245"/>
              <a:ext cx="532309" cy="614891"/>
              <a:chOff x="5341327" y="2898245"/>
              <a:chExt cx="532309" cy="614891"/>
            </a:xfrm>
          </p:grpSpPr>
          <p:sp>
            <p:nvSpPr>
              <p:cNvPr id="5563" name="Google Shape;5563;p5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64" name="Google Shape;5564;p5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65" name="Google Shape;5565;p56"/>
            <p:cNvGrpSpPr/>
            <p:nvPr/>
          </p:nvGrpSpPr>
          <p:grpSpPr>
            <a:xfrm>
              <a:off x="5532290" y="2881789"/>
              <a:ext cx="620516" cy="305456"/>
              <a:chOff x="5532290" y="2881789"/>
              <a:chExt cx="620516" cy="305456"/>
            </a:xfrm>
          </p:grpSpPr>
          <p:sp>
            <p:nvSpPr>
              <p:cNvPr id="5566" name="Google Shape;5566;p5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67" name="Google Shape;5567;p5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568" name="Google Shape;5568;p56"/>
          <p:cNvGrpSpPr/>
          <p:nvPr/>
        </p:nvGrpSpPr>
        <p:grpSpPr>
          <a:xfrm>
            <a:off x="8163140" y="3526708"/>
            <a:ext cx="269068" cy="645491"/>
            <a:chOff x="7026852" y="3311869"/>
            <a:chExt cx="434331" cy="1041954"/>
          </a:xfrm>
        </p:grpSpPr>
        <p:sp>
          <p:nvSpPr>
            <p:cNvPr id="5569" name="Google Shape;5569;p5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56"/>
          <p:cNvGrpSpPr/>
          <p:nvPr/>
        </p:nvGrpSpPr>
        <p:grpSpPr>
          <a:xfrm>
            <a:off x="6179721" y="3565945"/>
            <a:ext cx="293882" cy="293836"/>
            <a:chOff x="4873519" y="3311869"/>
            <a:chExt cx="499374" cy="499296"/>
          </a:xfrm>
        </p:grpSpPr>
        <p:sp>
          <p:nvSpPr>
            <p:cNvPr id="5573" name="Google Shape;5573;p5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6"/>
          <p:cNvGrpSpPr/>
          <p:nvPr/>
        </p:nvGrpSpPr>
        <p:grpSpPr>
          <a:xfrm>
            <a:off x="6179721" y="3878317"/>
            <a:ext cx="293882" cy="293882"/>
            <a:chOff x="4873519" y="3875839"/>
            <a:chExt cx="499374" cy="499374"/>
          </a:xfrm>
        </p:grpSpPr>
        <p:sp>
          <p:nvSpPr>
            <p:cNvPr id="5576" name="Google Shape;5576;p5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56"/>
          <p:cNvGrpSpPr/>
          <p:nvPr/>
        </p:nvGrpSpPr>
        <p:grpSpPr>
          <a:xfrm>
            <a:off x="2410248" y="1850269"/>
            <a:ext cx="698104" cy="698208"/>
            <a:chOff x="2565073" y="2075876"/>
            <a:chExt cx="672482" cy="672518"/>
          </a:xfrm>
        </p:grpSpPr>
        <p:sp>
          <p:nvSpPr>
            <p:cNvPr id="5579" name="Google Shape;5579;p5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6"/>
          <p:cNvGrpSpPr/>
          <p:nvPr/>
        </p:nvGrpSpPr>
        <p:grpSpPr>
          <a:xfrm>
            <a:off x="5633660" y="3534870"/>
            <a:ext cx="438354" cy="637329"/>
            <a:chOff x="1697726" y="3244179"/>
            <a:chExt cx="788124" cy="1146069"/>
          </a:xfrm>
        </p:grpSpPr>
        <p:sp>
          <p:nvSpPr>
            <p:cNvPr id="5586" name="Google Shape;5586;p5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8" name="Google Shape;5588;p5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9" name="Google Shape;5589;p56"/>
          <p:cNvGrpSpPr/>
          <p:nvPr/>
        </p:nvGrpSpPr>
        <p:grpSpPr>
          <a:xfrm>
            <a:off x="7634874" y="1863232"/>
            <a:ext cx="799565" cy="670282"/>
            <a:chOff x="7617850" y="2063282"/>
            <a:chExt cx="799565" cy="670282"/>
          </a:xfrm>
        </p:grpSpPr>
        <p:cxnSp>
          <p:nvCxnSpPr>
            <p:cNvPr id="5590" name="Google Shape;5590;p5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1" name="Google Shape;5591;p5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2" name="Google Shape;5592;p5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3" name="Google Shape;5593;p5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4" name="Google Shape;5594;p5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595" name="Google Shape;5595;p5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596" name="Google Shape;5596;p56"/>
            <p:cNvGrpSpPr/>
            <p:nvPr/>
          </p:nvGrpSpPr>
          <p:grpSpPr>
            <a:xfrm>
              <a:off x="7734309" y="2063282"/>
              <a:ext cx="570957" cy="620095"/>
              <a:chOff x="7734309" y="2063282"/>
              <a:chExt cx="570957" cy="620095"/>
            </a:xfrm>
          </p:grpSpPr>
          <p:grpSp>
            <p:nvGrpSpPr>
              <p:cNvPr id="5597" name="Google Shape;5597;p56"/>
              <p:cNvGrpSpPr/>
              <p:nvPr/>
            </p:nvGrpSpPr>
            <p:grpSpPr>
              <a:xfrm>
                <a:off x="8031573" y="2063282"/>
                <a:ext cx="273693" cy="620095"/>
                <a:chOff x="8031573" y="2063282"/>
                <a:chExt cx="273693" cy="620095"/>
              </a:xfrm>
            </p:grpSpPr>
            <p:sp>
              <p:nvSpPr>
                <p:cNvPr id="5598" name="Google Shape;5598;p5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56"/>
              <p:cNvGrpSpPr/>
              <p:nvPr/>
            </p:nvGrpSpPr>
            <p:grpSpPr>
              <a:xfrm flipH="1">
                <a:off x="7734309" y="2063282"/>
                <a:ext cx="273693" cy="620095"/>
                <a:chOff x="8031573" y="2063282"/>
                <a:chExt cx="273693" cy="620095"/>
              </a:xfrm>
            </p:grpSpPr>
            <p:sp>
              <p:nvSpPr>
                <p:cNvPr id="5603" name="Google Shape;5603;p5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607" name="Google Shape;5607;p5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56"/>
          <p:cNvGrpSpPr/>
          <p:nvPr/>
        </p:nvGrpSpPr>
        <p:grpSpPr>
          <a:xfrm>
            <a:off x="7821480" y="2716716"/>
            <a:ext cx="602567" cy="601884"/>
            <a:chOff x="1186975" y="238125"/>
            <a:chExt cx="5244275" cy="5238325"/>
          </a:xfrm>
        </p:grpSpPr>
        <p:sp>
          <p:nvSpPr>
            <p:cNvPr id="5610" name="Google Shape;5610;p5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56"/>
          <p:cNvGrpSpPr/>
          <p:nvPr/>
        </p:nvGrpSpPr>
        <p:grpSpPr>
          <a:xfrm>
            <a:off x="3264218" y="1856199"/>
            <a:ext cx="651848" cy="687338"/>
            <a:chOff x="3400515" y="2056248"/>
            <a:chExt cx="698134" cy="735987"/>
          </a:xfrm>
        </p:grpSpPr>
        <p:grpSp>
          <p:nvGrpSpPr>
            <p:cNvPr id="5615" name="Google Shape;5615;p56"/>
            <p:cNvGrpSpPr/>
            <p:nvPr/>
          </p:nvGrpSpPr>
          <p:grpSpPr>
            <a:xfrm>
              <a:off x="3400515" y="2283913"/>
              <a:ext cx="312919" cy="219900"/>
              <a:chOff x="3400515" y="2283913"/>
              <a:chExt cx="312919" cy="219900"/>
            </a:xfrm>
          </p:grpSpPr>
          <p:sp>
            <p:nvSpPr>
              <p:cNvPr id="5616" name="Google Shape;5616;p5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17" name="Google Shape;5617;p5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618" name="Google Shape;5618;p56"/>
            <p:cNvGrpSpPr/>
            <p:nvPr/>
          </p:nvGrpSpPr>
          <p:grpSpPr>
            <a:xfrm>
              <a:off x="3547823" y="2461089"/>
              <a:ext cx="219900" cy="331146"/>
              <a:chOff x="3547823" y="2461089"/>
              <a:chExt cx="219900" cy="331146"/>
            </a:xfrm>
          </p:grpSpPr>
          <p:sp>
            <p:nvSpPr>
              <p:cNvPr id="5619" name="Google Shape;5619;p5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0" name="Google Shape;5620;p5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621" name="Google Shape;5621;p56"/>
            <p:cNvGrpSpPr/>
            <p:nvPr/>
          </p:nvGrpSpPr>
          <p:grpSpPr>
            <a:xfrm>
              <a:off x="3734138" y="2461089"/>
              <a:ext cx="219900" cy="331146"/>
              <a:chOff x="3734138" y="2461089"/>
              <a:chExt cx="219900" cy="331146"/>
            </a:xfrm>
          </p:grpSpPr>
          <p:sp>
            <p:nvSpPr>
              <p:cNvPr id="5622" name="Google Shape;5622;p5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3" name="Google Shape;5623;p5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624" name="Google Shape;5624;p56"/>
            <p:cNvGrpSpPr/>
            <p:nvPr/>
          </p:nvGrpSpPr>
          <p:grpSpPr>
            <a:xfrm>
              <a:off x="3787560" y="2281742"/>
              <a:ext cx="311089" cy="219900"/>
              <a:chOff x="3787560" y="2281742"/>
              <a:chExt cx="311089" cy="219900"/>
            </a:xfrm>
          </p:grpSpPr>
          <p:sp>
            <p:nvSpPr>
              <p:cNvPr id="5625" name="Google Shape;5625;p5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6" name="Google Shape;5626;p5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627" name="Google Shape;5627;p56"/>
            <p:cNvGrpSpPr/>
            <p:nvPr/>
          </p:nvGrpSpPr>
          <p:grpSpPr>
            <a:xfrm>
              <a:off x="3637290" y="2056248"/>
              <a:ext cx="219900" cy="330736"/>
              <a:chOff x="3637290" y="2056248"/>
              <a:chExt cx="219900" cy="330736"/>
            </a:xfrm>
          </p:grpSpPr>
          <p:sp>
            <p:nvSpPr>
              <p:cNvPr id="5628" name="Google Shape;5628;p5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629" name="Google Shape;5629;p5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630" name="Google Shape;5630;p56"/>
          <p:cNvGrpSpPr/>
          <p:nvPr/>
        </p:nvGrpSpPr>
        <p:grpSpPr>
          <a:xfrm>
            <a:off x="2555923" y="2726206"/>
            <a:ext cx="1268144" cy="592394"/>
            <a:chOff x="238125" y="1188750"/>
            <a:chExt cx="7140450" cy="3335550"/>
          </a:xfrm>
        </p:grpSpPr>
        <p:sp>
          <p:nvSpPr>
            <p:cNvPr id="5631" name="Google Shape;5631;p5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56"/>
          <p:cNvGrpSpPr/>
          <p:nvPr/>
        </p:nvGrpSpPr>
        <p:grpSpPr>
          <a:xfrm>
            <a:off x="6663824" y="2728360"/>
            <a:ext cx="1053944" cy="590147"/>
            <a:chOff x="238125" y="1335475"/>
            <a:chExt cx="5418735" cy="3034175"/>
          </a:xfrm>
        </p:grpSpPr>
        <p:sp>
          <p:nvSpPr>
            <p:cNvPr id="5637" name="Google Shape;5637;p5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56"/>
          <p:cNvGrpSpPr/>
          <p:nvPr/>
        </p:nvGrpSpPr>
        <p:grpSpPr>
          <a:xfrm>
            <a:off x="4094633" y="3533260"/>
            <a:ext cx="1268207" cy="638939"/>
            <a:chOff x="3967651" y="3645904"/>
            <a:chExt cx="1479304" cy="745292"/>
          </a:xfrm>
        </p:grpSpPr>
        <p:grpSp>
          <p:nvGrpSpPr>
            <p:cNvPr id="5641" name="Google Shape;5641;p56"/>
            <p:cNvGrpSpPr/>
            <p:nvPr/>
          </p:nvGrpSpPr>
          <p:grpSpPr>
            <a:xfrm>
              <a:off x="3967651" y="4009026"/>
              <a:ext cx="1479304" cy="382170"/>
              <a:chOff x="3967651" y="4009026"/>
              <a:chExt cx="1479304" cy="382170"/>
            </a:xfrm>
          </p:grpSpPr>
          <p:grpSp>
            <p:nvGrpSpPr>
              <p:cNvPr id="5642" name="Google Shape;5642;p56"/>
              <p:cNvGrpSpPr/>
              <p:nvPr/>
            </p:nvGrpSpPr>
            <p:grpSpPr>
              <a:xfrm>
                <a:off x="4892216" y="4195630"/>
                <a:ext cx="554739" cy="195566"/>
                <a:chOff x="3604375" y="4892160"/>
                <a:chExt cx="1651500" cy="582215"/>
              </a:xfrm>
            </p:grpSpPr>
            <p:sp>
              <p:nvSpPr>
                <p:cNvPr id="5643" name="Google Shape;5643;p5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6"/>
              <p:cNvGrpSpPr/>
              <p:nvPr/>
            </p:nvGrpSpPr>
            <p:grpSpPr>
              <a:xfrm>
                <a:off x="3967651" y="4146303"/>
                <a:ext cx="579402" cy="244893"/>
                <a:chOff x="851875" y="4745310"/>
                <a:chExt cx="1724925" cy="729065"/>
              </a:xfrm>
            </p:grpSpPr>
            <p:sp>
              <p:nvSpPr>
                <p:cNvPr id="5646" name="Google Shape;5646;p5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6"/>
              <p:cNvGrpSpPr/>
              <p:nvPr/>
            </p:nvGrpSpPr>
            <p:grpSpPr>
              <a:xfrm>
                <a:off x="4460753" y="4009026"/>
                <a:ext cx="493110" cy="382170"/>
                <a:chOff x="2319875" y="4336625"/>
                <a:chExt cx="1468025" cy="1137750"/>
              </a:xfrm>
            </p:grpSpPr>
            <p:sp>
              <p:nvSpPr>
                <p:cNvPr id="5649" name="Google Shape;5649;p5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1" name="Google Shape;5651;p56"/>
            <p:cNvGrpSpPr/>
            <p:nvPr/>
          </p:nvGrpSpPr>
          <p:grpSpPr>
            <a:xfrm>
              <a:off x="4479443" y="3645904"/>
              <a:ext cx="455965" cy="388789"/>
              <a:chOff x="2957425" y="238100"/>
              <a:chExt cx="1910200" cy="1628775"/>
            </a:xfrm>
          </p:grpSpPr>
          <p:sp>
            <p:nvSpPr>
              <p:cNvPr id="5652" name="Google Shape;5652;p5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2" name="Google Shape;5662;p56"/>
          <p:cNvGrpSpPr/>
          <p:nvPr/>
        </p:nvGrpSpPr>
        <p:grpSpPr>
          <a:xfrm>
            <a:off x="2480746" y="3534460"/>
            <a:ext cx="1243128" cy="637739"/>
            <a:chOff x="2496310" y="3693351"/>
            <a:chExt cx="1342906" cy="688926"/>
          </a:xfrm>
        </p:grpSpPr>
        <p:grpSp>
          <p:nvGrpSpPr>
            <p:cNvPr id="5663" name="Google Shape;5663;p56"/>
            <p:cNvGrpSpPr/>
            <p:nvPr/>
          </p:nvGrpSpPr>
          <p:grpSpPr>
            <a:xfrm>
              <a:off x="2496310" y="3693351"/>
              <a:ext cx="1342906" cy="688875"/>
              <a:chOff x="2496310" y="3693351"/>
              <a:chExt cx="1342906" cy="688875"/>
            </a:xfrm>
          </p:grpSpPr>
          <p:sp>
            <p:nvSpPr>
              <p:cNvPr id="5664" name="Google Shape;5664;p5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70" name="Google Shape;5670;p56"/>
              <p:cNvCxnSpPr>
                <a:stCxn id="566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671" name="Google Shape;5671;p56"/>
              <p:cNvCxnSpPr>
                <a:stCxn id="566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672" name="Google Shape;5672;p56"/>
              <p:cNvCxnSpPr>
                <a:stCxn id="566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73" name="Google Shape;5673;p56"/>
              <p:cNvCxnSpPr>
                <a:stCxn id="566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74" name="Google Shape;5674;p56"/>
              <p:cNvCxnSpPr>
                <a:stCxn id="566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675" name="Google Shape;5675;p56"/>
            <p:cNvGrpSpPr/>
            <p:nvPr/>
          </p:nvGrpSpPr>
          <p:grpSpPr>
            <a:xfrm>
              <a:off x="2675275" y="3930557"/>
              <a:ext cx="1003306" cy="451719"/>
              <a:chOff x="2675275" y="4174282"/>
              <a:chExt cx="1003306" cy="451719"/>
            </a:xfrm>
          </p:grpSpPr>
          <p:sp>
            <p:nvSpPr>
              <p:cNvPr id="5676" name="Google Shape;5676;p5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9" name="Google Shape;5679;p56"/>
          <p:cNvGrpSpPr/>
          <p:nvPr/>
        </p:nvGrpSpPr>
        <p:grpSpPr>
          <a:xfrm>
            <a:off x="1654417" y="971307"/>
            <a:ext cx="574511" cy="874709"/>
            <a:chOff x="1715404" y="1112080"/>
            <a:chExt cx="642270" cy="977984"/>
          </a:xfrm>
        </p:grpSpPr>
        <p:grpSp>
          <p:nvGrpSpPr>
            <p:cNvPr id="5680" name="Google Shape;5680;p56"/>
            <p:cNvGrpSpPr/>
            <p:nvPr/>
          </p:nvGrpSpPr>
          <p:grpSpPr>
            <a:xfrm>
              <a:off x="1715404" y="1112080"/>
              <a:ext cx="642270" cy="977984"/>
              <a:chOff x="1715404" y="1112080"/>
              <a:chExt cx="642270" cy="977984"/>
            </a:xfrm>
          </p:grpSpPr>
          <p:sp>
            <p:nvSpPr>
              <p:cNvPr id="5681" name="Google Shape;5681;p5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6"/>
            <p:cNvGrpSpPr/>
            <p:nvPr/>
          </p:nvGrpSpPr>
          <p:grpSpPr>
            <a:xfrm>
              <a:off x="1768927" y="1165603"/>
              <a:ext cx="535225" cy="851367"/>
              <a:chOff x="1768927" y="1165603"/>
              <a:chExt cx="535225" cy="851367"/>
            </a:xfrm>
          </p:grpSpPr>
          <p:sp>
            <p:nvSpPr>
              <p:cNvPr id="5684" name="Google Shape;5684;p5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56"/>
            <p:cNvGrpSpPr/>
            <p:nvPr/>
          </p:nvGrpSpPr>
          <p:grpSpPr>
            <a:xfrm>
              <a:off x="1822449" y="1219125"/>
              <a:ext cx="428180" cy="718859"/>
              <a:chOff x="1822449" y="1219125"/>
              <a:chExt cx="428180" cy="718859"/>
            </a:xfrm>
          </p:grpSpPr>
          <p:sp>
            <p:nvSpPr>
              <p:cNvPr id="5687" name="Google Shape;5687;p5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6"/>
            <p:cNvGrpSpPr/>
            <p:nvPr/>
          </p:nvGrpSpPr>
          <p:grpSpPr>
            <a:xfrm>
              <a:off x="1875972" y="1272648"/>
              <a:ext cx="321135" cy="586939"/>
              <a:chOff x="1875972" y="1272648"/>
              <a:chExt cx="321135" cy="586939"/>
            </a:xfrm>
          </p:grpSpPr>
          <p:sp>
            <p:nvSpPr>
              <p:cNvPr id="5690" name="Google Shape;5690;p5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2" name="Google Shape;5692;p56"/>
          <p:cNvGrpSpPr/>
          <p:nvPr/>
        </p:nvGrpSpPr>
        <p:grpSpPr>
          <a:xfrm>
            <a:off x="7761578" y="3528028"/>
            <a:ext cx="293855" cy="644170"/>
            <a:chOff x="241025" y="3151575"/>
            <a:chExt cx="293855" cy="644170"/>
          </a:xfrm>
        </p:grpSpPr>
        <p:sp>
          <p:nvSpPr>
            <p:cNvPr id="5693" name="Google Shape;5693;p5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56"/>
          <p:cNvGrpSpPr/>
          <p:nvPr/>
        </p:nvGrpSpPr>
        <p:grpSpPr>
          <a:xfrm>
            <a:off x="709562" y="2728028"/>
            <a:ext cx="1779649" cy="591620"/>
            <a:chOff x="246070" y="1983375"/>
            <a:chExt cx="1855347" cy="616849"/>
          </a:xfrm>
        </p:grpSpPr>
        <p:sp>
          <p:nvSpPr>
            <p:cNvPr id="5696" name="Google Shape;5696;p5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6"/>
          <p:cNvGrpSpPr/>
          <p:nvPr/>
        </p:nvGrpSpPr>
        <p:grpSpPr>
          <a:xfrm>
            <a:off x="2320428" y="971307"/>
            <a:ext cx="711055" cy="745993"/>
            <a:chOff x="2496269" y="1171698"/>
            <a:chExt cx="761953" cy="799392"/>
          </a:xfrm>
        </p:grpSpPr>
        <p:grpSp>
          <p:nvGrpSpPr>
            <p:cNvPr id="5706" name="Google Shape;5706;p56"/>
            <p:cNvGrpSpPr/>
            <p:nvPr/>
          </p:nvGrpSpPr>
          <p:grpSpPr>
            <a:xfrm>
              <a:off x="2496269" y="1171698"/>
              <a:ext cx="761953" cy="723022"/>
              <a:chOff x="2496269" y="1171698"/>
              <a:chExt cx="761953" cy="723022"/>
            </a:xfrm>
          </p:grpSpPr>
          <p:sp>
            <p:nvSpPr>
              <p:cNvPr id="5707" name="Google Shape;5707;p5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9" name="Google Shape;5709;p56"/>
              <p:cNvGrpSpPr/>
              <p:nvPr/>
            </p:nvGrpSpPr>
            <p:grpSpPr>
              <a:xfrm>
                <a:off x="2496269" y="1171698"/>
                <a:ext cx="761953" cy="723022"/>
                <a:chOff x="2496269" y="1120652"/>
                <a:chExt cx="761953" cy="723022"/>
              </a:xfrm>
            </p:grpSpPr>
            <p:grpSp>
              <p:nvGrpSpPr>
                <p:cNvPr id="5710" name="Google Shape;5710;p56"/>
                <p:cNvGrpSpPr/>
                <p:nvPr/>
              </p:nvGrpSpPr>
              <p:grpSpPr>
                <a:xfrm>
                  <a:off x="2496269" y="1120652"/>
                  <a:ext cx="761953" cy="723022"/>
                  <a:chOff x="2496269" y="1120652"/>
                  <a:chExt cx="761953" cy="723022"/>
                </a:xfrm>
              </p:grpSpPr>
              <p:grpSp>
                <p:nvGrpSpPr>
                  <p:cNvPr id="5711" name="Google Shape;5711;p56"/>
                  <p:cNvGrpSpPr/>
                  <p:nvPr/>
                </p:nvGrpSpPr>
                <p:grpSpPr>
                  <a:xfrm>
                    <a:off x="2496269" y="1304589"/>
                    <a:ext cx="407089" cy="305057"/>
                    <a:chOff x="2496269" y="1304589"/>
                    <a:chExt cx="407089" cy="305057"/>
                  </a:xfrm>
                </p:grpSpPr>
                <p:sp>
                  <p:nvSpPr>
                    <p:cNvPr id="5712" name="Google Shape;5712;p5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56"/>
                  <p:cNvGrpSpPr/>
                  <p:nvPr/>
                </p:nvGrpSpPr>
                <p:grpSpPr>
                  <a:xfrm>
                    <a:off x="2586468" y="1493376"/>
                    <a:ext cx="358850" cy="349656"/>
                    <a:chOff x="2586468" y="1493376"/>
                    <a:chExt cx="358850" cy="349656"/>
                  </a:xfrm>
                </p:grpSpPr>
                <p:sp>
                  <p:nvSpPr>
                    <p:cNvPr id="5715" name="Google Shape;5715;p5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56"/>
                  <p:cNvGrpSpPr/>
                  <p:nvPr/>
                </p:nvGrpSpPr>
                <p:grpSpPr>
                  <a:xfrm>
                    <a:off x="2807939" y="1494024"/>
                    <a:ext cx="358857" cy="349650"/>
                    <a:chOff x="2807939" y="1494024"/>
                    <a:chExt cx="358857" cy="349650"/>
                  </a:xfrm>
                </p:grpSpPr>
                <p:sp>
                  <p:nvSpPr>
                    <p:cNvPr id="5718" name="Google Shape;5718;p5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56"/>
                  <p:cNvGrpSpPr/>
                  <p:nvPr/>
                </p:nvGrpSpPr>
                <p:grpSpPr>
                  <a:xfrm>
                    <a:off x="2851133" y="1305635"/>
                    <a:ext cx="407089" cy="305057"/>
                    <a:chOff x="2851133" y="1305635"/>
                    <a:chExt cx="407089" cy="305057"/>
                  </a:xfrm>
                </p:grpSpPr>
                <p:sp>
                  <p:nvSpPr>
                    <p:cNvPr id="5721" name="Google Shape;5721;p5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6"/>
                  <p:cNvGrpSpPr/>
                  <p:nvPr/>
                </p:nvGrpSpPr>
                <p:grpSpPr>
                  <a:xfrm>
                    <a:off x="2727495" y="1120652"/>
                    <a:ext cx="300271" cy="396358"/>
                    <a:chOff x="2727495" y="1120652"/>
                    <a:chExt cx="300271" cy="396358"/>
                  </a:xfrm>
                </p:grpSpPr>
                <p:sp>
                  <p:nvSpPr>
                    <p:cNvPr id="5724" name="Google Shape;5724;p5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6" name="Google Shape;5726;p56"/>
                <p:cNvGrpSpPr/>
                <p:nvPr/>
              </p:nvGrpSpPr>
              <p:grpSpPr>
                <a:xfrm>
                  <a:off x="2722305" y="1350460"/>
                  <a:ext cx="308357" cy="308344"/>
                  <a:chOff x="2722305" y="1350460"/>
                  <a:chExt cx="308357" cy="308344"/>
                </a:xfrm>
              </p:grpSpPr>
              <p:sp>
                <p:nvSpPr>
                  <p:cNvPr id="5727" name="Google Shape;5727;p5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8" name="Google Shape;5728;p56"/>
                  <p:cNvGrpSpPr/>
                  <p:nvPr/>
                </p:nvGrpSpPr>
                <p:grpSpPr>
                  <a:xfrm>
                    <a:off x="2725064" y="1364529"/>
                    <a:ext cx="297954" cy="280182"/>
                    <a:chOff x="2725064" y="1364529"/>
                    <a:chExt cx="297954" cy="280182"/>
                  </a:xfrm>
                </p:grpSpPr>
                <p:sp>
                  <p:nvSpPr>
                    <p:cNvPr id="5729" name="Google Shape;5729;p5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734" name="Google Shape;5734;p5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6"/>
          <p:cNvGrpSpPr/>
          <p:nvPr/>
        </p:nvGrpSpPr>
        <p:grpSpPr>
          <a:xfrm>
            <a:off x="3909129" y="2727412"/>
            <a:ext cx="1569144" cy="591015"/>
            <a:chOff x="3820100" y="3023049"/>
            <a:chExt cx="1303926" cy="491162"/>
          </a:xfrm>
        </p:grpSpPr>
        <p:grpSp>
          <p:nvGrpSpPr>
            <p:cNvPr id="5740" name="Google Shape;5740;p56"/>
            <p:cNvGrpSpPr/>
            <p:nvPr/>
          </p:nvGrpSpPr>
          <p:grpSpPr>
            <a:xfrm>
              <a:off x="3820100" y="3023072"/>
              <a:ext cx="1303926" cy="491139"/>
              <a:chOff x="3820100" y="3023072"/>
              <a:chExt cx="1303926" cy="491139"/>
            </a:xfrm>
          </p:grpSpPr>
          <p:sp>
            <p:nvSpPr>
              <p:cNvPr id="5741" name="Google Shape;5741;p5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6"/>
            <p:cNvGrpSpPr/>
            <p:nvPr/>
          </p:nvGrpSpPr>
          <p:grpSpPr>
            <a:xfrm>
              <a:off x="4132439" y="3023645"/>
              <a:ext cx="393633" cy="177096"/>
              <a:chOff x="4132439" y="3023645"/>
              <a:chExt cx="393633" cy="177096"/>
            </a:xfrm>
          </p:grpSpPr>
          <p:sp>
            <p:nvSpPr>
              <p:cNvPr id="5744" name="Google Shape;5744;p5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6"/>
            <p:cNvGrpSpPr/>
            <p:nvPr/>
          </p:nvGrpSpPr>
          <p:grpSpPr>
            <a:xfrm>
              <a:off x="3921811" y="3023049"/>
              <a:ext cx="1002397" cy="388943"/>
              <a:chOff x="3921811" y="3023049"/>
              <a:chExt cx="1002397" cy="388943"/>
            </a:xfrm>
          </p:grpSpPr>
          <p:sp>
            <p:nvSpPr>
              <p:cNvPr id="5747" name="Google Shape;5747;p5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6"/>
            <p:cNvGrpSpPr/>
            <p:nvPr/>
          </p:nvGrpSpPr>
          <p:grpSpPr>
            <a:xfrm>
              <a:off x="4023645" y="3023049"/>
              <a:ext cx="683032" cy="286722"/>
              <a:chOff x="4023645" y="3023049"/>
              <a:chExt cx="683032" cy="286722"/>
            </a:xfrm>
          </p:grpSpPr>
          <p:sp>
            <p:nvSpPr>
              <p:cNvPr id="5750" name="Google Shape;5750;p5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2" name="Google Shape;5752;p56"/>
          <p:cNvGrpSpPr/>
          <p:nvPr/>
        </p:nvGrpSpPr>
        <p:grpSpPr>
          <a:xfrm>
            <a:off x="1541251" y="1854258"/>
            <a:ext cx="713522" cy="688025"/>
            <a:chOff x="1706078" y="2092648"/>
            <a:chExt cx="660913" cy="637296"/>
          </a:xfrm>
        </p:grpSpPr>
        <p:sp>
          <p:nvSpPr>
            <p:cNvPr id="5753" name="Google Shape;5753;p5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4" name="Google Shape;5754;p56"/>
            <p:cNvGrpSpPr/>
            <p:nvPr/>
          </p:nvGrpSpPr>
          <p:grpSpPr>
            <a:xfrm>
              <a:off x="1706078" y="2092648"/>
              <a:ext cx="660913" cy="575241"/>
              <a:chOff x="1706078" y="2092648"/>
              <a:chExt cx="660913" cy="575241"/>
            </a:xfrm>
          </p:grpSpPr>
          <p:sp>
            <p:nvSpPr>
              <p:cNvPr id="5755" name="Google Shape;5755;p5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8" name="Google Shape;5758;p56"/>
          <p:cNvGrpSpPr/>
          <p:nvPr/>
        </p:nvGrpSpPr>
        <p:grpSpPr>
          <a:xfrm>
            <a:off x="6303109" y="971806"/>
            <a:ext cx="1317459" cy="684168"/>
            <a:chOff x="238125" y="999450"/>
            <a:chExt cx="7140700" cy="3708225"/>
          </a:xfrm>
        </p:grpSpPr>
        <p:sp>
          <p:nvSpPr>
            <p:cNvPr id="5759" name="Google Shape;5759;p5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1" name="Shape 5771"/>
        <p:cNvGrpSpPr/>
        <p:nvPr/>
      </p:nvGrpSpPr>
      <p:grpSpPr>
        <a:xfrm>
          <a:off x="0" y="0"/>
          <a:ext cx="0" cy="0"/>
          <a:chOff x="0" y="0"/>
          <a:chExt cx="0" cy="0"/>
        </a:xfrm>
      </p:grpSpPr>
      <p:grpSp>
        <p:nvGrpSpPr>
          <p:cNvPr id="5772" name="Google Shape;5772;p57"/>
          <p:cNvGrpSpPr/>
          <p:nvPr/>
        </p:nvGrpSpPr>
        <p:grpSpPr>
          <a:xfrm>
            <a:off x="717027" y="967622"/>
            <a:ext cx="1636117" cy="1526144"/>
            <a:chOff x="729238" y="1179665"/>
            <a:chExt cx="1636117" cy="1526144"/>
          </a:xfrm>
        </p:grpSpPr>
        <p:grpSp>
          <p:nvGrpSpPr>
            <p:cNvPr id="5773" name="Google Shape;5773;p57"/>
            <p:cNvGrpSpPr/>
            <p:nvPr/>
          </p:nvGrpSpPr>
          <p:grpSpPr>
            <a:xfrm>
              <a:off x="729238" y="1179665"/>
              <a:ext cx="80700" cy="1526144"/>
              <a:chOff x="729238" y="1179665"/>
              <a:chExt cx="80700" cy="1526144"/>
            </a:xfrm>
          </p:grpSpPr>
          <p:sp>
            <p:nvSpPr>
              <p:cNvPr id="5774" name="Google Shape;5774;p5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7"/>
            <p:cNvGrpSpPr/>
            <p:nvPr/>
          </p:nvGrpSpPr>
          <p:grpSpPr>
            <a:xfrm>
              <a:off x="903098" y="1179665"/>
              <a:ext cx="80700" cy="1526144"/>
              <a:chOff x="903098" y="1179665"/>
              <a:chExt cx="80700" cy="1526144"/>
            </a:xfrm>
          </p:grpSpPr>
          <p:sp>
            <p:nvSpPr>
              <p:cNvPr id="5785" name="Google Shape;5785;p5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7"/>
            <p:cNvGrpSpPr/>
            <p:nvPr/>
          </p:nvGrpSpPr>
          <p:grpSpPr>
            <a:xfrm>
              <a:off x="1076958" y="1179665"/>
              <a:ext cx="80700" cy="1526144"/>
              <a:chOff x="1076958" y="1179665"/>
              <a:chExt cx="80700" cy="1526144"/>
            </a:xfrm>
          </p:grpSpPr>
          <p:sp>
            <p:nvSpPr>
              <p:cNvPr id="5796" name="Google Shape;5796;p5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7"/>
            <p:cNvGrpSpPr/>
            <p:nvPr/>
          </p:nvGrpSpPr>
          <p:grpSpPr>
            <a:xfrm>
              <a:off x="1247707" y="1179665"/>
              <a:ext cx="80700" cy="1526144"/>
              <a:chOff x="1247707" y="1179665"/>
              <a:chExt cx="80700" cy="1526144"/>
            </a:xfrm>
          </p:grpSpPr>
          <p:sp>
            <p:nvSpPr>
              <p:cNvPr id="5807" name="Google Shape;5807;p5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57"/>
            <p:cNvGrpSpPr/>
            <p:nvPr/>
          </p:nvGrpSpPr>
          <p:grpSpPr>
            <a:xfrm>
              <a:off x="1421567" y="1179665"/>
              <a:ext cx="80700" cy="1526144"/>
              <a:chOff x="1421567" y="1179665"/>
              <a:chExt cx="80700" cy="1526144"/>
            </a:xfrm>
          </p:grpSpPr>
          <p:sp>
            <p:nvSpPr>
              <p:cNvPr id="5818" name="Google Shape;5818;p5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57"/>
            <p:cNvGrpSpPr/>
            <p:nvPr/>
          </p:nvGrpSpPr>
          <p:grpSpPr>
            <a:xfrm>
              <a:off x="1592327" y="1179665"/>
              <a:ext cx="80700" cy="1526144"/>
              <a:chOff x="1592327" y="1179665"/>
              <a:chExt cx="80700" cy="1526144"/>
            </a:xfrm>
          </p:grpSpPr>
          <p:sp>
            <p:nvSpPr>
              <p:cNvPr id="5829" name="Google Shape;5829;p5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57"/>
            <p:cNvGrpSpPr/>
            <p:nvPr/>
          </p:nvGrpSpPr>
          <p:grpSpPr>
            <a:xfrm>
              <a:off x="1766187" y="1179665"/>
              <a:ext cx="80700" cy="1526144"/>
              <a:chOff x="1766187" y="1179665"/>
              <a:chExt cx="80700" cy="1526144"/>
            </a:xfrm>
          </p:grpSpPr>
          <p:sp>
            <p:nvSpPr>
              <p:cNvPr id="5840" name="Google Shape;5840;p5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57"/>
            <p:cNvGrpSpPr/>
            <p:nvPr/>
          </p:nvGrpSpPr>
          <p:grpSpPr>
            <a:xfrm>
              <a:off x="1936935" y="1179665"/>
              <a:ext cx="80700" cy="1526144"/>
              <a:chOff x="1936935" y="1179665"/>
              <a:chExt cx="80700" cy="1526144"/>
            </a:xfrm>
          </p:grpSpPr>
          <p:sp>
            <p:nvSpPr>
              <p:cNvPr id="5851" name="Google Shape;5851;p5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57"/>
            <p:cNvGrpSpPr/>
            <p:nvPr/>
          </p:nvGrpSpPr>
          <p:grpSpPr>
            <a:xfrm>
              <a:off x="2110795" y="1179665"/>
              <a:ext cx="80700" cy="1526144"/>
              <a:chOff x="2110795" y="1179665"/>
              <a:chExt cx="80700" cy="1526144"/>
            </a:xfrm>
          </p:grpSpPr>
          <p:sp>
            <p:nvSpPr>
              <p:cNvPr id="5862" name="Google Shape;5862;p5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57"/>
            <p:cNvGrpSpPr/>
            <p:nvPr/>
          </p:nvGrpSpPr>
          <p:grpSpPr>
            <a:xfrm>
              <a:off x="2284655" y="1179665"/>
              <a:ext cx="80700" cy="1526144"/>
              <a:chOff x="2284655" y="1179665"/>
              <a:chExt cx="80700" cy="1526144"/>
            </a:xfrm>
          </p:grpSpPr>
          <p:sp>
            <p:nvSpPr>
              <p:cNvPr id="5873" name="Google Shape;5873;p5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3" name="Google Shape;5883;p57"/>
          <p:cNvGrpSpPr/>
          <p:nvPr/>
        </p:nvGrpSpPr>
        <p:grpSpPr>
          <a:xfrm>
            <a:off x="2611693" y="986760"/>
            <a:ext cx="1364248" cy="1102133"/>
            <a:chOff x="2623904" y="1198803"/>
            <a:chExt cx="1364248" cy="1102133"/>
          </a:xfrm>
        </p:grpSpPr>
        <p:grpSp>
          <p:nvGrpSpPr>
            <p:cNvPr id="5884" name="Google Shape;5884;p57"/>
            <p:cNvGrpSpPr/>
            <p:nvPr/>
          </p:nvGrpSpPr>
          <p:grpSpPr>
            <a:xfrm>
              <a:off x="2623907" y="1198803"/>
              <a:ext cx="1364245" cy="273000"/>
              <a:chOff x="2623907" y="1198803"/>
              <a:chExt cx="1364245" cy="273000"/>
            </a:xfrm>
          </p:grpSpPr>
          <p:sp>
            <p:nvSpPr>
              <p:cNvPr id="5885" name="Google Shape;5885;p5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7"/>
            <p:cNvGrpSpPr/>
            <p:nvPr/>
          </p:nvGrpSpPr>
          <p:grpSpPr>
            <a:xfrm>
              <a:off x="2623904" y="1476964"/>
              <a:ext cx="1364245" cy="273000"/>
              <a:chOff x="2623904" y="1476964"/>
              <a:chExt cx="1364245" cy="273000"/>
            </a:xfrm>
          </p:grpSpPr>
          <p:sp>
            <p:nvSpPr>
              <p:cNvPr id="5891" name="Google Shape;5891;p5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57"/>
            <p:cNvGrpSpPr/>
            <p:nvPr/>
          </p:nvGrpSpPr>
          <p:grpSpPr>
            <a:xfrm>
              <a:off x="2623907" y="1749775"/>
              <a:ext cx="1364245" cy="273000"/>
              <a:chOff x="2623907" y="1749775"/>
              <a:chExt cx="1364245" cy="273000"/>
            </a:xfrm>
          </p:grpSpPr>
          <p:sp>
            <p:nvSpPr>
              <p:cNvPr id="5897" name="Google Shape;5897;p5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7"/>
            <p:cNvGrpSpPr/>
            <p:nvPr/>
          </p:nvGrpSpPr>
          <p:grpSpPr>
            <a:xfrm>
              <a:off x="2623904" y="2027936"/>
              <a:ext cx="1364245" cy="273000"/>
              <a:chOff x="2623904" y="2027936"/>
              <a:chExt cx="1364245" cy="273000"/>
            </a:xfrm>
          </p:grpSpPr>
          <p:sp>
            <p:nvSpPr>
              <p:cNvPr id="5903" name="Google Shape;5903;p5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8" name="Google Shape;5908;p57"/>
          <p:cNvGrpSpPr/>
          <p:nvPr/>
        </p:nvGrpSpPr>
        <p:grpSpPr>
          <a:xfrm>
            <a:off x="2601154" y="2445833"/>
            <a:ext cx="1387541" cy="159124"/>
            <a:chOff x="3200660" y="2180272"/>
            <a:chExt cx="2563824" cy="378237"/>
          </a:xfrm>
        </p:grpSpPr>
        <p:sp>
          <p:nvSpPr>
            <p:cNvPr id="5909" name="Google Shape;5909;p5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57"/>
          <p:cNvGrpSpPr/>
          <p:nvPr/>
        </p:nvGrpSpPr>
        <p:grpSpPr>
          <a:xfrm>
            <a:off x="2597679" y="2723597"/>
            <a:ext cx="1390502" cy="159625"/>
            <a:chOff x="3530150" y="2790075"/>
            <a:chExt cx="1962600" cy="225300"/>
          </a:xfrm>
        </p:grpSpPr>
        <p:sp>
          <p:nvSpPr>
            <p:cNvPr id="5928" name="Google Shape;5928;p5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57"/>
          <p:cNvGrpSpPr/>
          <p:nvPr/>
        </p:nvGrpSpPr>
        <p:grpSpPr>
          <a:xfrm>
            <a:off x="2597736" y="3001862"/>
            <a:ext cx="1411629" cy="154175"/>
            <a:chOff x="3558802" y="4011244"/>
            <a:chExt cx="1866000" cy="111600"/>
          </a:xfrm>
        </p:grpSpPr>
        <p:sp>
          <p:nvSpPr>
            <p:cNvPr id="5931" name="Google Shape;5931;p5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57"/>
          <p:cNvGrpSpPr/>
          <p:nvPr/>
        </p:nvGrpSpPr>
        <p:grpSpPr>
          <a:xfrm>
            <a:off x="2598024" y="2207432"/>
            <a:ext cx="1383503" cy="119761"/>
            <a:chOff x="3465975" y="2270258"/>
            <a:chExt cx="1986364" cy="171947"/>
          </a:xfrm>
        </p:grpSpPr>
        <p:sp>
          <p:nvSpPr>
            <p:cNvPr id="5934" name="Google Shape;5934;p5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7"/>
          <p:cNvGrpSpPr/>
          <p:nvPr/>
        </p:nvGrpSpPr>
        <p:grpSpPr>
          <a:xfrm>
            <a:off x="2609031" y="3571205"/>
            <a:ext cx="1369531" cy="195460"/>
            <a:chOff x="723300" y="4253549"/>
            <a:chExt cx="2276482" cy="324900"/>
          </a:xfrm>
        </p:grpSpPr>
        <p:sp>
          <p:nvSpPr>
            <p:cNvPr id="5943" name="Google Shape;5943;p5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57"/>
          <p:cNvGrpSpPr/>
          <p:nvPr/>
        </p:nvGrpSpPr>
        <p:grpSpPr>
          <a:xfrm>
            <a:off x="2598592" y="3272446"/>
            <a:ext cx="1389066" cy="180119"/>
            <a:chOff x="705948" y="3788465"/>
            <a:chExt cx="2308953" cy="299400"/>
          </a:xfrm>
        </p:grpSpPr>
        <p:sp>
          <p:nvSpPr>
            <p:cNvPr id="5949" name="Google Shape;5949;p5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57"/>
          <p:cNvGrpSpPr/>
          <p:nvPr/>
        </p:nvGrpSpPr>
        <p:grpSpPr>
          <a:xfrm>
            <a:off x="4195583" y="1876400"/>
            <a:ext cx="1433821" cy="191501"/>
            <a:chOff x="4273350" y="2088443"/>
            <a:chExt cx="1433821" cy="191501"/>
          </a:xfrm>
        </p:grpSpPr>
        <p:grpSp>
          <p:nvGrpSpPr>
            <p:cNvPr id="5955" name="Google Shape;5955;p57"/>
            <p:cNvGrpSpPr/>
            <p:nvPr/>
          </p:nvGrpSpPr>
          <p:grpSpPr>
            <a:xfrm>
              <a:off x="4273350" y="2088443"/>
              <a:ext cx="1433821" cy="0"/>
              <a:chOff x="5224975" y="2962250"/>
              <a:chExt cx="1544400" cy="0"/>
            </a:xfrm>
          </p:grpSpPr>
          <p:cxnSp>
            <p:nvCxnSpPr>
              <p:cNvPr id="5956" name="Google Shape;5956;p5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57" name="Google Shape;5957;p5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958" name="Google Shape;5958;p57"/>
            <p:cNvGrpSpPr/>
            <p:nvPr/>
          </p:nvGrpSpPr>
          <p:grpSpPr>
            <a:xfrm>
              <a:off x="4273350" y="2279944"/>
              <a:ext cx="1433821" cy="0"/>
              <a:chOff x="5224975" y="2962250"/>
              <a:chExt cx="1544400" cy="0"/>
            </a:xfrm>
          </p:grpSpPr>
          <p:cxnSp>
            <p:nvCxnSpPr>
              <p:cNvPr id="5959" name="Google Shape;5959;p5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60" name="Google Shape;5960;p5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961" name="Google Shape;5961;p57"/>
          <p:cNvGrpSpPr/>
          <p:nvPr/>
        </p:nvGrpSpPr>
        <p:grpSpPr>
          <a:xfrm>
            <a:off x="2646529" y="3885304"/>
            <a:ext cx="1304609" cy="294074"/>
            <a:chOff x="2658741" y="4097347"/>
            <a:chExt cx="1304609" cy="294074"/>
          </a:xfrm>
        </p:grpSpPr>
        <p:grpSp>
          <p:nvGrpSpPr>
            <p:cNvPr id="5962" name="Google Shape;5962;p57"/>
            <p:cNvGrpSpPr/>
            <p:nvPr/>
          </p:nvGrpSpPr>
          <p:grpSpPr>
            <a:xfrm>
              <a:off x="2658741" y="4097347"/>
              <a:ext cx="118572" cy="294074"/>
              <a:chOff x="3343310" y="4475555"/>
              <a:chExt cx="127717" cy="316753"/>
            </a:xfrm>
          </p:grpSpPr>
          <p:sp>
            <p:nvSpPr>
              <p:cNvPr id="5963" name="Google Shape;5963;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7"/>
            <p:cNvGrpSpPr/>
            <p:nvPr/>
          </p:nvGrpSpPr>
          <p:grpSpPr>
            <a:xfrm>
              <a:off x="3815519" y="4098388"/>
              <a:ext cx="147831" cy="291991"/>
              <a:chOff x="3527539" y="4476677"/>
              <a:chExt cx="159232" cy="314510"/>
            </a:xfrm>
          </p:grpSpPr>
          <p:sp>
            <p:nvSpPr>
              <p:cNvPr id="5966" name="Google Shape;5966;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7"/>
            <p:cNvGrpSpPr/>
            <p:nvPr/>
          </p:nvGrpSpPr>
          <p:grpSpPr>
            <a:xfrm>
              <a:off x="3511696" y="4098388"/>
              <a:ext cx="147831" cy="291991"/>
              <a:chOff x="3527539" y="4476677"/>
              <a:chExt cx="159232" cy="314510"/>
            </a:xfrm>
          </p:grpSpPr>
          <p:sp>
            <p:nvSpPr>
              <p:cNvPr id="5969" name="Google Shape;5969;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7"/>
            <p:cNvGrpSpPr/>
            <p:nvPr/>
          </p:nvGrpSpPr>
          <p:grpSpPr>
            <a:xfrm>
              <a:off x="3207874" y="4098388"/>
              <a:ext cx="147831" cy="291991"/>
              <a:chOff x="3527539" y="4476677"/>
              <a:chExt cx="159232" cy="314510"/>
            </a:xfrm>
          </p:grpSpPr>
          <p:sp>
            <p:nvSpPr>
              <p:cNvPr id="5972" name="Google Shape;5972;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7"/>
            <p:cNvGrpSpPr/>
            <p:nvPr/>
          </p:nvGrpSpPr>
          <p:grpSpPr>
            <a:xfrm>
              <a:off x="2933305" y="4097347"/>
              <a:ext cx="118572" cy="294074"/>
              <a:chOff x="3343310" y="4475555"/>
              <a:chExt cx="127717" cy="316753"/>
            </a:xfrm>
          </p:grpSpPr>
          <p:sp>
            <p:nvSpPr>
              <p:cNvPr id="5975" name="Google Shape;5975;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7" name="Google Shape;5977;p57"/>
          <p:cNvGrpSpPr/>
          <p:nvPr/>
        </p:nvGrpSpPr>
        <p:grpSpPr>
          <a:xfrm>
            <a:off x="4197138" y="963998"/>
            <a:ext cx="1430711" cy="751237"/>
            <a:chOff x="5159450" y="1919950"/>
            <a:chExt cx="1541050" cy="862500"/>
          </a:xfrm>
        </p:grpSpPr>
        <p:sp>
          <p:nvSpPr>
            <p:cNvPr id="5978" name="Google Shape;5978;p5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979" name="Google Shape;5979;p57"/>
            <p:cNvGrpSpPr/>
            <p:nvPr/>
          </p:nvGrpSpPr>
          <p:grpSpPr>
            <a:xfrm>
              <a:off x="5159450" y="1919950"/>
              <a:ext cx="1541050" cy="862500"/>
              <a:chOff x="5159450" y="1919950"/>
              <a:chExt cx="1541050" cy="862500"/>
            </a:xfrm>
          </p:grpSpPr>
          <p:cxnSp>
            <p:nvCxnSpPr>
              <p:cNvPr id="5980" name="Google Shape;5980;p5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981" name="Google Shape;5981;p5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982" name="Google Shape;5982;p57"/>
          <p:cNvGrpSpPr/>
          <p:nvPr/>
        </p:nvGrpSpPr>
        <p:grpSpPr>
          <a:xfrm>
            <a:off x="4245275" y="2227768"/>
            <a:ext cx="1334436" cy="967914"/>
            <a:chOff x="4294923" y="2439811"/>
            <a:chExt cx="1334436" cy="967914"/>
          </a:xfrm>
        </p:grpSpPr>
        <p:grpSp>
          <p:nvGrpSpPr>
            <p:cNvPr id="5983" name="Google Shape;5983;p57"/>
            <p:cNvGrpSpPr/>
            <p:nvPr/>
          </p:nvGrpSpPr>
          <p:grpSpPr>
            <a:xfrm>
              <a:off x="4960455" y="2469658"/>
              <a:ext cx="668904" cy="885524"/>
              <a:chOff x="4960455" y="2469658"/>
              <a:chExt cx="668904" cy="885524"/>
            </a:xfrm>
          </p:grpSpPr>
          <p:sp>
            <p:nvSpPr>
              <p:cNvPr id="5984" name="Google Shape;5984;p5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57"/>
            <p:cNvGrpSpPr/>
            <p:nvPr/>
          </p:nvGrpSpPr>
          <p:grpSpPr>
            <a:xfrm>
              <a:off x="4294923" y="2469658"/>
              <a:ext cx="668951" cy="885524"/>
              <a:chOff x="4294923" y="2469658"/>
              <a:chExt cx="668951" cy="885524"/>
            </a:xfrm>
          </p:grpSpPr>
          <p:sp>
            <p:nvSpPr>
              <p:cNvPr id="5991" name="Google Shape;5991;p5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7" name="Google Shape;5997;p5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7"/>
          <p:cNvGrpSpPr/>
          <p:nvPr/>
        </p:nvGrpSpPr>
        <p:grpSpPr>
          <a:xfrm>
            <a:off x="4231478" y="3282213"/>
            <a:ext cx="1430949" cy="897289"/>
            <a:chOff x="4351371" y="3547942"/>
            <a:chExt cx="1345130" cy="843475"/>
          </a:xfrm>
        </p:grpSpPr>
        <p:grpSp>
          <p:nvGrpSpPr>
            <p:cNvPr id="5999" name="Google Shape;5999;p57"/>
            <p:cNvGrpSpPr/>
            <p:nvPr/>
          </p:nvGrpSpPr>
          <p:grpSpPr>
            <a:xfrm>
              <a:off x="4351371" y="4209917"/>
              <a:ext cx="1345130" cy="181500"/>
              <a:chOff x="4351371" y="4209917"/>
              <a:chExt cx="1345130" cy="181500"/>
            </a:xfrm>
          </p:grpSpPr>
          <p:sp>
            <p:nvSpPr>
              <p:cNvPr id="6000" name="Google Shape;6000;p5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1" name="Google Shape;6001;p5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002" name="Google Shape;6002;p57"/>
            <p:cNvGrpSpPr/>
            <p:nvPr/>
          </p:nvGrpSpPr>
          <p:grpSpPr>
            <a:xfrm>
              <a:off x="4403010" y="3985221"/>
              <a:ext cx="1109518" cy="181500"/>
              <a:chOff x="4403010" y="3985221"/>
              <a:chExt cx="1109518" cy="181500"/>
            </a:xfrm>
          </p:grpSpPr>
          <p:sp>
            <p:nvSpPr>
              <p:cNvPr id="6003" name="Google Shape;6003;p5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4" name="Google Shape;6004;p5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005" name="Google Shape;6005;p57"/>
            <p:cNvGrpSpPr/>
            <p:nvPr/>
          </p:nvGrpSpPr>
          <p:grpSpPr>
            <a:xfrm>
              <a:off x="4618704" y="3766582"/>
              <a:ext cx="807858" cy="181500"/>
              <a:chOff x="4618704" y="3766582"/>
              <a:chExt cx="807858" cy="181500"/>
            </a:xfrm>
          </p:grpSpPr>
          <p:sp>
            <p:nvSpPr>
              <p:cNvPr id="6006" name="Google Shape;6006;p5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7" name="Google Shape;6007;p5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008" name="Google Shape;6008;p57"/>
            <p:cNvGrpSpPr/>
            <p:nvPr/>
          </p:nvGrpSpPr>
          <p:grpSpPr>
            <a:xfrm>
              <a:off x="4735238" y="3547942"/>
              <a:ext cx="462839" cy="181500"/>
              <a:chOff x="4735238" y="3547942"/>
              <a:chExt cx="462839" cy="181500"/>
            </a:xfrm>
          </p:grpSpPr>
          <p:sp>
            <p:nvSpPr>
              <p:cNvPr id="6009" name="Google Shape;6009;p5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0" name="Google Shape;6010;p5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011" name="Google Shape;6011;p57"/>
          <p:cNvGrpSpPr/>
          <p:nvPr/>
        </p:nvGrpSpPr>
        <p:grpSpPr>
          <a:xfrm>
            <a:off x="7407836" y="2217537"/>
            <a:ext cx="1020955" cy="928853"/>
            <a:chOff x="926675" y="238125"/>
            <a:chExt cx="5755100" cy="5232975"/>
          </a:xfrm>
        </p:grpSpPr>
        <p:sp>
          <p:nvSpPr>
            <p:cNvPr id="6012" name="Google Shape;6012;p5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57"/>
          <p:cNvGrpSpPr/>
          <p:nvPr/>
        </p:nvGrpSpPr>
        <p:grpSpPr>
          <a:xfrm>
            <a:off x="715210" y="2616272"/>
            <a:ext cx="1695374" cy="1560837"/>
            <a:chOff x="727421" y="2828315"/>
            <a:chExt cx="1695374" cy="1560837"/>
          </a:xfrm>
        </p:grpSpPr>
        <p:grpSp>
          <p:nvGrpSpPr>
            <p:cNvPr id="6017" name="Google Shape;6017;p57"/>
            <p:cNvGrpSpPr/>
            <p:nvPr/>
          </p:nvGrpSpPr>
          <p:grpSpPr>
            <a:xfrm>
              <a:off x="727421" y="2828315"/>
              <a:ext cx="1695374" cy="1560837"/>
              <a:chOff x="734799" y="2782450"/>
              <a:chExt cx="1571100" cy="1577400"/>
            </a:xfrm>
          </p:grpSpPr>
          <p:cxnSp>
            <p:nvCxnSpPr>
              <p:cNvPr id="6018" name="Google Shape;6018;p5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019" name="Google Shape;6019;p5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020" name="Google Shape;6020;p57"/>
            <p:cNvGrpSpPr/>
            <p:nvPr/>
          </p:nvGrpSpPr>
          <p:grpSpPr>
            <a:xfrm>
              <a:off x="819108" y="2882501"/>
              <a:ext cx="1556791" cy="1426186"/>
              <a:chOff x="819108" y="2882501"/>
              <a:chExt cx="1556791" cy="1426186"/>
            </a:xfrm>
          </p:grpSpPr>
          <p:grpSp>
            <p:nvGrpSpPr>
              <p:cNvPr id="6021" name="Google Shape;6021;p57"/>
              <p:cNvGrpSpPr/>
              <p:nvPr/>
            </p:nvGrpSpPr>
            <p:grpSpPr>
              <a:xfrm>
                <a:off x="819108" y="2882501"/>
                <a:ext cx="103104" cy="1426186"/>
                <a:chOff x="4674013" y="3100904"/>
                <a:chExt cx="122758" cy="1698043"/>
              </a:xfrm>
            </p:grpSpPr>
            <p:sp>
              <p:nvSpPr>
                <p:cNvPr id="6022" name="Google Shape;6022;p5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57"/>
              <p:cNvGrpSpPr/>
              <p:nvPr/>
            </p:nvGrpSpPr>
            <p:grpSpPr>
              <a:xfrm>
                <a:off x="1062475" y="2882501"/>
                <a:ext cx="103104" cy="1426186"/>
                <a:chOff x="4940438" y="3100904"/>
                <a:chExt cx="122758" cy="1698043"/>
              </a:xfrm>
            </p:grpSpPr>
            <p:sp>
              <p:nvSpPr>
                <p:cNvPr id="6030" name="Google Shape;6030;p5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57"/>
              <p:cNvGrpSpPr/>
              <p:nvPr/>
            </p:nvGrpSpPr>
            <p:grpSpPr>
              <a:xfrm>
                <a:off x="1299324" y="2882501"/>
                <a:ext cx="103104" cy="1426186"/>
                <a:chOff x="5206863" y="3100904"/>
                <a:chExt cx="122758" cy="1698043"/>
              </a:xfrm>
            </p:grpSpPr>
            <p:sp>
              <p:nvSpPr>
                <p:cNvPr id="6038" name="Google Shape;6038;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57"/>
              <p:cNvGrpSpPr/>
              <p:nvPr/>
            </p:nvGrpSpPr>
            <p:grpSpPr>
              <a:xfrm>
                <a:off x="1786057" y="2882501"/>
                <a:ext cx="103104" cy="1426186"/>
                <a:chOff x="6006138" y="3143629"/>
                <a:chExt cx="122758" cy="1698043"/>
              </a:xfrm>
            </p:grpSpPr>
            <p:sp>
              <p:nvSpPr>
                <p:cNvPr id="6046" name="Google Shape;6046;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7"/>
              <p:cNvGrpSpPr/>
              <p:nvPr/>
            </p:nvGrpSpPr>
            <p:grpSpPr>
              <a:xfrm>
                <a:off x="2029422" y="2882501"/>
                <a:ext cx="103104" cy="1426186"/>
                <a:chOff x="6805413" y="3100904"/>
                <a:chExt cx="122758" cy="1698043"/>
              </a:xfrm>
            </p:grpSpPr>
            <p:sp>
              <p:nvSpPr>
                <p:cNvPr id="6054" name="Google Shape;6054;p5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7"/>
              <p:cNvGrpSpPr/>
              <p:nvPr/>
            </p:nvGrpSpPr>
            <p:grpSpPr>
              <a:xfrm>
                <a:off x="2272795" y="2882501"/>
                <a:ext cx="103104" cy="1426186"/>
                <a:chOff x="5206863" y="3100904"/>
                <a:chExt cx="122758" cy="1698043"/>
              </a:xfrm>
            </p:grpSpPr>
            <p:sp>
              <p:nvSpPr>
                <p:cNvPr id="6062" name="Google Shape;6062;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57"/>
              <p:cNvGrpSpPr/>
              <p:nvPr/>
            </p:nvGrpSpPr>
            <p:grpSpPr>
              <a:xfrm>
                <a:off x="1542694" y="2882501"/>
                <a:ext cx="103104" cy="1426186"/>
                <a:chOff x="6006138" y="3143629"/>
                <a:chExt cx="122758" cy="1698043"/>
              </a:xfrm>
            </p:grpSpPr>
            <p:sp>
              <p:nvSpPr>
                <p:cNvPr id="6070" name="Google Shape;6070;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77" name="Google Shape;6077;p57"/>
          <p:cNvGrpSpPr/>
          <p:nvPr/>
        </p:nvGrpSpPr>
        <p:grpSpPr>
          <a:xfrm>
            <a:off x="5671260" y="3305994"/>
            <a:ext cx="2749952" cy="870677"/>
            <a:chOff x="238125" y="1725700"/>
            <a:chExt cx="7139025" cy="2260325"/>
          </a:xfrm>
        </p:grpSpPr>
        <p:sp>
          <p:nvSpPr>
            <p:cNvPr id="6078" name="Google Shape;6078;p5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57"/>
          <p:cNvGrpSpPr/>
          <p:nvPr/>
        </p:nvGrpSpPr>
        <p:grpSpPr>
          <a:xfrm>
            <a:off x="5941424" y="2247740"/>
            <a:ext cx="1105452" cy="916747"/>
            <a:chOff x="5249100" y="1210600"/>
            <a:chExt cx="3502700" cy="2904775"/>
          </a:xfrm>
        </p:grpSpPr>
        <p:sp>
          <p:nvSpPr>
            <p:cNvPr id="6089" name="Google Shape;6089;p5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3" name="Google Shape;6093;p5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094" name="Google Shape;6094;p5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095" name="Google Shape;6095;p5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096" name="Google Shape;6096;p5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097" name="Google Shape;6097;p5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57"/>
          <p:cNvGrpSpPr/>
          <p:nvPr/>
        </p:nvGrpSpPr>
        <p:grpSpPr>
          <a:xfrm>
            <a:off x="7123972" y="967158"/>
            <a:ext cx="1304650" cy="1124856"/>
            <a:chOff x="7287122" y="1165658"/>
            <a:chExt cx="1219413" cy="1051365"/>
          </a:xfrm>
        </p:grpSpPr>
        <p:grpSp>
          <p:nvGrpSpPr>
            <p:cNvPr id="6099" name="Google Shape;6099;p57"/>
            <p:cNvGrpSpPr/>
            <p:nvPr/>
          </p:nvGrpSpPr>
          <p:grpSpPr>
            <a:xfrm>
              <a:off x="7287122" y="1969723"/>
              <a:ext cx="1219413" cy="247300"/>
              <a:chOff x="7287122" y="1969723"/>
              <a:chExt cx="1219413" cy="247300"/>
            </a:xfrm>
          </p:grpSpPr>
          <p:sp>
            <p:nvSpPr>
              <p:cNvPr id="6100" name="Google Shape;6100;p5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1" name="Google Shape;6101;p57"/>
              <p:cNvGrpSpPr/>
              <p:nvPr/>
            </p:nvGrpSpPr>
            <p:grpSpPr>
              <a:xfrm>
                <a:off x="7287122" y="2063892"/>
                <a:ext cx="1151753" cy="73428"/>
                <a:chOff x="7287122" y="2063892"/>
                <a:chExt cx="1151753" cy="73428"/>
              </a:xfrm>
            </p:grpSpPr>
            <p:sp>
              <p:nvSpPr>
                <p:cNvPr id="6102" name="Google Shape;6102;p5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3" name="Google Shape;6103;p5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104" name="Google Shape;6104;p57"/>
            <p:cNvGrpSpPr/>
            <p:nvPr/>
          </p:nvGrpSpPr>
          <p:grpSpPr>
            <a:xfrm>
              <a:off x="7287122" y="1712201"/>
              <a:ext cx="1219403" cy="246767"/>
              <a:chOff x="7287122" y="1712201"/>
              <a:chExt cx="1219403" cy="246767"/>
            </a:xfrm>
          </p:grpSpPr>
          <p:sp>
            <p:nvSpPr>
              <p:cNvPr id="6105" name="Google Shape;6105;p5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6" name="Google Shape;6106;p57"/>
              <p:cNvGrpSpPr/>
              <p:nvPr/>
            </p:nvGrpSpPr>
            <p:grpSpPr>
              <a:xfrm>
                <a:off x="7287122" y="1842861"/>
                <a:ext cx="1005303" cy="73419"/>
                <a:chOff x="7287122" y="1842861"/>
                <a:chExt cx="1005303" cy="73419"/>
              </a:xfrm>
            </p:grpSpPr>
            <p:sp>
              <p:nvSpPr>
                <p:cNvPr id="6107" name="Google Shape;6107;p5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8" name="Google Shape;6108;p5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109" name="Google Shape;6109;p57"/>
            <p:cNvGrpSpPr/>
            <p:nvPr/>
          </p:nvGrpSpPr>
          <p:grpSpPr>
            <a:xfrm>
              <a:off x="7287122" y="1447520"/>
              <a:ext cx="1219403" cy="286667"/>
              <a:chOff x="7287122" y="1447520"/>
              <a:chExt cx="1219403" cy="286667"/>
            </a:xfrm>
          </p:grpSpPr>
          <p:sp>
            <p:nvSpPr>
              <p:cNvPr id="6110" name="Google Shape;6110;p5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1" name="Google Shape;6111;p57"/>
              <p:cNvGrpSpPr/>
              <p:nvPr/>
            </p:nvGrpSpPr>
            <p:grpSpPr>
              <a:xfrm>
                <a:off x="7287122" y="1581977"/>
                <a:ext cx="852803" cy="73428"/>
                <a:chOff x="7287122" y="1581977"/>
                <a:chExt cx="852803" cy="73428"/>
              </a:xfrm>
            </p:grpSpPr>
            <p:sp>
              <p:nvSpPr>
                <p:cNvPr id="6112" name="Google Shape;6112;p5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3" name="Google Shape;6113;p5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114" name="Google Shape;6114;p57"/>
            <p:cNvGrpSpPr/>
            <p:nvPr/>
          </p:nvGrpSpPr>
          <p:grpSpPr>
            <a:xfrm>
              <a:off x="7287122" y="1165658"/>
              <a:ext cx="1219403" cy="344253"/>
              <a:chOff x="7287122" y="1165658"/>
              <a:chExt cx="1219403" cy="344253"/>
            </a:xfrm>
          </p:grpSpPr>
          <p:sp>
            <p:nvSpPr>
              <p:cNvPr id="6115" name="Google Shape;6115;p5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6" name="Google Shape;6116;p57"/>
              <p:cNvGrpSpPr/>
              <p:nvPr/>
            </p:nvGrpSpPr>
            <p:grpSpPr>
              <a:xfrm>
                <a:off x="7287122" y="1341025"/>
                <a:ext cx="695703" cy="73419"/>
                <a:chOff x="7287122" y="1341025"/>
                <a:chExt cx="695703" cy="73419"/>
              </a:xfrm>
            </p:grpSpPr>
            <p:sp>
              <p:nvSpPr>
                <p:cNvPr id="6117" name="Google Shape;6117;p5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8" name="Google Shape;6118;p5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119" name="Google Shape;6119;p57"/>
          <p:cNvGrpSpPr/>
          <p:nvPr/>
        </p:nvGrpSpPr>
        <p:grpSpPr>
          <a:xfrm>
            <a:off x="5790464" y="973181"/>
            <a:ext cx="1397729" cy="1098540"/>
            <a:chOff x="5900602" y="1193063"/>
            <a:chExt cx="1299851" cy="1021707"/>
          </a:xfrm>
        </p:grpSpPr>
        <p:grpSp>
          <p:nvGrpSpPr>
            <p:cNvPr id="6120" name="Google Shape;6120;p57"/>
            <p:cNvGrpSpPr/>
            <p:nvPr/>
          </p:nvGrpSpPr>
          <p:grpSpPr>
            <a:xfrm>
              <a:off x="6520337" y="1193063"/>
              <a:ext cx="341815" cy="799959"/>
              <a:chOff x="6520337" y="1193063"/>
              <a:chExt cx="341815" cy="799959"/>
            </a:xfrm>
          </p:grpSpPr>
          <p:grpSp>
            <p:nvGrpSpPr>
              <p:cNvPr id="6121" name="Google Shape;6121;p57"/>
              <p:cNvGrpSpPr/>
              <p:nvPr/>
            </p:nvGrpSpPr>
            <p:grpSpPr>
              <a:xfrm>
                <a:off x="6520337" y="1589527"/>
                <a:ext cx="213950" cy="403494"/>
                <a:chOff x="6520337" y="1589527"/>
                <a:chExt cx="213950" cy="403494"/>
              </a:xfrm>
            </p:grpSpPr>
            <p:sp>
              <p:nvSpPr>
                <p:cNvPr id="6122" name="Google Shape;6122;p5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57"/>
              <p:cNvGrpSpPr/>
              <p:nvPr/>
            </p:nvGrpSpPr>
            <p:grpSpPr>
              <a:xfrm>
                <a:off x="6577204" y="1193063"/>
                <a:ext cx="284947" cy="464512"/>
                <a:chOff x="6577204" y="1193063"/>
                <a:chExt cx="284947" cy="464512"/>
              </a:xfrm>
            </p:grpSpPr>
            <p:sp>
              <p:nvSpPr>
                <p:cNvPr id="6125" name="Google Shape;6125;p5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6" name="Google Shape;6126;p5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127" name="Google Shape;6127;p57"/>
            <p:cNvGrpSpPr/>
            <p:nvPr/>
          </p:nvGrpSpPr>
          <p:grpSpPr>
            <a:xfrm>
              <a:off x="6238903" y="1193063"/>
              <a:ext cx="300475" cy="900152"/>
              <a:chOff x="6238903" y="1193063"/>
              <a:chExt cx="300475" cy="900152"/>
            </a:xfrm>
          </p:grpSpPr>
          <p:grpSp>
            <p:nvGrpSpPr>
              <p:cNvPr id="6128" name="Google Shape;6128;p57"/>
              <p:cNvGrpSpPr/>
              <p:nvPr/>
            </p:nvGrpSpPr>
            <p:grpSpPr>
              <a:xfrm>
                <a:off x="6290865" y="1489315"/>
                <a:ext cx="248514" cy="603900"/>
                <a:chOff x="6290865" y="1489315"/>
                <a:chExt cx="248514" cy="603900"/>
              </a:xfrm>
            </p:grpSpPr>
            <p:sp>
              <p:nvSpPr>
                <p:cNvPr id="6129" name="Google Shape;6129;p5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7"/>
              <p:cNvGrpSpPr/>
              <p:nvPr/>
            </p:nvGrpSpPr>
            <p:grpSpPr>
              <a:xfrm>
                <a:off x="6238903" y="1193063"/>
                <a:ext cx="284947" cy="333087"/>
                <a:chOff x="6238903" y="1193063"/>
                <a:chExt cx="284947" cy="333087"/>
              </a:xfrm>
            </p:grpSpPr>
            <p:sp>
              <p:nvSpPr>
                <p:cNvPr id="6132" name="Google Shape;6132;p5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3" name="Google Shape;6133;p5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134" name="Google Shape;6134;p57"/>
            <p:cNvGrpSpPr/>
            <p:nvPr/>
          </p:nvGrpSpPr>
          <p:grpSpPr>
            <a:xfrm>
              <a:off x="5900602" y="1193063"/>
              <a:ext cx="444345" cy="1021707"/>
              <a:chOff x="5900602" y="1193063"/>
              <a:chExt cx="444345" cy="1021707"/>
            </a:xfrm>
          </p:grpSpPr>
          <p:grpSp>
            <p:nvGrpSpPr>
              <p:cNvPr id="6135" name="Google Shape;6135;p57"/>
              <p:cNvGrpSpPr/>
              <p:nvPr/>
            </p:nvGrpSpPr>
            <p:grpSpPr>
              <a:xfrm>
                <a:off x="6046501" y="1367785"/>
                <a:ext cx="298446" cy="846986"/>
                <a:chOff x="6046501" y="1367785"/>
                <a:chExt cx="298446" cy="846986"/>
              </a:xfrm>
            </p:grpSpPr>
            <p:sp>
              <p:nvSpPr>
                <p:cNvPr id="6136" name="Google Shape;6136;p5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57"/>
              <p:cNvGrpSpPr/>
              <p:nvPr/>
            </p:nvGrpSpPr>
            <p:grpSpPr>
              <a:xfrm>
                <a:off x="5900602" y="1193063"/>
                <a:ext cx="284947" cy="182312"/>
                <a:chOff x="5900602" y="1193063"/>
                <a:chExt cx="284947" cy="182312"/>
              </a:xfrm>
            </p:grpSpPr>
            <p:sp>
              <p:nvSpPr>
                <p:cNvPr id="6139" name="Google Shape;6139;p5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0" name="Google Shape;6140;p5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141" name="Google Shape;6141;p57"/>
            <p:cNvGrpSpPr/>
            <p:nvPr/>
          </p:nvGrpSpPr>
          <p:grpSpPr>
            <a:xfrm>
              <a:off x="6738300" y="1193063"/>
              <a:ext cx="462153" cy="707634"/>
              <a:chOff x="6738300" y="1193063"/>
              <a:chExt cx="462153" cy="707634"/>
            </a:xfrm>
          </p:grpSpPr>
          <p:grpSp>
            <p:nvGrpSpPr>
              <p:cNvPr id="6142" name="Google Shape;6142;p57"/>
              <p:cNvGrpSpPr/>
              <p:nvPr/>
            </p:nvGrpSpPr>
            <p:grpSpPr>
              <a:xfrm>
                <a:off x="6915505" y="1193063"/>
                <a:ext cx="284947" cy="597387"/>
                <a:chOff x="6915505" y="1193063"/>
                <a:chExt cx="284947" cy="597387"/>
              </a:xfrm>
            </p:grpSpPr>
            <p:sp>
              <p:nvSpPr>
                <p:cNvPr id="6143" name="Google Shape;6143;p5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4" name="Google Shape;6144;p5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145" name="Google Shape;6145;p57"/>
              <p:cNvGrpSpPr/>
              <p:nvPr/>
            </p:nvGrpSpPr>
            <p:grpSpPr>
              <a:xfrm>
                <a:off x="6738300" y="1684725"/>
                <a:ext cx="230066" cy="215971"/>
                <a:chOff x="6738300" y="1684725"/>
                <a:chExt cx="230066" cy="215971"/>
              </a:xfrm>
            </p:grpSpPr>
            <p:sp>
              <p:nvSpPr>
                <p:cNvPr id="6146" name="Google Shape;6146;p5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51" name="Shape 6151"/>
        <p:cNvGrpSpPr/>
        <p:nvPr/>
      </p:nvGrpSpPr>
      <p:grpSpPr>
        <a:xfrm>
          <a:off x="0" y="0"/>
          <a:ext cx="0" cy="0"/>
          <a:chOff x="0" y="0"/>
          <a:chExt cx="0" cy="0"/>
        </a:xfrm>
      </p:grpSpPr>
      <p:grpSp>
        <p:nvGrpSpPr>
          <p:cNvPr id="6152" name="Google Shape;6152;p58"/>
          <p:cNvGrpSpPr/>
          <p:nvPr/>
        </p:nvGrpSpPr>
        <p:grpSpPr>
          <a:xfrm>
            <a:off x="821785" y="2307635"/>
            <a:ext cx="339235" cy="298186"/>
            <a:chOff x="898875" y="244725"/>
            <a:chExt cx="481800" cy="423500"/>
          </a:xfrm>
        </p:grpSpPr>
        <p:sp>
          <p:nvSpPr>
            <p:cNvPr id="6153" name="Google Shape;6153;p5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5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5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5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5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5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9" name="Google Shape;6159;p58"/>
          <p:cNvGrpSpPr/>
          <p:nvPr/>
        </p:nvGrpSpPr>
        <p:grpSpPr>
          <a:xfrm>
            <a:off x="1260167" y="2287103"/>
            <a:ext cx="298169" cy="339253"/>
            <a:chOff x="1529350" y="258825"/>
            <a:chExt cx="423475" cy="481825"/>
          </a:xfrm>
        </p:grpSpPr>
        <p:sp>
          <p:nvSpPr>
            <p:cNvPr id="6160" name="Google Shape;6160;p5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5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2" name="Google Shape;6162;p58"/>
          <p:cNvGrpSpPr/>
          <p:nvPr/>
        </p:nvGrpSpPr>
        <p:grpSpPr>
          <a:xfrm>
            <a:off x="2102437" y="2287102"/>
            <a:ext cx="298169" cy="339253"/>
            <a:chOff x="2707500" y="249400"/>
            <a:chExt cx="423475" cy="481825"/>
          </a:xfrm>
        </p:grpSpPr>
        <p:sp>
          <p:nvSpPr>
            <p:cNvPr id="6163" name="Google Shape;6163;p5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5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5" name="Google Shape;6165;p58"/>
          <p:cNvGrpSpPr/>
          <p:nvPr/>
        </p:nvGrpSpPr>
        <p:grpSpPr>
          <a:xfrm>
            <a:off x="2516052" y="2287428"/>
            <a:ext cx="305386" cy="338602"/>
            <a:chOff x="3300325" y="249875"/>
            <a:chExt cx="433725" cy="480900"/>
          </a:xfrm>
        </p:grpSpPr>
        <p:sp>
          <p:nvSpPr>
            <p:cNvPr id="6166" name="Google Shape;6166;p5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5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5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5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5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5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58"/>
          <p:cNvGrpSpPr/>
          <p:nvPr/>
        </p:nvGrpSpPr>
        <p:grpSpPr>
          <a:xfrm>
            <a:off x="1653142" y="2367273"/>
            <a:ext cx="340890" cy="178912"/>
            <a:chOff x="2084325" y="363300"/>
            <a:chExt cx="484150" cy="254100"/>
          </a:xfrm>
        </p:grpSpPr>
        <p:sp>
          <p:nvSpPr>
            <p:cNvPr id="6173" name="Google Shape;6173;p5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5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5" name="Google Shape;6175;p58"/>
          <p:cNvGrpSpPr/>
          <p:nvPr/>
        </p:nvGrpSpPr>
        <p:grpSpPr>
          <a:xfrm>
            <a:off x="2905137" y="2287349"/>
            <a:ext cx="352349" cy="338760"/>
            <a:chOff x="3854700" y="249750"/>
            <a:chExt cx="500425" cy="481125"/>
          </a:xfrm>
        </p:grpSpPr>
        <p:sp>
          <p:nvSpPr>
            <p:cNvPr id="6176" name="Google Shape;6176;p5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5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5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5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5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5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5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4" name="Google Shape;6184;p58"/>
          <p:cNvGrpSpPr/>
          <p:nvPr/>
        </p:nvGrpSpPr>
        <p:grpSpPr>
          <a:xfrm>
            <a:off x="3323126" y="2287349"/>
            <a:ext cx="352349" cy="338760"/>
            <a:chOff x="4447550" y="249750"/>
            <a:chExt cx="500425" cy="481125"/>
          </a:xfrm>
        </p:grpSpPr>
        <p:sp>
          <p:nvSpPr>
            <p:cNvPr id="6185" name="Google Shape;6185;p5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5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7" name="Google Shape;6187;p58"/>
          <p:cNvGrpSpPr/>
          <p:nvPr/>
        </p:nvGrpSpPr>
        <p:grpSpPr>
          <a:xfrm>
            <a:off x="3752328" y="2287102"/>
            <a:ext cx="339253" cy="339253"/>
            <a:chOff x="5049725" y="249400"/>
            <a:chExt cx="481825" cy="481825"/>
          </a:xfrm>
        </p:grpSpPr>
        <p:sp>
          <p:nvSpPr>
            <p:cNvPr id="6188" name="Google Shape;6188;p5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0" name="Google Shape;6190;p58"/>
          <p:cNvGrpSpPr/>
          <p:nvPr/>
        </p:nvGrpSpPr>
        <p:grpSpPr>
          <a:xfrm>
            <a:off x="4166269" y="2287102"/>
            <a:ext cx="339253" cy="339253"/>
            <a:chOff x="5660400" y="238125"/>
            <a:chExt cx="481825" cy="481825"/>
          </a:xfrm>
        </p:grpSpPr>
        <p:sp>
          <p:nvSpPr>
            <p:cNvPr id="6191" name="Google Shape;6191;p5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5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3" name="Google Shape;6193;p58"/>
          <p:cNvGrpSpPr/>
          <p:nvPr/>
        </p:nvGrpSpPr>
        <p:grpSpPr>
          <a:xfrm>
            <a:off x="4582955" y="2287102"/>
            <a:ext cx="339253" cy="339253"/>
            <a:chOff x="6235400" y="249400"/>
            <a:chExt cx="481825" cy="481825"/>
          </a:xfrm>
        </p:grpSpPr>
        <p:sp>
          <p:nvSpPr>
            <p:cNvPr id="6194" name="Google Shape;6194;p5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5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5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5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9" name="Google Shape;6199;p58"/>
          <p:cNvGrpSpPr/>
          <p:nvPr/>
        </p:nvGrpSpPr>
        <p:grpSpPr>
          <a:xfrm>
            <a:off x="821301" y="2731810"/>
            <a:ext cx="340204" cy="298116"/>
            <a:chOff x="899850" y="871450"/>
            <a:chExt cx="483175" cy="423400"/>
          </a:xfrm>
        </p:grpSpPr>
        <p:sp>
          <p:nvSpPr>
            <p:cNvPr id="6200" name="Google Shape;6200;p5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5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5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5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04" name="Google Shape;6204;p5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05" name="Google Shape;6205;p58"/>
          <p:cNvGrpSpPr/>
          <p:nvPr/>
        </p:nvGrpSpPr>
        <p:grpSpPr>
          <a:xfrm>
            <a:off x="1653301" y="2711232"/>
            <a:ext cx="340573" cy="339271"/>
            <a:chOff x="2085450" y="842250"/>
            <a:chExt cx="483700" cy="481850"/>
          </a:xfrm>
        </p:grpSpPr>
        <p:sp>
          <p:nvSpPr>
            <p:cNvPr id="6206" name="Google Shape;6206;p5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5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5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58"/>
          <p:cNvGrpSpPr/>
          <p:nvPr/>
        </p:nvGrpSpPr>
        <p:grpSpPr>
          <a:xfrm>
            <a:off x="2081868" y="2711241"/>
            <a:ext cx="339306" cy="339253"/>
            <a:chOff x="2685825" y="840375"/>
            <a:chExt cx="481900" cy="481825"/>
          </a:xfrm>
        </p:grpSpPr>
        <p:sp>
          <p:nvSpPr>
            <p:cNvPr id="6210" name="Google Shape;6210;p5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2" name="Google Shape;6212;p58"/>
          <p:cNvGrpSpPr/>
          <p:nvPr/>
        </p:nvGrpSpPr>
        <p:grpSpPr>
          <a:xfrm>
            <a:off x="2493529" y="2710924"/>
            <a:ext cx="350431" cy="339887"/>
            <a:chOff x="3270675" y="841800"/>
            <a:chExt cx="497700" cy="482725"/>
          </a:xfrm>
        </p:grpSpPr>
        <p:sp>
          <p:nvSpPr>
            <p:cNvPr id="6213" name="Google Shape;6213;p5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5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5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16" name="Google Shape;6216;p5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17" name="Google Shape;6217;p58"/>
          <p:cNvGrpSpPr/>
          <p:nvPr/>
        </p:nvGrpSpPr>
        <p:grpSpPr>
          <a:xfrm>
            <a:off x="3329675" y="2731783"/>
            <a:ext cx="339253" cy="298169"/>
            <a:chOff x="4467200" y="877100"/>
            <a:chExt cx="481825" cy="423475"/>
          </a:xfrm>
        </p:grpSpPr>
        <p:sp>
          <p:nvSpPr>
            <p:cNvPr id="6218" name="Google Shape;6218;p5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9" name="Google Shape;6219;p5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5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2" name="Google Shape;6222;p58"/>
          <p:cNvGrpSpPr/>
          <p:nvPr/>
        </p:nvGrpSpPr>
        <p:grpSpPr>
          <a:xfrm>
            <a:off x="3744565" y="2711232"/>
            <a:ext cx="354778" cy="339271"/>
            <a:chOff x="5045500" y="842250"/>
            <a:chExt cx="503875" cy="481850"/>
          </a:xfrm>
        </p:grpSpPr>
        <p:sp>
          <p:nvSpPr>
            <p:cNvPr id="6223" name="Google Shape;6223;p5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5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5" name="Google Shape;6225;p58"/>
          <p:cNvGrpSpPr/>
          <p:nvPr/>
        </p:nvGrpSpPr>
        <p:grpSpPr>
          <a:xfrm>
            <a:off x="4167413" y="2737451"/>
            <a:ext cx="336965" cy="286833"/>
            <a:chOff x="5645200" y="879425"/>
            <a:chExt cx="478575" cy="407375"/>
          </a:xfrm>
        </p:grpSpPr>
        <p:sp>
          <p:nvSpPr>
            <p:cNvPr id="6226" name="Google Shape;6226;p5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5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5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5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58"/>
          <p:cNvGrpSpPr/>
          <p:nvPr/>
        </p:nvGrpSpPr>
        <p:grpSpPr>
          <a:xfrm>
            <a:off x="4603488" y="2711241"/>
            <a:ext cx="298186" cy="339253"/>
            <a:chOff x="6264525" y="842250"/>
            <a:chExt cx="423500" cy="481825"/>
          </a:xfrm>
        </p:grpSpPr>
        <p:sp>
          <p:nvSpPr>
            <p:cNvPr id="6233" name="Google Shape;6233;p5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5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5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5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5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5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0" name="Google Shape;6240;p58"/>
          <p:cNvGrpSpPr/>
          <p:nvPr/>
        </p:nvGrpSpPr>
        <p:grpSpPr>
          <a:xfrm>
            <a:off x="821776" y="3125895"/>
            <a:ext cx="339253" cy="339253"/>
            <a:chOff x="900750" y="1436075"/>
            <a:chExt cx="481825" cy="481825"/>
          </a:xfrm>
        </p:grpSpPr>
        <p:sp>
          <p:nvSpPr>
            <p:cNvPr id="6241" name="Google Shape;6241;p5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5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5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4" name="Google Shape;6244;p5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5" name="Google Shape;6245;p58"/>
          <p:cNvGrpSpPr/>
          <p:nvPr/>
        </p:nvGrpSpPr>
        <p:grpSpPr>
          <a:xfrm>
            <a:off x="1239624" y="3186183"/>
            <a:ext cx="339253" cy="218676"/>
            <a:chOff x="1492675" y="1520750"/>
            <a:chExt cx="481825" cy="310575"/>
          </a:xfrm>
        </p:grpSpPr>
        <p:sp>
          <p:nvSpPr>
            <p:cNvPr id="6246" name="Google Shape;6246;p5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7" name="Google Shape;6247;p5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8" name="Google Shape;6248;p58"/>
          <p:cNvGrpSpPr/>
          <p:nvPr/>
        </p:nvGrpSpPr>
        <p:grpSpPr>
          <a:xfrm>
            <a:off x="1647421" y="3125877"/>
            <a:ext cx="352332" cy="339288"/>
            <a:chOff x="2071000" y="1435025"/>
            <a:chExt cx="500400" cy="481875"/>
          </a:xfrm>
        </p:grpSpPr>
        <p:sp>
          <p:nvSpPr>
            <p:cNvPr id="6249" name="Google Shape;6249;p5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5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5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2" name="Google Shape;6252;p58"/>
          <p:cNvGrpSpPr/>
          <p:nvPr/>
        </p:nvGrpSpPr>
        <p:grpSpPr>
          <a:xfrm>
            <a:off x="2075584" y="3146709"/>
            <a:ext cx="351874" cy="297623"/>
            <a:chOff x="2678350" y="1464650"/>
            <a:chExt cx="499750" cy="422700"/>
          </a:xfrm>
        </p:grpSpPr>
        <p:sp>
          <p:nvSpPr>
            <p:cNvPr id="6253" name="Google Shape;6253;p5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5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5" name="Google Shape;6255;p5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6" name="Google Shape;6256;p58"/>
          <p:cNvGrpSpPr/>
          <p:nvPr/>
        </p:nvGrpSpPr>
        <p:grpSpPr>
          <a:xfrm>
            <a:off x="2499118" y="3125895"/>
            <a:ext cx="339253" cy="339253"/>
            <a:chOff x="3271200" y="1435075"/>
            <a:chExt cx="481825" cy="481825"/>
          </a:xfrm>
        </p:grpSpPr>
        <p:sp>
          <p:nvSpPr>
            <p:cNvPr id="6257" name="Google Shape;6257;p5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5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9" name="Google Shape;6259;p58"/>
          <p:cNvGrpSpPr/>
          <p:nvPr/>
        </p:nvGrpSpPr>
        <p:grpSpPr>
          <a:xfrm>
            <a:off x="2909591" y="3125877"/>
            <a:ext cx="343442" cy="339288"/>
            <a:chOff x="3858100" y="1435075"/>
            <a:chExt cx="487775" cy="481875"/>
          </a:xfrm>
        </p:grpSpPr>
        <p:sp>
          <p:nvSpPr>
            <p:cNvPr id="6260" name="Google Shape;6260;p5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5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5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5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5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5" name="Google Shape;6265;p58"/>
          <p:cNvGrpSpPr/>
          <p:nvPr/>
        </p:nvGrpSpPr>
        <p:grpSpPr>
          <a:xfrm>
            <a:off x="3329674" y="3125895"/>
            <a:ext cx="339253" cy="339253"/>
            <a:chOff x="4456875" y="1435075"/>
            <a:chExt cx="481825" cy="481825"/>
          </a:xfrm>
        </p:grpSpPr>
        <p:sp>
          <p:nvSpPr>
            <p:cNvPr id="6266" name="Google Shape;6266;p5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5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5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9" name="Google Shape;6269;p5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5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1" name="Google Shape;6271;p5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2" name="Google Shape;6272;p5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5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5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5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5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5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8" name="Google Shape;6278;p5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5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5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5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5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5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4" name="Google Shape;6284;p5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5" name="Google Shape;6285;p58"/>
          <p:cNvGrpSpPr/>
          <p:nvPr/>
        </p:nvGrpSpPr>
        <p:grpSpPr>
          <a:xfrm>
            <a:off x="3750665" y="3125886"/>
            <a:ext cx="342580" cy="339271"/>
            <a:chOff x="5049725" y="1435050"/>
            <a:chExt cx="486550" cy="481850"/>
          </a:xfrm>
        </p:grpSpPr>
        <p:sp>
          <p:nvSpPr>
            <p:cNvPr id="6286" name="Google Shape;6286;p5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5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5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5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0" name="Google Shape;6290;p58"/>
          <p:cNvGrpSpPr/>
          <p:nvPr/>
        </p:nvGrpSpPr>
        <p:grpSpPr>
          <a:xfrm>
            <a:off x="4166216" y="3125895"/>
            <a:ext cx="339359" cy="339253"/>
            <a:chOff x="5642475" y="1435075"/>
            <a:chExt cx="481975" cy="481825"/>
          </a:xfrm>
        </p:grpSpPr>
        <p:sp>
          <p:nvSpPr>
            <p:cNvPr id="6291" name="Google Shape;6291;p5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5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5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4" name="Google Shape;6294;p58"/>
          <p:cNvGrpSpPr/>
          <p:nvPr/>
        </p:nvGrpSpPr>
        <p:grpSpPr>
          <a:xfrm>
            <a:off x="4580702" y="3125886"/>
            <a:ext cx="343759" cy="339271"/>
            <a:chOff x="6232000" y="1435050"/>
            <a:chExt cx="488225" cy="481850"/>
          </a:xfrm>
        </p:grpSpPr>
        <p:sp>
          <p:nvSpPr>
            <p:cNvPr id="6295" name="Google Shape;6295;p5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5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5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5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5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0" name="Google Shape;6300;p58"/>
          <p:cNvGrpSpPr/>
          <p:nvPr/>
        </p:nvGrpSpPr>
        <p:grpSpPr>
          <a:xfrm>
            <a:off x="841438" y="3539545"/>
            <a:ext cx="299929" cy="337792"/>
            <a:chOff x="924450" y="2028975"/>
            <a:chExt cx="425975" cy="479750"/>
          </a:xfrm>
        </p:grpSpPr>
        <p:sp>
          <p:nvSpPr>
            <p:cNvPr id="6301" name="Google Shape;6301;p5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5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3" name="Google Shape;6303;p5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4" name="Google Shape;6304;p58"/>
          <p:cNvGrpSpPr/>
          <p:nvPr/>
        </p:nvGrpSpPr>
        <p:grpSpPr>
          <a:xfrm>
            <a:off x="1653934" y="3559347"/>
            <a:ext cx="339306" cy="298186"/>
            <a:chOff x="2085450" y="2057100"/>
            <a:chExt cx="481900" cy="423500"/>
          </a:xfrm>
        </p:grpSpPr>
        <p:sp>
          <p:nvSpPr>
            <p:cNvPr id="6305" name="Google Shape;6305;p5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6" name="Google Shape;6306;p5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5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8" name="Google Shape;6308;p58"/>
          <p:cNvGrpSpPr/>
          <p:nvPr/>
        </p:nvGrpSpPr>
        <p:grpSpPr>
          <a:xfrm>
            <a:off x="2081868" y="3582592"/>
            <a:ext cx="339306" cy="251698"/>
            <a:chOff x="2678275" y="2090100"/>
            <a:chExt cx="481900" cy="357475"/>
          </a:xfrm>
        </p:grpSpPr>
        <p:sp>
          <p:nvSpPr>
            <p:cNvPr id="6309" name="Google Shape;6309;p5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0" name="Google Shape;6310;p5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1" name="Google Shape;6311;p5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2" name="Google Shape;6312;p5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3" name="Google Shape;6313;p5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4" name="Google Shape;6314;p58"/>
          <p:cNvGrpSpPr/>
          <p:nvPr/>
        </p:nvGrpSpPr>
        <p:grpSpPr>
          <a:xfrm>
            <a:off x="2559072" y="3594790"/>
            <a:ext cx="219345" cy="227301"/>
            <a:chOff x="3357325" y="2093500"/>
            <a:chExt cx="311525" cy="322825"/>
          </a:xfrm>
        </p:grpSpPr>
        <p:sp>
          <p:nvSpPr>
            <p:cNvPr id="6315" name="Google Shape;6315;p5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5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5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18" name="Google Shape;6318;p5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19" name="Google Shape;6319;p58"/>
          <p:cNvGrpSpPr/>
          <p:nvPr/>
        </p:nvGrpSpPr>
        <p:grpSpPr>
          <a:xfrm>
            <a:off x="3353262" y="3538814"/>
            <a:ext cx="292078" cy="339253"/>
            <a:chOff x="4492800" y="2027925"/>
            <a:chExt cx="414825" cy="481825"/>
          </a:xfrm>
        </p:grpSpPr>
        <p:sp>
          <p:nvSpPr>
            <p:cNvPr id="6320" name="Google Shape;6320;p5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1" name="Google Shape;6321;p5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2" name="Google Shape;6322;p58"/>
          <p:cNvGrpSpPr/>
          <p:nvPr/>
        </p:nvGrpSpPr>
        <p:grpSpPr>
          <a:xfrm>
            <a:off x="3752354" y="3538805"/>
            <a:ext cx="339200" cy="339271"/>
            <a:chOff x="5049725" y="2027900"/>
            <a:chExt cx="481750" cy="481850"/>
          </a:xfrm>
        </p:grpSpPr>
        <p:sp>
          <p:nvSpPr>
            <p:cNvPr id="6323" name="Google Shape;6323;p5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4" name="Google Shape;6324;p5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5" name="Google Shape;6325;p5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6" name="Google Shape;6326;p5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7" name="Google Shape;6327;p5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8" name="Google Shape;6328;p5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9" name="Google Shape;6329;p5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0" name="Google Shape;6330;p5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1" name="Google Shape;6331;p58"/>
          <p:cNvGrpSpPr/>
          <p:nvPr/>
        </p:nvGrpSpPr>
        <p:grpSpPr>
          <a:xfrm>
            <a:off x="4225950" y="3538893"/>
            <a:ext cx="219890" cy="339095"/>
            <a:chOff x="5726350" y="2028150"/>
            <a:chExt cx="312300" cy="481600"/>
          </a:xfrm>
        </p:grpSpPr>
        <p:sp>
          <p:nvSpPr>
            <p:cNvPr id="6332" name="Google Shape;6332;p5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5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5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5" name="Google Shape;6335;p58"/>
          <p:cNvGrpSpPr/>
          <p:nvPr/>
        </p:nvGrpSpPr>
        <p:grpSpPr>
          <a:xfrm>
            <a:off x="4586141" y="3542000"/>
            <a:ext cx="332881" cy="332881"/>
            <a:chOff x="6239925" y="2032450"/>
            <a:chExt cx="472775" cy="472775"/>
          </a:xfrm>
        </p:grpSpPr>
        <p:sp>
          <p:nvSpPr>
            <p:cNvPr id="6336" name="Google Shape;6336;p5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7" name="Google Shape;6337;p5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8" name="Google Shape;6338;p58"/>
          <p:cNvGrpSpPr/>
          <p:nvPr/>
        </p:nvGrpSpPr>
        <p:grpSpPr>
          <a:xfrm>
            <a:off x="5035233" y="2364092"/>
            <a:ext cx="334641" cy="185425"/>
            <a:chOff x="903075" y="2730000"/>
            <a:chExt cx="475275" cy="263350"/>
          </a:xfrm>
        </p:grpSpPr>
        <p:sp>
          <p:nvSpPr>
            <p:cNvPr id="6339" name="Google Shape;6339;p5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0" name="Google Shape;6340;p5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1" name="Google Shape;6341;p5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2" name="Google Shape;6342;p58"/>
          <p:cNvGrpSpPr/>
          <p:nvPr/>
        </p:nvGrpSpPr>
        <p:grpSpPr>
          <a:xfrm>
            <a:off x="1239624" y="3538814"/>
            <a:ext cx="339253" cy="339253"/>
            <a:chOff x="1492675" y="2027925"/>
            <a:chExt cx="481825" cy="481825"/>
          </a:xfrm>
        </p:grpSpPr>
        <p:sp>
          <p:nvSpPr>
            <p:cNvPr id="6343" name="Google Shape;6343;p5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4" name="Google Shape;6344;p5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5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5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5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8" name="Google Shape;6348;p58"/>
          <p:cNvGrpSpPr/>
          <p:nvPr/>
        </p:nvGrpSpPr>
        <p:grpSpPr>
          <a:xfrm>
            <a:off x="5466000" y="2287178"/>
            <a:ext cx="339253" cy="339253"/>
            <a:chOff x="1492675" y="2620775"/>
            <a:chExt cx="481825" cy="481825"/>
          </a:xfrm>
        </p:grpSpPr>
        <p:sp>
          <p:nvSpPr>
            <p:cNvPr id="6349" name="Google Shape;6349;p5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5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51" name="Google Shape;6351;p5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52" name="Google Shape;6352;p58"/>
          <p:cNvGrpSpPr/>
          <p:nvPr/>
        </p:nvGrpSpPr>
        <p:grpSpPr>
          <a:xfrm>
            <a:off x="6289754" y="2303161"/>
            <a:ext cx="333585" cy="307287"/>
            <a:chOff x="2682350" y="2643425"/>
            <a:chExt cx="473775" cy="436425"/>
          </a:xfrm>
        </p:grpSpPr>
        <p:sp>
          <p:nvSpPr>
            <p:cNvPr id="6353" name="Google Shape;6353;p5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4" name="Google Shape;6354;p5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5" name="Google Shape;6355;p5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5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7" name="Google Shape;6357;p5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8" name="Google Shape;6358;p5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9" name="Google Shape;6359;p5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0" name="Google Shape;6360;p58"/>
          <p:cNvGrpSpPr/>
          <p:nvPr/>
        </p:nvGrpSpPr>
        <p:grpSpPr>
          <a:xfrm>
            <a:off x="6755243" y="2287178"/>
            <a:ext cx="238531" cy="339253"/>
            <a:chOff x="3342725" y="2620775"/>
            <a:chExt cx="338775" cy="481825"/>
          </a:xfrm>
        </p:grpSpPr>
        <p:sp>
          <p:nvSpPr>
            <p:cNvPr id="6361" name="Google Shape;6361;p5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5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3" name="Google Shape;6363;p5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4" name="Google Shape;6364;p58"/>
          <p:cNvGrpSpPr/>
          <p:nvPr/>
        </p:nvGrpSpPr>
        <p:grpSpPr>
          <a:xfrm>
            <a:off x="7148994" y="2287178"/>
            <a:ext cx="278296" cy="339253"/>
            <a:chOff x="3907325" y="2620775"/>
            <a:chExt cx="395250" cy="481825"/>
          </a:xfrm>
        </p:grpSpPr>
        <p:sp>
          <p:nvSpPr>
            <p:cNvPr id="6365" name="Google Shape;6365;p5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6" name="Google Shape;6366;p5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7" name="Google Shape;6367;p5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8" name="Google Shape;6368;p5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9" name="Google Shape;6369;p58"/>
          <p:cNvGrpSpPr/>
          <p:nvPr/>
        </p:nvGrpSpPr>
        <p:grpSpPr>
          <a:xfrm>
            <a:off x="7542181" y="2297783"/>
            <a:ext cx="339253" cy="318042"/>
            <a:chOff x="4456875" y="2635825"/>
            <a:chExt cx="481825" cy="451700"/>
          </a:xfrm>
        </p:grpSpPr>
        <p:sp>
          <p:nvSpPr>
            <p:cNvPr id="6370" name="Google Shape;6370;p5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1" name="Google Shape;6371;p5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2" name="Google Shape;6372;p5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5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5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5" name="Google Shape;6375;p5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6" name="Google Shape;6376;p58"/>
          <p:cNvGrpSpPr/>
          <p:nvPr/>
        </p:nvGrpSpPr>
        <p:grpSpPr>
          <a:xfrm>
            <a:off x="7967105" y="2297783"/>
            <a:ext cx="339253" cy="318042"/>
            <a:chOff x="5049725" y="2635825"/>
            <a:chExt cx="481825" cy="451700"/>
          </a:xfrm>
        </p:grpSpPr>
        <p:sp>
          <p:nvSpPr>
            <p:cNvPr id="6377" name="Google Shape;6377;p5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8" name="Google Shape;6378;p5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5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0" name="Google Shape;6380;p58"/>
          <p:cNvGrpSpPr/>
          <p:nvPr/>
        </p:nvGrpSpPr>
        <p:grpSpPr>
          <a:xfrm>
            <a:off x="2211475" y="3952243"/>
            <a:ext cx="338566" cy="338373"/>
            <a:chOff x="5643000" y="2621375"/>
            <a:chExt cx="480850" cy="480575"/>
          </a:xfrm>
        </p:grpSpPr>
        <p:sp>
          <p:nvSpPr>
            <p:cNvPr id="6381" name="Google Shape;6381;p5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2" name="Google Shape;6382;p5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3" name="Google Shape;6383;p5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5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5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6" name="Google Shape;6386;p5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7" name="Google Shape;6387;p5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8" name="Google Shape;6388;p58"/>
          <p:cNvGrpSpPr/>
          <p:nvPr/>
        </p:nvGrpSpPr>
        <p:grpSpPr>
          <a:xfrm>
            <a:off x="4032695" y="3951803"/>
            <a:ext cx="339359" cy="339253"/>
            <a:chOff x="6235250" y="2620775"/>
            <a:chExt cx="481975" cy="481825"/>
          </a:xfrm>
        </p:grpSpPr>
        <p:sp>
          <p:nvSpPr>
            <p:cNvPr id="6389" name="Google Shape;6389;p5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0" name="Google Shape;6390;p5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1" name="Google Shape;6391;p5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5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5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94" name="Google Shape;6394;p5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95" name="Google Shape;6395;p58"/>
          <p:cNvGrpSpPr/>
          <p:nvPr/>
        </p:nvGrpSpPr>
        <p:grpSpPr>
          <a:xfrm>
            <a:off x="5465078" y="2711317"/>
            <a:ext cx="341101" cy="339253"/>
            <a:chOff x="1535000" y="3223325"/>
            <a:chExt cx="484450" cy="481825"/>
          </a:xfrm>
        </p:grpSpPr>
        <p:sp>
          <p:nvSpPr>
            <p:cNvPr id="6396" name="Google Shape;6396;p5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5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8" name="Google Shape;6398;p5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9" name="Google Shape;6399;p58"/>
          <p:cNvGrpSpPr/>
          <p:nvPr/>
        </p:nvGrpSpPr>
        <p:grpSpPr>
          <a:xfrm>
            <a:off x="5872645" y="2746618"/>
            <a:ext cx="339253" cy="268649"/>
            <a:chOff x="2085525" y="3263750"/>
            <a:chExt cx="481825" cy="381550"/>
          </a:xfrm>
        </p:grpSpPr>
        <p:sp>
          <p:nvSpPr>
            <p:cNvPr id="6400" name="Google Shape;6400;p5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1" name="Google Shape;6401;p5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02" name="Google Shape;6402;p5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03" name="Google Shape;6403;p58"/>
          <p:cNvGrpSpPr/>
          <p:nvPr/>
        </p:nvGrpSpPr>
        <p:grpSpPr>
          <a:xfrm>
            <a:off x="6704407" y="2711308"/>
            <a:ext cx="340204" cy="339271"/>
            <a:chOff x="3270450" y="3213625"/>
            <a:chExt cx="483175" cy="481850"/>
          </a:xfrm>
        </p:grpSpPr>
        <p:sp>
          <p:nvSpPr>
            <p:cNvPr id="6404" name="Google Shape;6404;p5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5" name="Google Shape;6405;p5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6" name="Google Shape;6406;p58"/>
          <p:cNvGrpSpPr/>
          <p:nvPr/>
        </p:nvGrpSpPr>
        <p:grpSpPr>
          <a:xfrm>
            <a:off x="7203676" y="2711317"/>
            <a:ext cx="168931" cy="339253"/>
            <a:chOff x="3984950" y="3213600"/>
            <a:chExt cx="239925" cy="481825"/>
          </a:xfrm>
        </p:grpSpPr>
        <p:sp>
          <p:nvSpPr>
            <p:cNvPr id="6407" name="Google Shape;6407;p5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8" name="Google Shape;6408;p5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09" name="Google Shape;6409;p5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0" name="Google Shape;6410;p5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11" name="Google Shape;6411;p58"/>
          <p:cNvGrpSpPr/>
          <p:nvPr/>
        </p:nvGrpSpPr>
        <p:grpSpPr>
          <a:xfrm>
            <a:off x="1736111" y="3981487"/>
            <a:ext cx="355218" cy="279880"/>
            <a:chOff x="5629975" y="3255775"/>
            <a:chExt cx="504500" cy="397500"/>
          </a:xfrm>
        </p:grpSpPr>
        <p:sp>
          <p:nvSpPr>
            <p:cNvPr id="6412" name="Google Shape;6412;p5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3" name="Google Shape;6413;p5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4" name="Google Shape;6414;p5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5" name="Google Shape;6415;p5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6" name="Google Shape;6416;p5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7" name="Google Shape;6417;p58"/>
          <p:cNvGrpSpPr/>
          <p:nvPr/>
        </p:nvGrpSpPr>
        <p:grpSpPr>
          <a:xfrm>
            <a:off x="3572294" y="3981593"/>
            <a:ext cx="340256" cy="279669"/>
            <a:chOff x="6234950" y="3255925"/>
            <a:chExt cx="483250" cy="397200"/>
          </a:xfrm>
        </p:grpSpPr>
        <p:sp>
          <p:nvSpPr>
            <p:cNvPr id="6418" name="Google Shape;6418;p5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5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5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5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5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3" name="Google Shape;6423;p5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4" name="Google Shape;6424;p58"/>
          <p:cNvGrpSpPr/>
          <p:nvPr/>
        </p:nvGrpSpPr>
        <p:grpSpPr>
          <a:xfrm>
            <a:off x="5043532" y="3125970"/>
            <a:ext cx="318042" cy="339253"/>
            <a:chOff x="914900" y="3806450"/>
            <a:chExt cx="451700" cy="481825"/>
          </a:xfrm>
        </p:grpSpPr>
        <p:sp>
          <p:nvSpPr>
            <p:cNvPr id="6425" name="Google Shape;6425;p5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6" name="Google Shape;6426;p5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7" name="Google Shape;6427;p5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8" name="Google Shape;6428;p5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9" name="Google Shape;6429;p5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0" name="Google Shape;6430;p58"/>
          <p:cNvGrpSpPr/>
          <p:nvPr/>
        </p:nvGrpSpPr>
        <p:grpSpPr>
          <a:xfrm>
            <a:off x="5462454" y="3125785"/>
            <a:ext cx="346347" cy="339623"/>
            <a:chOff x="1490050" y="3805975"/>
            <a:chExt cx="491900" cy="482350"/>
          </a:xfrm>
        </p:grpSpPr>
        <p:sp>
          <p:nvSpPr>
            <p:cNvPr id="6431" name="Google Shape;6431;p5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2" name="Google Shape;6432;p5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5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4" name="Google Shape;6434;p5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5" name="Google Shape;6435;p58"/>
          <p:cNvGrpSpPr/>
          <p:nvPr/>
        </p:nvGrpSpPr>
        <p:grpSpPr>
          <a:xfrm>
            <a:off x="5886322" y="3125970"/>
            <a:ext cx="311899" cy="339253"/>
            <a:chOff x="2104275" y="3806450"/>
            <a:chExt cx="442975" cy="481825"/>
          </a:xfrm>
        </p:grpSpPr>
        <p:sp>
          <p:nvSpPr>
            <p:cNvPr id="6436" name="Google Shape;6436;p5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7" name="Google Shape;6437;p5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8" name="Google Shape;6438;p58"/>
          <p:cNvGrpSpPr/>
          <p:nvPr/>
        </p:nvGrpSpPr>
        <p:grpSpPr>
          <a:xfrm>
            <a:off x="6309839" y="3125970"/>
            <a:ext cx="293416" cy="339253"/>
            <a:chOff x="2710875" y="3806450"/>
            <a:chExt cx="416725" cy="481825"/>
          </a:xfrm>
        </p:grpSpPr>
        <p:sp>
          <p:nvSpPr>
            <p:cNvPr id="6439" name="Google Shape;6439;p5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0" name="Google Shape;6440;p5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1" name="Google Shape;6441;p58"/>
          <p:cNvGrpSpPr/>
          <p:nvPr/>
        </p:nvGrpSpPr>
        <p:grpSpPr>
          <a:xfrm>
            <a:off x="6704883" y="3166412"/>
            <a:ext cx="339253" cy="258369"/>
            <a:chOff x="3271200" y="3863875"/>
            <a:chExt cx="481825" cy="366950"/>
          </a:xfrm>
        </p:grpSpPr>
        <p:sp>
          <p:nvSpPr>
            <p:cNvPr id="6442" name="Google Shape;6442;p5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3" name="Google Shape;6443;p5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4" name="Google Shape;6444;p58"/>
          <p:cNvGrpSpPr/>
          <p:nvPr/>
        </p:nvGrpSpPr>
        <p:grpSpPr>
          <a:xfrm>
            <a:off x="7140377" y="3126199"/>
            <a:ext cx="295528" cy="338795"/>
            <a:chOff x="3895050" y="3806775"/>
            <a:chExt cx="419725" cy="481175"/>
          </a:xfrm>
        </p:grpSpPr>
        <p:sp>
          <p:nvSpPr>
            <p:cNvPr id="6445" name="Google Shape;6445;p5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5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7" name="Google Shape;6447;p58"/>
          <p:cNvGrpSpPr/>
          <p:nvPr/>
        </p:nvGrpSpPr>
        <p:grpSpPr>
          <a:xfrm>
            <a:off x="7543659" y="3125979"/>
            <a:ext cx="336296" cy="339235"/>
            <a:chOff x="4464775" y="3806475"/>
            <a:chExt cx="477625" cy="481800"/>
          </a:xfrm>
        </p:grpSpPr>
        <p:sp>
          <p:nvSpPr>
            <p:cNvPr id="6448" name="Google Shape;6448;p5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9" name="Google Shape;6449;p5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0" name="Google Shape;6450;p5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1" name="Google Shape;6451;p5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5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5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4" name="Google Shape;6454;p58"/>
          <p:cNvGrpSpPr/>
          <p:nvPr/>
        </p:nvGrpSpPr>
        <p:grpSpPr>
          <a:xfrm>
            <a:off x="7967105" y="3125970"/>
            <a:ext cx="339253" cy="339253"/>
            <a:chOff x="5049725" y="3806450"/>
            <a:chExt cx="481825" cy="481825"/>
          </a:xfrm>
        </p:grpSpPr>
        <p:sp>
          <p:nvSpPr>
            <p:cNvPr id="6455" name="Google Shape;6455;p5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5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5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8" name="Google Shape;6458;p58"/>
          <p:cNvGrpSpPr/>
          <p:nvPr/>
        </p:nvGrpSpPr>
        <p:grpSpPr>
          <a:xfrm>
            <a:off x="1276714" y="3951798"/>
            <a:ext cx="339253" cy="339253"/>
            <a:chOff x="5651375" y="3806450"/>
            <a:chExt cx="481825" cy="481825"/>
          </a:xfrm>
        </p:grpSpPr>
        <p:sp>
          <p:nvSpPr>
            <p:cNvPr id="6459" name="Google Shape;6459;p5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5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1" name="Google Shape;6461;p5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2" name="Google Shape;6462;p5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3" name="Google Shape;6463;p58"/>
          <p:cNvGrpSpPr/>
          <p:nvPr/>
        </p:nvGrpSpPr>
        <p:grpSpPr>
          <a:xfrm>
            <a:off x="3153646" y="3953787"/>
            <a:ext cx="298503" cy="335275"/>
            <a:chOff x="6264300" y="3809300"/>
            <a:chExt cx="423950" cy="476175"/>
          </a:xfrm>
        </p:grpSpPr>
        <p:sp>
          <p:nvSpPr>
            <p:cNvPr id="6464" name="Google Shape;6464;p5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5" name="Google Shape;6465;p5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5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7" name="Google Shape;6467;p58"/>
          <p:cNvGrpSpPr/>
          <p:nvPr/>
        </p:nvGrpSpPr>
        <p:grpSpPr>
          <a:xfrm>
            <a:off x="5032267" y="3538881"/>
            <a:ext cx="340573" cy="339271"/>
            <a:chOff x="898875" y="4399275"/>
            <a:chExt cx="483700" cy="481850"/>
          </a:xfrm>
        </p:grpSpPr>
        <p:sp>
          <p:nvSpPr>
            <p:cNvPr id="6468" name="Google Shape;6468;p5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5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0" name="Google Shape;6470;p5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5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5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5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4" name="Google Shape;6474;p5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5" name="Google Shape;6475;p5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6" name="Google Shape;6476;p58"/>
          <p:cNvGrpSpPr/>
          <p:nvPr/>
        </p:nvGrpSpPr>
        <p:grpSpPr>
          <a:xfrm>
            <a:off x="5466000" y="3554133"/>
            <a:ext cx="339253" cy="308765"/>
            <a:chOff x="1492675" y="4420975"/>
            <a:chExt cx="481825" cy="438525"/>
          </a:xfrm>
        </p:grpSpPr>
        <p:sp>
          <p:nvSpPr>
            <p:cNvPr id="6477" name="Google Shape;6477;p5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8" name="Google Shape;6478;p5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9" name="Google Shape;6479;p5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0" name="Google Shape;6480;p5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1" name="Google Shape;6481;p5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2" name="Google Shape;6482;p58"/>
          <p:cNvGrpSpPr/>
          <p:nvPr/>
        </p:nvGrpSpPr>
        <p:grpSpPr>
          <a:xfrm>
            <a:off x="5870982" y="3539558"/>
            <a:ext cx="342580" cy="337915"/>
            <a:chOff x="2084100" y="4400250"/>
            <a:chExt cx="486550" cy="479925"/>
          </a:xfrm>
        </p:grpSpPr>
        <p:sp>
          <p:nvSpPr>
            <p:cNvPr id="6483" name="Google Shape;6483;p5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4" name="Google Shape;6484;p5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5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5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7" name="Google Shape;6487;p5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8" name="Google Shape;6488;p5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9" name="Google Shape;6489;p58"/>
          <p:cNvGrpSpPr/>
          <p:nvPr/>
        </p:nvGrpSpPr>
        <p:grpSpPr>
          <a:xfrm>
            <a:off x="6307462" y="3538907"/>
            <a:ext cx="298169" cy="339218"/>
            <a:chOff x="2707950" y="4399325"/>
            <a:chExt cx="423475" cy="481775"/>
          </a:xfrm>
        </p:grpSpPr>
        <p:sp>
          <p:nvSpPr>
            <p:cNvPr id="6490" name="Google Shape;6490;p5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5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2" name="Google Shape;6492;p5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3" name="Google Shape;6493;p5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4" name="Google Shape;6494;p5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5" name="Google Shape;6495;p5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6" name="Google Shape;6496;p5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7" name="Google Shape;6497;p5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8" name="Google Shape;6498;p5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9" name="Google Shape;6499;p5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5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1" name="Google Shape;6501;p5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2" name="Google Shape;6502;p58"/>
          <p:cNvGrpSpPr/>
          <p:nvPr/>
        </p:nvGrpSpPr>
        <p:grpSpPr>
          <a:xfrm>
            <a:off x="6736981" y="3538881"/>
            <a:ext cx="275057" cy="339271"/>
            <a:chOff x="3330525" y="4399275"/>
            <a:chExt cx="390650" cy="481850"/>
          </a:xfrm>
        </p:grpSpPr>
        <p:sp>
          <p:nvSpPr>
            <p:cNvPr id="6503" name="Google Shape;6503;p5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5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5" name="Google Shape;6505;p5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5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5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8" name="Google Shape;6508;p5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9" name="Google Shape;6509;p5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0" name="Google Shape;6510;p58"/>
          <p:cNvGrpSpPr/>
          <p:nvPr/>
        </p:nvGrpSpPr>
        <p:grpSpPr>
          <a:xfrm>
            <a:off x="7161510" y="3538890"/>
            <a:ext cx="253265" cy="339253"/>
            <a:chOff x="3938800" y="4399275"/>
            <a:chExt cx="359700" cy="481825"/>
          </a:xfrm>
        </p:grpSpPr>
        <p:sp>
          <p:nvSpPr>
            <p:cNvPr id="6511" name="Google Shape;6511;p5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2" name="Google Shape;6512;p5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3" name="Google Shape;6513;p5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4" name="Google Shape;6514;p5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5" name="Google Shape;6515;p5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6" name="Google Shape;6516;p58"/>
          <p:cNvGrpSpPr/>
          <p:nvPr/>
        </p:nvGrpSpPr>
        <p:grpSpPr>
          <a:xfrm>
            <a:off x="7632288" y="3538890"/>
            <a:ext cx="159039" cy="339253"/>
            <a:chOff x="4584850" y="4399275"/>
            <a:chExt cx="225875" cy="481825"/>
          </a:xfrm>
        </p:grpSpPr>
        <p:sp>
          <p:nvSpPr>
            <p:cNvPr id="6517" name="Google Shape;6517;p5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5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19" name="Google Shape;6519;p5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20" name="Google Shape;6520;p58"/>
          <p:cNvGrpSpPr/>
          <p:nvPr/>
        </p:nvGrpSpPr>
        <p:grpSpPr>
          <a:xfrm>
            <a:off x="817316" y="3951795"/>
            <a:ext cx="339253" cy="339253"/>
            <a:chOff x="5642550" y="4399275"/>
            <a:chExt cx="481825" cy="481825"/>
          </a:xfrm>
        </p:grpSpPr>
        <p:sp>
          <p:nvSpPr>
            <p:cNvPr id="6521" name="Google Shape;6521;p5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2" name="Google Shape;6522;p5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3" name="Google Shape;6523;p58"/>
          <p:cNvGrpSpPr/>
          <p:nvPr/>
        </p:nvGrpSpPr>
        <p:grpSpPr>
          <a:xfrm>
            <a:off x="2670186" y="3963703"/>
            <a:ext cx="363316" cy="315437"/>
            <a:chOff x="6218300" y="4416175"/>
            <a:chExt cx="516000" cy="448000"/>
          </a:xfrm>
        </p:grpSpPr>
        <p:sp>
          <p:nvSpPr>
            <p:cNvPr id="6524" name="Google Shape;6524;p5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5" name="Google Shape;6525;p5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6" name="Google Shape;6526;p5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7" name="Google Shape;6527;p58"/>
          <p:cNvGrpSpPr/>
          <p:nvPr/>
        </p:nvGrpSpPr>
        <p:grpSpPr>
          <a:xfrm>
            <a:off x="5870391" y="3951792"/>
            <a:ext cx="339253" cy="339253"/>
            <a:chOff x="899850" y="4992125"/>
            <a:chExt cx="481825" cy="481825"/>
          </a:xfrm>
        </p:grpSpPr>
        <p:sp>
          <p:nvSpPr>
            <p:cNvPr id="6528" name="Google Shape;6528;p5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9" name="Google Shape;6529;p5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0" name="Google Shape;6530;p5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1" name="Google Shape;6531;p58"/>
          <p:cNvGrpSpPr/>
          <p:nvPr/>
        </p:nvGrpSpPr>
        <p:grpSpPr>
          <a:xfrm>
            <a:off x="5410993" y="3951792"/>
            <a:ext cx="339253" cy="339253"/>
            <a:chOff x="1492675" y="4992125"/>
            <a:chExt cx="481825" cy="481825"/>
          </a:xfrm>
        </p:grpSpPr>
        <p:sp>
          <p:nvSpPr>
            <p:cNvPr id="6532" name="Google Shape;6532;p5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3" name="Google Shape;6533;p5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4" name="Google Shape;6534;p58"/>
          <p:cNvGrpSpPr/>
          <p:nvPr/>
        </p:nvGrpSpPr>
        <p:grpSpPr>
          <a:xfrm>
            <a:off x="4951595" y="3951792"/>
            <a:ext cx="339253" cy="339253"/>
            <a:chOff x="2085525" y="4992125"/>
            <a:chExt cx="481825" cy="481825"/>
          </a:xfrm>
        </p:grpSpPr>
        <p:sp>
          <p:nvSpPr>
            <p:cNvPr id="6535" name="Google Shape;6535;p5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6" name="Google Shape;6536;p5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7" name="Google Shape;6537;p58"/>
          <p:cNvGrpSpPr/>
          <p:nvPr/>
        </p:nvGrpSpPr>
        <p:grpSpPr>
          <a:xfrm>
            <a:off x="6789344" y="3951792"/>
            <a:ext cx="339253" cy="339253"/>
            <a:chOff x="2678350" y="4992125"/>
            <a:chExt cx="481825" cy="481825"/>
          </a:xfrm>
        </p:grpSpPr>
        <p:sp>
          <p:nvSpPr>
            <p:cNvPr id="6538" name="Google Shape;6538;p5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9" name="Google Shape;6539;p5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0" name="Google Shape;6540;p5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1" name="Google Shape;6541;p58"/>
          <p:cNvGrpSpPr/>
          <p:nvPr/>
        </p:nvGrpSpPr>
        <p:grpSpPr>
          <a:xfrm>
            <a:off x="4492198" y="3951792"/>
            <a:ext cx="339253" cy="339253"/>
            <a:chOff x="3271200" y="4992125"/>
            <a:chExt cx="481825" cy="481825"/>
          </a:xfrm>
        </p:grpSpPr>
        <p:sp>
          <p:nvSpPr>
            <p:cNvPr id="6542" name="Google Shape;6542;p5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3" name="Google Shape;6543;p5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4" name="Google Shape;6544;p5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5" name="Google Shape;6545;p58"/>
          <p:cNvGrpSpPr/>
          <p:nvPr/>
        </p:nvGrpSpPr>
        <p:grpSpPr>
          <a:xfrm>
            <a:off x="6329788" y="3952813"/>
            <a:ext cx="339411" cy="337211"/>
            <a:chOff x="5049575" y="4993600"/>
            <a:chExt cx="482050" cy="478925"/>
          </a:xfrm>
        </p:grpSpPr>
        <p:sp>
          <p:nvSpPr>
            <p:cNvPr id="6546" name="Google Shape;6546;p5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7" name="Google Shape;6547;p5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8" name="Google Shape;6548;p5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5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50" name="Google Shape;6550;p5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551" name="Google Shape;6551;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6552" name="Google Shape;6552;p58"/>
          <p:cNvGrpSpPr/>
          <p:nvPr/>
        </p:nvGrpSpPr>
        <p:grpSpPr>
          <a:xfrm>
            <a:off x="7248742" y="3975375"/>
            <a:ext cx="195300" cy="343772"/>
            <a:chOff x="3999225" y="4364775"/>
            <a:chExt cx="195300" cy="343772"/>
          </a:xfrm>
        </p:grpSpPr>
        <p:grpSp>
          <p:nvGrpSpPr>
            <p:cNvPr id="6553" name="Google Shape;6553;p58"/>
            <p:cNvGrpSpPr/>
            <p:nvPr/>
          </p:nvGrpSpPr>
          <p:grpSpPr>
            <a:xfrm>
              <a:off x="4048568" y="4562577"/>
              <a:ext cx="97317" cy="145970"/>
              <a:chOff x="1529575" y="2222650"/>
              <a:chExt cx="203125" cy="304675"/>
            </a:xfrm>
          </p:grpSpPr>
          <p:sp>
            <p:nvSpPr>
              <p:cNvPr id="6554" name="Google Shape;6554;p5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8"/>
            <p:cNvGrpSpPr/>
            <p:nvPr/>
          </p:nvGrpSpPr>
          <p:grpSpPr>
            <a:xfrm>
              <a:off x="3999225" y="4364775"/>
              <a:ext cx="195300" cy="195300"/>
              <a:chOff x="3999225" y="4364775"/>
              <a:chExt cx="195300" cy="195300"/>
            </a:xfrm>
          </p:grpSpPr>
          <p:sp>
            <p:nvSpPr>
              <p:cNvPr id="6557" name="Google Shape;6557;p5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9" name="Google Shape;6559;p58"/>
          <p:cNvGrpSpPr/>
          <p:nvPr/>
        </p:nvGrpSpPr>
        <p:grpSpPr>
          <a:xfrm>
            <a:off x="7564186" y="3991627"/>
            <a:ext cx="277088" cy="259611"/>
            <a:chOff x="4335888" y="4398114"/>
            <a:chExt cx="277088" cy="259611"/>
          </a:xfrm>
        </p:grpSpPr>
        <p:grpSp>
          <p:nvGrpSpPr>
            <p:cNvPr id="6560" name="Google Shape;6560;p58"/>
            <p:cNvGrpSpPr/>
            <p:nvPr/>
          </p:nvGrpSpPr>
          <p:grpSpPr>
            <a:xfrm>
              <a:off x="4335888" y="4462425"/>
              <a:ext cx="195300" cy="195300"/>
              <a:chOff x="4335888" y="4462425"/>
              <a:chExt cx="195300" cy="195300"/>
            </a:xfrm>
          </p:grpSpPr>
          <p:sp>
            <p:nvSpPr>
              <p:cNvPr id="6561" name="Google Shape;6561;p5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58"/>
            <p:cNvGrpSpPr/>
            <p:nvPr/>
          </p:nvGrpSpPr>
          <p:grpSpPr>
            <a:xfrm>
              <a:off x="4509813" y="4398114"/>
              <a:ext cx="103162" cy="103198"/>
              <a:chOff x="2277975" y="2021700"/>
              <a:chExt cx="215325" cy="215400"/>
            </a:xfrm>
          </p:grpSpPr>
          <p:sp>
            <p:nvSpPr>
              <p:cNvPr id="6564" name="Google Shape;6564;p5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6" name="Google Shape;6566;p58"/>
          <p:cNvGrpSpPr/>
          <p:nvPr/>
        </p:nvGrpSpPr>
        <p:grpSpPr>
          <a:xfrm>
            <a:off x="7961419" y="4049613"/>
            <a:ext cx="392275" cy="195300"/>
            <a:chOff x="4752588" y="4440200"/>
            <a:chExt cx="392275" cy="195300"/>
          </a:xfrm>
        </p:grpSpPr>
        <p:grpSp>
          <p:nvGrpSpPr>
            <p:cNvPr id="6567" name="Google Shape;6567;p58"/>
            <p:cNvGrpSpPr/>
            <p:nvPr/>
          </p:nvGrpSpPr>
          <p:grpSpPr>
            <a:xfrm>
              <a:off x="4950384" y="4469728"/>
              <a:ext cx="194479" cy="136244"/>
              <a:chOff x="3163375" y="2175125"/>
              <a:chExt cx="405925" cy="284375"/>
            </a:xfrm>
          </p:grpSpPr>
          <p:sp>
            <p:nvSpPr>
              <p:cNvPr id="6568" name="Google Shape;6568;p5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58"/>
            <p:cNvGrpSpPr/>
            <p:nvPr/>
          </p:nvGrpSpPr>
          <p:grpSpPr>
            <a:xfrm>
              <a:off x="4752588" y="4440200"/>
              <a:ext cx="195300" cy="195300"/>
              <a:chOff x="4335888" y="4462425"/>
              <a:chExt cx="195300" cy="195300"/>
            </a:xfrm>
          </p:grpSpPr>
          <p:sp>
            <p:nvSpPr>
              <p:cNvPr id="6572" name="Google Shape;6572;p5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77" name="Shape 6577"/>
        <p:cNvGrpSpPr/>
        <p:nvPr/>
      </p:nvGrpSpPr>
      <p:grpSpPr>
        <a:xfrm>
          <a:off x="0" y="0"/>
          <a:ext cx="0" cy="0"/>
          <a:chOff x="0" y="0"/>
          <a:chExt cx="0" cy="0"/>
        </a:xfrm>
      </p:grpSpPr>
      <p:grpSp>
        <p:nvGrpSpPr>
          <p:cNvPr id="6578" name="Google Shape;6578;p59"/>
          <p:cNvGrpSpPr/>
          <p:nvPr/>
        </p:nvGrpSpPr>
        <p:grpSpPr>
          <a:xfrm>
            <a:off x="856199" y="1311179"/>
            <a:ext cx="322099" cy="370529"/>
            <a:chOff x="-42971725" y="3217825"/>
            <a:chExt cx="275675" cy="317125"/>
          </a:xfrm>
        </p:grpSpPr>
        <p:sp>
          <p:nvSpPr>
            <p:cNvPr id="6579" name="Google Shape;6579;p5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9"/>
          <p:cNvGrpSpPr/>
          <p:nvPr/>
        </p:nvGrpSpPr>
        <p:grpSpPr>
          <a:xfrm>
            <a:off x="828113" y="1779835"/>
            <a:ext cx="378270" cy="337551"/>
            <a:chOff x="-42996150" y="3612600"/>
            <a:chExt cx="323750" cy="288900"/>
          </a:xfrm>
        </p:grpSpPr>
        <p:sp>
          <p:nvSpPr>
            <p:cNvPr id="6583" name="Google Shape;6583;p5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59"/>
          <p:cNvGrpSpPr/>
          <p:nvPr/>
        </p:nvGrpSpPr>
        <p:grpSpPr>
          <a:xfrm>
            <a:off x="830874" y="2189205"/>
            <a:ext cx="372749" cy="370909"/>
            <a:chOff x="-42994575" y="3950300"/>
            <a:chExt cx="319025" cy="317450"/>
          </a:xfrm>
        </p:grpSpPr>
        <p:sp>
          <p:nvSpPr>
            <p:cNvPr id="6587" name="Google Shape;6587;p5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59"/>
          <p:cNvGrpSpPr/>
          <p:nvPr/>
        </p:nvGrpSpPr>
        <p:grpSpPr>
          <a:xfrm>
            <a:off x="2984269" y="1336037"/>
            <a:ext cx="371785" cy="370879"/>
            <a:chOff x="-41111350" y="3239100"/>
            <a:chExt cx="318200" cy="317425"/>
          </a:xfrm>
        </p:grpSpPr>
        <p:sp>
          <p:nvSpPr>
            <p:cNvPr id="6591" name="Google Shape;6591;p5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59"/>
          <p:cNvGrpSpPr/>
          <p:nvPr/>
        </p:nvGrpSpPr>
        <p:grpSpPr>
          <a:xfrm>
            <a:off x="2980588" y="1771568"/>
            <a:ext cx="379146" cy="370967"/>
            <a:chOff x="-41117650" y="3605525"/>
            <a:chExt cx="324500" cy="317500"/>
          </a:xfrm>
        </p:grpSpPr>
        <p:sp>
          <p:nvSpPr>
            <p:cNvPr id="6596" name="Google Shape;6596;p5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9" name="Google Shape;6599;p5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0" name="Google Shape;6600;p59"/>
          <p:cNvGrpSpPr/>
          <p:nvPr/>
        </p:nvGrpSpPr>
        <p:grpSpPr>
          <a:xfrm>
            <a:off x="1806843" y="2663092"/>
            <a:ext cx="216271" cy="371814"/>
            <a:chOff x="-39205300" y="3220175"/>
            <a:chExt cx="185100" cy="318225"/>
          </a:xfrm>
        </p:grpSpPr>
        <p:sp>
          <p:nvSpPr>
            <p:cNvPr id="6601" name="Google Shape;6601;p5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59"/>
          <p:cNvGrpSpPr/>
          <p:nvPr/>
        </p:nvGrpSpPr>
        <p:grpSpPr>
          <a:xfrm>
            <a:off x="1772370" y="3123163"/>
            <a:ext cx="300016" cy="369273"/>
            <a:chOff x="-39248625" y="3588600"/>
            <a:chExt cx="256775" cy="316050"/>
          </a:xfrm>
        </p:grpSpPr>
        <p:sp>
          <p:nvSpPr>
            <p:cNvPr id="6604" name="Google Shape;6604;p5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6" name="Google Shape;6606;p5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8" name="Google Shape;6608;p59"/>
          <p:cNvGrpSpPr/>
          <p:nvPr/>
        </p:nvGrpSpPr>
        <p:grpSpPr>
          <a:xfrm>
            <a:off x="1223084" y="1311179"/>
            <a:ext cx="429504" cy="370879"/>
            <a:chOff x="-42651700" y="3217825"/>
            <a:chExt cx="367600" cy="317425"/>
          </a:xfrm>
        </p:grpSpPr>
        <p:sp>
          <p:nvSpPr>
            <p:cNvPr id="6609" name="Google Shape;6609;p5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59"/>
          <p:cNvGrpSpPr/>
          <p:nvPr/>
        </p:nvGrpSpPr>
        <p:grpSpPr>
          <a:xfrm>
            <a:off x="1258516" y="1750829"/>
            <a:ext cx="358640" cy="363226"/>
            <a:chOff x="-42617300" y="3587775"/>
            <a:chExt cx="306950" cy="310875"/>
          </a:xfrm>
        </p:grpSpPr>
        <p:sp>
          <p:nvSpPr>
            <p:cNvPr id="6614" name="Google Shape;6614;p5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6" name="Google Shape;6616;p5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59"/>
          <p:cNvGrpSpPr/>
          <p:nvPr/>
        </p:nvGrpSpPr>
        <p:grpSpPr>
          <a:xfrm>
            <a:off x="3430343" y="1335569"/>
            <a:ext cx="376926" cy="370324"/>
            <a:chOff x="-40748275" y="3238700"/>
            <a:chExt cx="322600" cy="316950"/>
          </a:xfrm>
        </p:grpSpPr>
        <p:sp>
          <p:nvSpPr>
            <p:cNvPr id="6618" name="Google Shape;6618;p5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59"/>
          <p:cNvGrpSpPr/>
          <p:nvPr/>
        </p:nvGrpSpPr>
        <p:grpSpPr>
          <a:xfrm>
            <a:off x="3432899" y="1803553"/>
            <a:ext cx="371814" cy="338690"/>
            <a:chOff x="-40745125" y="3632900"/>
            <a:chExt cx="318225" cy="289875"/>
          </a:xfrm>
        </p:grpSpPr>
        <p:sp>
          <p:nvSpPr>
            <p:cNvPr id="6625" name="Google Shape;6625;p5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9"/>
          <p:cNvGrpSpPr/>
          <p:nvPr/>
        </p:nvGrpSpPr>
        <p:grpSpPr>
          <a:xfrm>
            <a:off x="3437047" y="2214764"/>
            <a:ext cx="363518" cy="370178"/>
            <a:chOff x="-40742750" y="3972175"/>
            <a:chExt cx="311125" cy="316825"/>
          </a:xfrm>
        </p:grpSpPr>
        <p:sp>
          <p:nvSpPr>
            <p:cNvPr id="6633" name="Google Shape;6633;p5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59"/>
          <p:cNvGrpSpPr/>
          <p:nvPr/>
        </p:nvGrpSpPr>
        <p:grpSpPr>
          <a:xfrm>
            <a:off x="2219708" y="2664932"/>
            <a:ext cx="266892" cy="369974"/>
            <a:chOff x="-38860325" y="3221750"/>
            <a:chExt cx="228425" cy="316650"/>
          </a:xfrm>
        </p:grpSpPr>
        <p:sp>
          <p:nvSpPr>
            <p:cNvPr id="6636" name="Google Shape;6636;p5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59"/>
          <p:cNvGrpSpPr/>
          <p:nvPr/>
        </p:nvGrpSpPr>
        <p:grpSpPr>
          <a:xfrm>
            <a:off x="2170515" y="3126989"/>
            <a:ext cx="380081" cy="367111"/>
            <a:chOff x="-38905225" y="3591875"/>
            <a:chExt cx="325300" cy="314200"/>
          </a:xfrm>
        </p:grpSpPr>
        <p:sp>
          <p:nvSpPr>
            <p:cNvPr id="6641" name="Google Shape;6641;p5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4" name="Google Shape;6644;p5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5" name="Google Shape;6645;p59"/>
          <p:cNvGrpSpPr/>
          <p:nvPr/>
        </p:nvGrpSpPr>
        <p:grpSpPr>
          <a:xfrm>
            <a:off x="3977265" y="3112069"/>
            <a:ext cx="290815" cy="369740"/>
            <a:chOff x="-37370925" y="3579105"/>
            <a:chExt cx="248900" cy="316450"/>
          </a:xfrm>
        </p:grpSpPr>
        <p:sp>
          <p:nvSpPr>
            <p:cNvPr id="6646" name="Google Shape;6646;p5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8" name="Google Shape;6648;p5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0" name="Google Shape;6650;p59"/>
          <p:cNvGrpSpPr/>
          <p:nvPr/>
        </p:nvGrpSpPr>
        <p:grpSpPr>
          <a:xfrm>
            <a:off x="1670640" y="2190140"/>
            <a:ext cx="371814" cy="369974"/>
            <a:chOff x="-42259725" y="3951100"/>
            <a:chExt cx="318225" cy="316650"/>
          </a:xfrm>
        </p:grpSpPr>
        <p:sp>
          <p:nvSpPr>
            <p:cNvPr id="6651" name="Google Shape;6651;p5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59"/>
          <p:cNvGrpSpPr/>
          <p:nvPr/>
        </p:nvGrpSpPr>
        <p:grpSpPr>
          <a:xfrm>
            <a:off x="3869002" y="1369161"/>
            <a:ext cx="370879" cy="337755"/>
            <a:chOff x="-40378075" y="3267450"/>
            <a:chExt cx="317425" cy="289075"/>
          </a:xfrm>
        </p:grpSpPr>
        <p:sp>
          <p:nvSpPr>
            <p:cNvPr id="6654" name="Google Shape;6654;p5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59"/>
          <p:cNvGrpSpPr/>
          <p:nvPr/>
        </p:nvGrpSpPr>
        <p:grpSpPr>
          <a:xfrm>
            <a:off x="3872668" y="1770429"/>
            <a:ext cx="363548" cy="369974"/>
            <a:chOff x="-40372575" y="3604550"/>
            <a:chExt cx="311150" cy="316650"/>
          </a:xfrm>
        </p:grpSpPr>
        <p:sp>
          <p:nvSpPr>
            <p:cNvPr id="6659" name="Google Shape;6659;p5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2" name="Google Shape;6662;p5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3" name="Google Shape;6663;p59"/>
          <p:cNvGrpSpPr/>
          <p:nvPr/>
        </p:nvGrpSpPr>
        <p:grpSpPr>
          <a:xfrm>
            <a:off x="2596617" y="2663092"/>
            <a:ext cx="399038" cy="372165"/>
            <a:chOff x="-38542250" y="3220175"/>
            <a:chExt cx="341525" cy="318525"/>
          </a:xfrm>
        </p:grpSpPr>
        <p:sp>
          <p:nvSpPr>
            <p:cNvPr id="6664" name="Google Shape;6664;p5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59"/>
          <p:cNvGrpSpPr/>
          <p:nvPr/>
        </p:nvGrpSpPr>
        <p:grpSpPr>
          <a:xfrm>
            <a:off x="2618549" y="3122462"/>
            <a:ext cx="369974" cy="369068"/>
            <a:chOff x="-38537400" y="3588000"/>
            <a:chExt cx="316650" cy="315875"/>
          </a:xfrm>
        </p:grpSpPr>
        <p:sp>
          <p:nvSpPr>
            <p:cNvPr id="6668" name="Google Shape;6668;p5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59"/>
          <p:cNvGrpSpPr/>
          <p:nvPr/>
        </p:nvGrpSpPr>
        <p:grpSpPr>
          <a:xfrm>
            <a:off x="2617629" y="3579991"/>
            <a:ext cx="371814" cy="369974"/>
            <a:chOff x="-38538975" y="3954250"/>
            <a:chExt cx="318225" cy="316650"/>
          </a:xfrm>
        </p:grpSpPr>
        <p:sp>
          <p:nvSpPr>
            <p:cNvPr id="6673" name="Google Shape;6673;p5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59"/>
          <p:cNvGrpSpPr/>
          <p:nvPr/>
        </p:nvGrpSpPr>
        <p:grpSpPr>
          <a:xfrm>
            <a:off x="3934941" y="3574918"/>
            <a:ext cx="375465" cy="371814"/>
            <a:chOff x="-37385100" y="3949908"/>
            <a:chExt cx="321350" cy="318225"/>
          </a:xfrm>
        </p:grpSpPr>
        <p:sp>
          <p:nvSpPr>
            <p:cNvPr id="6676" name="Google Shape;6676;p5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59"/>
          <p:cNvGrpSpPr/>
          <p:nvPr/>
        </p:nvGrpSpPr>
        <p:grpSpPr>
          <a:xfrm>
            <a:off x="2110600" y="1310478"/>
            <a:ext cx="370909" cy="370675"/>
            <a:chOff x="-41895050" y="3217225"/>
            <a:chExt cx="317450" cy="317250"/>
          </a:xfrm>
        </p:grpSpPr>
        <p:sp>
          <p:nvSpPr>
            <p:cNvPr id="6679" name="Google Shape;6679;p5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9"/>
          <p:cNvGrpSpPr/>
          <p:nvPr/>
        </p:nvGrpSpPr>
        <p:grpSpPr>
          <a:xfrm>
            <a:off x="2110148" y="1747412"/>
            <a:ext cx="371814" cy="369974"/>
            <a:chOff x="-41893475" y="3584850"/>
            <a:chExt cx="318225" cy="316650"/>
          </a:xfrm>
        </p:grpSpPr>
        <p:sp>
          <p:nvSpPr>
            <p:cNvPr id="6685" name="Google Shape;6685;p5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9" name="Google Shape;6689;p5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1" name="Google Shape;6691;p59"/>
          <p:cNvGrpSpPr/>
          <p:nvPr/>
        </p:nvGrpSpPr>
        <p:grpSpPr>
          <a:xfrm>
            <a:off x="880176" y="3142704"/>
            <a:ext cx="337522" cy="370909"/>
            <a:chOff x="-39998250" y="3605325"/>
            <a:chExt cx="288875" cy="317450"/>
          </a:xfrm>
        </p:grpSpPr>
        <p:sp>
          <p:nvSpPr>
            <p:cNvPr id="6692" name="Google Shape;6692;p5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59"/>
          <p:cNvGrpSpPr/>
          <p:nvPr/>
        </p:nvGrpSpPr>
        <p:grpSpPr>
          <a:xfrm>
            <a:off x="863950" y="3601168"/>
            <a:ext cx="369974" cy="369945"/>
            <a:chOff x="-40011050" y="3972375"/>
            <a:chExt cx="316650" cy="316625"/>
          </a:xfrm>
        </p:grpSpPr>
        <p:sp>
          <p:nvSpPr>
            <p:cNvPr id="6695" name="Google Shape;6695;p5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59"/>
          <p:cNvGrpSpPr/>
          <p:nvPr/>
        </p:nvGrpSpPr>
        <p:grpSpPr>
          <a:xfrm>
            <a:off x="3095881" y="2665867"/>
            <a:ext cx="266921" cy="369039"/>
            <a:chOff x="-38129425" y="3222550"/>
            <a:chExt cx="228450" cy="315850"/>
          </a:xfrm>
        </p:grpSpPr>
        <p:sp>
          <p:nvSpPr>
            <p:cNvPr id="6698" name="Google Shape;6698;p5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59"/>
          <p:cNvGrpSpPr/>
          <p:nvPr/>
        </p:nvGrpSpPr>
        <p:grpSpPr>
          <a:xfrm>
            <a:off x="3050850" y="3122462"/>
            <a:ext cx="371785" cy="369974"/>
            <a:chOff x="-38172725" y="3588000"/>
            <a:chExt cx="318200" cy="316650"/>
          </a:xfrm>
        </p:grpSpPr>
        <p:sp>
          <p:nvSpPr>
            <p:cNvPr id="6701" name="Google Shape;6701;p5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59"/>
          <p:cNvGrpSpPr/>
          <p:nvPr/>
        </p:nvGrpSpPr>
        <p:grpSpPr>
          <a:xfrm>
            <a:off x="3126752" y="3580897"/>
            <a:ext cx="219981" cy="369974"/>
            <a:chOff x="-38109725" y="3955025"/>
            <a:chExt cx="188275" cy="316650"/>
          </a:xfrm>
        </p:grpSpPr>
        <p:sp>
          <p:nvSpPr>
            <p:cNvPr id="6710" name="Google Shape;6710;p5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2" name="Google Shape;6712;p5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3" name="Google Shape;6713;p59"/>
          <p:cNvGrpSpPr/>
          <p:nvPr/>
        </p:nvGrpSpPr>
        <p:grpSpPr>
          <a:xfrm>
            <a:off x="2542151" y="1312318"/>
            <a:ext cx="373654" cy="369068"/>
            <a:chOff x="-41530375" y="3218800"/>
            <a:chExt cx="319800" cy="315875"/>
          </a:xfrm>
        </p:grpSpPr>
        <p:sp>
          <p:nvSpPr>
            <p:cNvPr id="6714" name="Google Shape;6714;p5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9"/>
          <p:cNvGrpSpPr/>
          <p:nvPr/>
        </p:nvGrpSpPr>
        <p:grpSpPr>
          <a:xfrm>
            <a:off x="2544444" y="1827476"/>
            <a:ext cx="369068" cy="289004"/>
            <a:chOff x="-41526450" y="3653375"/>
            <a:chExt cx="315875" cy="247350"/>
          </a:xfrm>
        </p:grpSpPr>
        <p:sp>
          <p:nvSpPr>
            <p:cNvPr id="6717" name="Google Shape;6717;p5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59"/>
          <p:cNvGrpSpPr/>
          <p:nvPr/>
        </p:nvGrpSpPr>
        <p:grpSpPr>
          <a:xfrm>
            <a:off x="2545831" y="2190140"/>
            <a:ext cx="366293" cy="369974"/>
            <a:chOff x="-41526450" y="3951100"/>
            <a:chExt cx="313500" cy="316650"/>
          </a:xfrm>
        </p:grpSpPr>
        <p:sp>
          <p:nvSpPr>
            <p:cNvPr id="6720" name="Google Shape;6720;p5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59"/>
          <p:cNvGrpSpPr/>
          <p:nvPr/>
        </p:nvGrpSpPr>
        <p:grpSpPr>
          <a:xfrm>
            <a:off x="1311086" y="2684269"/>
            <a:ext cx="339595" cy="371814"/>
            <a:chOff x="-39625900" y="3238300"/>
            <a:chExt cx="290650" cy="318225"/>
          </a:xfrm>
        </p:grpSpPr>
        <p:sp>
          <p:nvSpPr>
            <p:cNvPr id="6724" name="Google Shape;6724;p5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6" name="Google Shape;6726;p5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7" name="Google Shape;6727;p59"/>
          <p:cNvGrpSpPr/>
          <p:nvPr/>
        </p:nvGrpSpPr>
        <p:grpSpPr>
          <a:xfrm>
            <a:off x="1305137" y="3600730"/>
            <a:ext cx="366293" cy="370441"/>
            <a:chOff x="-39647175" y="3972000"/>
            <a:chExt cx="313500" cy="317050"/>
          </a:xfrm>
        </p:grpSpPr>
        <p:sp>
          <p:nvSpPr>
            <p:cNvPr id="6728" name="Google Shape;6728;p5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59"/>
          <p:cNvGrpSpPr/>
          <p:nvPr/>
        </p:nvGrpSpPr>
        <p:grpSpPr>
          <a:xfrm>
            <a:off x="3474265" y="2664728"/>
            <a:ext cx="375495" cy="370879"/>
            <a:chOff x="-37808850" y="3221575"/>
            <a:chExt cx="321375" cy="317425"/>
          </a:xfrm>
        </p:grpSpPr>
        <p:sp>
          <p:nvSpPr>
            <p:cNvPr id="6732" name="Google Shape;6732;p5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9"/>
          <p:cNvGrpSpPr/>
          <p:nvPr/>
        </p:nvGrpSpPr>
        <p:grpSpPr>
          <a:xfrm>
            <a:off x="3483038" y="3186759"/>
            <a:ext cx="372749" cy="241158"/>
            <a:chOff x="-37806500" y="3643030"/>
            <a:chExt cx="319025" cy="206400"/>
          </a:xfrm>
        </p:grpSpPr>
        <p:sp>
          <p:nvSpPr>
            <p:cNvPr id="6735" name="Google Shape;6735;p5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59"/>
          <p:cNvGrpSpPr/>
          <p:nvPr/>
        </p:nvGrpSpPr>
        <p:grpSpPr>
          <a:xfrm>
            <a:off x="3485346" y="3579056"/>
            <a:ext cx="368134" cy="371814"/>
            <a:chOff x="-37804925" y="3953450"/>
            <a:chExt cx="315075" cy="318225"/>
          </a:xfrm>
        </p:grpSpPr>
        <p:sp>
          <p:nvSpPr>
            <p:cNvPr id="6738" name="Google Shape;6738;p5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1" name="Google Shape;6741;p5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59"/>
          <p:cNvGrpSpPr/>
          <p:nvPr/>
        </p:nvGrpSpPr>
        <p:grpSpPr>
          <a:xfrm>
            <a:off x="4840364" y="1328538"/>
            <a:ext cx="355663" cy="308725"/>
            <a:chOff x="-28462125" y="3199700"/>
            <a:chExt cx="298550" cy="259150"/>
          </a:xfrm>
        </p:grpSpPr>
        <p:sp>
          <p:nvSpPr>
            <p:cNvPr id="6743" name="Google Shape;6743;p5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9"/>
          <p:cNvGrpSpPr/>
          <p:nvPr/>
        </p:nvGrpSpPr>
        <p:grpSpPr>
          <a:xfrm>
            <a:off x="4841317" y="1763228"/>
            <a:ext cx="353757" cy="352833"/>
            <a:chOff x="-28461325" y="3545475"/>
            <a:chExt cx="296950" cy="296175"/>
          </a:xfrm>
        </p:grpSpPr>
        <p:sp>
          <p:nvSpPr>
            <p:cNvPr id="6747" name="Google Shape;6747;p5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9"/>
          <p:cNvGrpSpPr/>
          <p:nvPr/>
        </p:nvGrpSpPr>
        <p:grpSpPr>
          <a:xfrm>
            <a:off x="4837550" y="2213272"/>
            <a:ext cx="361292" cy="352803"/>
            <a:chOff x="-28463700" y="3914875"/>
            <a:chExt cx="303275" cy="296150"/>
          </a:xfrm>
        </p:grpSpPr>
        <p:sp>
          <p:nvSpPr>
            <p:cNvPr id="6754" name="Google Shape;6754;p5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59"/>
          <p:cNvGrpSpPr/>
          <p:nvPr/>
        </p:nvGrpSpPr>
        <p:grpSpPr>
          <a:xfrm>
            <a:off x="7072335" y="1369355"/>
            <a:ext cx="351880" cy="227092"/>
            <a:chOff x="-26573400" y="3224125"/>
            <a:chExt cx="295375" cy="190625"/>
          </a:xfrm>
        </p:grpSpPr>
        <p:sp>
          <p:nvSpPr>
            <p:cNvPr id="6757" name="Google Shape;6757;p5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9"/>
          <p:cNvGrpSpPr/>
          <p:nvPr/>
        </p:nvGrpSpPr>
        <p:grpSpPr>
          <a:xfrm>
            <a:off x="7072335" y="1763690"/>
            <a:ext cx="351880" cy="351910"/>
            <a:chOff x="-26573400" y="3546250"/>
            <a:chExt cx="295375" cy="295400"/>
          </a:xfrm>
        </p:grpSpPr>
        <p:sp>
          <p:nvSpPr>
            <p:cNvPr id="6760" name="Google Shape;6760;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59"/>
          <p:cNvGrpSpPr/>
          <p:nvPr/>
        </p:nvGrpSpPr>
        <p:grpSpPr>
          <a:xfrm>
            <a:off x="7060615" y="2213599"/>
            <a:ext cx="375319" cy="352148"/>
            <a:chOff x="-26583625" y="3917025"/>
            <a:chExt cx="315050" cy="295600"/>
          </a:xfrm>
        </p:grpSpPr>
        <p:sp>
          <p:nvSpPr>
            <p:cNvPr id="6766" name="Google Shape;6766;p5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0" name="Google Shape;6770;p5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1" name="Google Shape;6771;p59"/>
          <p:cNvGrpSpPr/>
          <p:nvPr/>
        </p:nvGrpSpPr>
        <p:grpSpPr>
          <a:xfrm>
            <a:off x="5759130" y="3172629"/>
            <a:ext cx="289039" cy="352833"/>
            <a:chOff x="-24694925" y="3518700"/>
            <a:chExt cx="242625" cy="296175"/>
          </a:xfrm>
        </p:grpSpPr>
        <p:sp>
          <p:nvSpPr>
            <p:cNvPr id="6772" name="Google Shape;6772;p5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9"/>
          <p:cNvGrpSpPr/>
          <p:nvPr/>
        </p:nvGrpSpPr>
        <p:grpSpPr>
          <a:xfrm>
            <a:off x="5758668" y="3622657"/>
            <a:ext cx="289962" cy="352833"/>
            <a:chOff x="-24709100" y="3888875"/>
            <a:chExt cx="243400" cy="296175"/>
          </a:xfrm>
        </p:grpSpPr>
        <p:sp>
          <p:nvSpPr>
            <p:cNvPr id="6777" name="Google Shape;6777;p5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59"/>
          <p:cNvGrpSpPr/>
          <p:nvPr/>
        </p:nvGrpSpPr>
        <p:grpSpPr>
          <a:xfrm>
            <a:off x="7958668" y="2695320"/>
            <a:ext cx="356556" cy="349557"/>
            <a:chOff x="-22863675" y="3131775"/>
            <a:chExt cx="299300" cy="293425"/>
          </a:xfrm>
        </p:grpSpPr>
        <p:sp>
          <p:nvSpPr>
            <p:cNvPr id="6781" name="Google Shape;6781;p5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59"/>
          <p:cNvGrpSpPr/>
          <p:nvPr/>
        </p:nvGrpSpPr>
        <p:grpSpPr>
          <a:xfrm>
            <a:off x="5301532" y="1306499"/>
            <a:ext cx="310602" cy="352803"/>
            <a:chOff x="-28069875" y="3175300"/>
            <a:chExt cx="260725" cy="296150"/>
          </a:xfrm>
        </p:grpSpPr>
        <p:sp>
          <p:nvSpPr>
            <p:cNvPr id="6785" name="Google Shape;6785;p5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4" name="Google Shape;6794;p5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59"/>
          <p:cNvGrpSpPr/>
          <p:nvPr/>
        </p:nvGrpSpPr>
        <p:grpSpPr>
          <a:xfrm>
            <a:off x="5342810" y="2213733"/>
            <a:ext cx="228045" cy="351880"/>
            <a:chOff x="-28032075" y="3916450"/>
            <a:chExt cx="191425" cy="295375"/>
          </a:xfrm>
        </p:grpSpPr>
        <p:sp>
          <p:nvSpPr>
            <p:cNvPr id="6796" name="Google Shape;6796;p5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9"/>
          <p:cNvGrpSpPr/>
          <p:nvPr/>
        </p:nvGrpSpPr>
        <p:grpSpPr>
          <a:xfrm>
            <a:off x="7508157" y="1306484"/>
            <a:ext cx="352833" cy="352833"/>
            <a:chOff x="-26201650" y="3176075"/>
            <a:chExt cx="296175" cy="296175"/>
          </a:xfrm>
        </p:grpSpPr>
        <p:sp>
          <p:nvSpPr>
            <p:cNvPr id="6800" name="Google Shape;6800;p5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9"/>
          <p:cNvGrpSpPr/>
          <p:nvPr/>
        </p:nvGrpSpPr>
        <p:grpSpPr>
          <a:xfrm>
            <a:off x="7507680" y="1763705"/>
            <a:ext cx="353786" cy="351880"/>
            <a:chOff x="-26204800" y="3547050"/>
            <a:chExt cx="296975" cy="295375"/>
          </a:xfrm>
        </p:grpSpPr>
        <p:sp>
          <p:nvSpPr>
            <p:cNvPr id="6803" name="Google Shape;6803;p5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5" name="Google Shape;6805;p5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6" name="Google Shape;6806;p59"/>
          <p:cNvGrpSpPr/>
          <p:nvPr/>
        </p:nvGrpSpPr>
        <p:grpSpPr>
          <a:xfrm>
            <a:off x="6178935" y="2693683"/>
            <a:ext cx="345328" cy="352833"/>
            <a:chOff x="-24353875" y="3147725"/>
            <a:chExt cx="289875" cy="296175"/>
          </a:xfrm>
        </p:grpSpPr>
        <p:sp>
          <p:nvSpPr>
            <p:cNvPr id="6807" name="Google Shape;6807;p5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9"/>
          <p:cNvGrpSpPr/>
          <p:nvPr/>
        </p:nvGrpSpPr>
        <p:grpSpPr>
          <a:xfrm>
            <a:off x="6186917" y="3173090"/>
            <a:ext cx="329365" cy="351910"/>
            <a:chOff x="-24344425" y="3519475"/>
            <a:chExt cx="276475" cy="295400"/>
          </a:xfrm>
        </p:grpSpPr>
        <p:sp>
          <p:nvSpPr>
            <p:cNvPr id="6810" name="Google Shape;6810;p5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9"/>
          <p:cNvGrpSpPr/>
          <p:nvPr/>
        </p:nvGrpSpPr>
        <p:grpSpPr>
          <a:xfrm>
            <a:off x="6176597" y="3625010"/>
            <a:ext cx="350004" cy="348128"/>
            <a:chOff x="-24353075" y="3891250"/>
            <a:chExt cx="293800" cy="292225"/>
          </a:xfrm>
        </p:grpSpPr>
        <p:sp>
          <p:nvSpPr>
            <p:cNvPr id="6813" name="Google Shape;6813;p5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9"/>
          <p:cNvGrpSpPr/>
          <p:nvPr/>
        </p:nvGrpSpPr>
        <p:grpSpPr>
          <a:xfrm>
            <a:off x="7960068" y="3173313"/>
            <a:ext cx="353757" cy="351463"/>
            <a:chOff x="-22845575" y="3504075"/>
            <a:chExt cx="296950" cy="295025"/>
          </a:xfrm>
        </p:grpSpPr>
        <p:sp>
          <p:nvSpPr>
            <p:cNvPr id="6816" name="Google Shape;6816;p5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9"/>
          <p:cNvGrpSpPr/>
          <p:nvPr/>
        </p:nvGrpSpPr>
        <p:grpSpPr>
          <a:xfrm>
            <a:off x="5753249" y="1306961"/>
            <a:ext cx="299344" cy="351880"/>
            <a:chOff x="-27691025" y="3175300"/>
            <a:chExt cx="251275" cy="295375"/>
          </a:xfrm>
        </p:grpSpPr>
        <p:sp>
          <p:nvSpPr>
            <p:cNvPr id="6819" name="Google Shape;6819;p5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9"/>
          <p:cNvGrpSpPr/>
          <p:nvPr/>
        </p:nvGrpSpPr>
        <p:grpSpPr>
          <a:xfrm>
            <a:off x="5725566" y="1825637"/>
            <a:ext cx="354710" cy="228015"/>
            <a:chOff x="-27721750" y="3598250"/>
            <a:chExt cx="297750" cy="191400"/>
          </a:xfrm>
        </p:grpSpPr>
        <p:sp>
          <p:nvSpPr>
            <p:cNvPr id="6824" name="Google Shape;6824;p5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9"/>
          <p:cNvGrpSpPr/>
          <p:nvPr/>
        </p:nvGrpSpPr>
        <p:grpSpPr>
          <a:xfrm>
            <a:off x="5726966" y="2219183"/>
            <a:ext cx="351910" cy="340980"/>
            <a:chOff x="-27719400" y="3925600"/>
            <a:chExt cx="295400" cy="286225"/>
          </a:xfrm>
        </p:grpSpPr>
        <p:sp>
          <p:nvSpPr>
            <p:cNvPr id="6827" name="Google Shape;6827;p5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9"/>
          <p:cNvGrpSpPr/>
          <p:nvPr/>
        </p:nvGrpSpPr>
        <p:grpSpPr>
          <a:xfrm>
            <a:off x="7948238" y="1306023"/>
            <a:ext cx="353757" cy="353757"/>
            <a:chOff x="-25834600" y="3176875"/>
            <a:chExt cx="296950" cy="296950"/>
          </a:xfrm>
        </p:grpSpPr>
        <p:sp>
          <p:nvSpPr>
            <p:cNvPr id="6830" name="Google Shape;6830;p5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59"/>
          <p:cNvGrpSpPr/>
          <p:nvPr/>
        </p:nvGrpSpPr>
        <p:grpSpPr>
          <a:xfrm>
            <a:off x="7948238" y="1774024"/>
            <a:ext cx="353757" cy="331241"/>
            <a:chOff x="-25834600" y="3564375"/>
            <a:chExt cx="296950" cy="278050"/>
          </a:xfrm>
        </p:grpSpPr>
        <p:sp>
          <p:nvSpPr>
            <p:cNvPr id="6836" name="Google Shape;6836;p5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59"/>
          <p:cNvGrpSpPr/>
          <p:nvPr/>
        </p:nvGrpSpPr>
        <p:grpSpPr>
          <a:xfrm>
            <a:off x="7946362" y="2213376"/>
            <a:ext cx="357509" cy="352595"/>
            <a:chOff x="-25834600" y="3915850"/>
            <a:chExt cx="300100" cy="295975"/>
          </a:xfrm>
        </p:grpSpPr>
        <p:sp>
          <p:nvSpPr>
            <p:cNvPr id="6845" name="Google Shape;6845;p5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9"/>
          <p:cNvGrpSpPr/>
          <p:nvPr/>
        </p:nvGrpSpPr>
        <p:grpSpPr>
          <a:xfrm>
            <a:off x="6681790" y="2694606"/>
            <a:ext cx="228968" cy="350987"/>
            <a:chOff x="-23930925" y="3149300"/>
            <a:chExt cx="192200" cy="294625"/>
          </a:xfrm>
        </p:grpSpPr>
        <p:sp>
          <p:nvSpPr>
            <p:cNvPr id="6849" name="Google Shape;6849;p5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59"/>
          <p:cNvGrpSpPr/>
          <p:nvPr/>
        </p:nvGrpSpPr>
        <p:grpSpPr>
          <a:xfrm>
            <a:off x="6638620" y="3173090"/>
            <a:ext cx="315307" cy="351910"/>
            <a:chOff x="-23962425" y="3519475"/>
            <a:chExt cx="264675" cy="295400"/>
          </a:xfrm>
        </p:grpSpPr>
        <p:sp>
          <p:nvSpPr>
            <p:cNvPr id="6854" name="Google Shape;6854;p5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5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7" name="Google Shape;6857;p59"/>
          <p:cNvGrpSpPr/>
          <p:nvPr/>
        </p:nvGrpSpPr>
        <p:grpSpPr>
          <a:xfrm>
            <a:off x="8017295" y="3623134"/>
            <a:ext cx="239302" cy="351880"/>
            <a:chOff x="-22788075" y="3904625"/>
            <a:chExt cx="200875" cy="295375"/>
          </a:xfrm>
        </p:grpSpPr>
        <p:sp>
          <p:nvSpPr>
            <p:cNvPr id="6858" name="Google Shape;6858;p5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9"/>
          <p:cNvGrpSpPr/>
          <p:nvPr/>
        </p:nvGrpSpPr>
        <p:grpSpPr>
          <a:xfrm>
            <a:off x="6172593" y="1306499"/>
            <a:ext cx="354710" cy="352803"/>
            <a:chOff x="-27351575" y="3175300"/>
            <a:chExt cx="297750" cy="296150"/>
          </a:xfrm>
        </p:grpSpPr>
        <p:sp>
          <p:nvSpPr>
            <p:cNvPr id="6863" name="Google Shape;6863;p5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59"/>
          <p:cNvGrpSpPr/>
          <p:nvPr/>
        </p:nvGrpSpPr>
        <p:grpSpPr>
          <a:xfrm>
            <a:off x="6218402" y="1758809"/>
            <a:ext cx="269293" cy="353072"/>
            <a:chOff x="-27313750" y="3545275"/>
            <a:chExt cx="226050" cy="296375"/>
          </a:xfrm>
        </p:grpSpPr>
        <p:sp>
          <p:nvSpPr>
            <p:cNvPr id="6868" name="Google Shape;6868;p5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9"/>
          <p:cNvGrpSpPr/>
          <p:nvPr/>
        </p:nvGrpSpPr>
        <p:grpSpPr>
          <a:xfrm>
            <a:off x="6172593" y="2211380"/>
            <a:ext cx="354710" cy="356586"/>
            <a:chOff x="-27351575" y="3915650"/>
            <a:chExt cx="297750" cy="299325"/>
          </a:xfrm>
        </p:grpSpPr>
        <p:sp>
          <p:nvSpPr>
            <p:cNvPr id="6872" name="Google Shape;6872;p5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9"/>
          <p:cNvGrpSpPr/>
          <p:nvPr/>
        </p:nvGrpSpPr>
        <p:grpSpPr>
          <a:xfrm>
            <a:off x="4860084" y="2693579"/>
            <a:ext cx="319060" cy="353042"/>
            <a:chOff x="-25445525" y="3175900"/>
            <a:chExt cx="267825" cy="296350"/>
          </a:xfrm>
        </p:grpSpPr>
        <p:sp>
          <p:nvSpPr>
            <p:cNvPr id="6875" name="Google Shape;6875;p5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59"/>
          <p:cNvGrpSpPr/>
          <p:nvPr/>
        </p:nvGrpSpPr>
        <p:grpSpPr>
          <a:xfrm>
            <a:off x="4841797" y="3183902"/>
            <a:ext cx="355633" cy="330288"/>
            <a:chOff x="-25465200" y="3565175"/>
            <a:chExt cx="298525" cy="277250"/>
          </a:xfrm>
        </p:grpSpPr>
        <p:sp>
          <p:nvSpPr>
            <p:cNvPr id="6879" name="Google Shape;6879;p5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9"/>
          <p:cNvGrpSpPr/>
          <p:nvPr/>
        </p:nvGrpSpPr>
        <p:grpSpPr>
          <a:xfrm>
            <a:off x="4841336" y="3623432"/>
            <a:ext cx="356556" cy="351285"/>
            <a:chOff x="-25465200" y="3916150"/>
            <a:chExt cx="299300" cy="294875"/>
          </a:xfrm>
        </p:grpSpPr>
        <p:sp>
          <p:nvSpPr>
            <p:cNvPr id="6882" name="Google Shape;6882;p5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59"/>
          <p:cNvGrpSpPr/>
          <p:nvPr/>
        </p:nvGrpSpPr>
        <p:grpSpPr>
          <a:xfrm>
            <a:off x="7068775" y="2693698"/>
            <a:ext cx="351880" cy="352803"/>
            <a:chOff x="-23615075" y="3148525"/>
            <a:chExt cx="295375" cy="296150"/>
          </a:xfrm>
        </p:grpSpPr>
        <p:sp>
          <p:nvSpPr>
            <p:cNvPr id="6885" name="Google Shape;6885;p5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9" name="Google Shape;6889;p5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9"/>
          <p:cNvGrpSpPr/>
          <p:nvPr/>
        </p:nvGrpSpPr>
        <p:grpSpPr>
          <a:xfrm>
            <a:off x="7068299" y="3632977"/>
            <a:ext cx="352833" cy="332194"/>
            <a:chOff x="-23615075" y="3906200"/>
            <a:chExt cx="296175" cy="278850"/>
          </a:xfrm>
        </p:grpSpPr>
        <p:sp>
          <p:nvSpPr>
            <p:cNvPr id="6891" name="Google Shape;6891;p5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5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59"/>
          <p:cNvGrpSpPr/>
          <p:nvPr/>
        </p:nvGrpSpPr>
        <p:grpSpPr>
          <a:xfrm>
            <a:off x="6617268" y="1306618"/>
            <a:ext cx="353757" cy="352565"/>
            <a:chOff x="-26980600" y="3175500"/>
            <a:chExt cx="296950" cy="295950"/>
          </a:xfrm>
        </p:grpSpPr>
        <p:sp>
          <p:nvSpPr>
            <p:cNvPr id="6896" name="Google Shape;6896;p5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5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59"/>
          <p:cNvGrpSpPr/>
          <p:nvPr/>
        </p:nvGrpSpPr>
        <p:grpSpPr>
          <a:xfrm>
            <a:off x="6617744" y="2245154"/>
            <a:ext cx="352803" cy="289039"/>
            <a:chOff x="-26981375" y="3951875"/>
            <a:chExt cx="296150" cy="242625"/>
          </a:xfrm>
        </p:grpSpPr>
        <p:sp>
          <p:nvSpPr>
            <p:cNvPr id="6901" name="Google Shape;6901;p5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9"/>
          <p:cNvGrpSpPr/>
          <p:nvPr/>
        </p:nvGrpSpPr>
        <p:grpSpPr>
          <a:xfrm>
            <a:off x="5282787" y="2692745"/>
            <a:ext cx="351910" cy="354710"/>
            <a:chOff x="-25094250" y="3176075"/>
            <a:chExt cx="295400" cy="297750"/>
          </a:xfrm>
        </p:grpSpPr>
        <p:sp>
          <p:nvSpPr>
            <p:cNvPr id="6905" name="Google Shape;6905;p5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59"/>
          <p:cNvGrpSpPr/>
          <p:nvPr/>
        </p:nvGrpSpPr>
        <p:grpSpPr>
          <a:xfrm>
            <a:off x="5282787" y="3173106"/>
            <a:ext cx="351910" cy="351880"/>
            <a:chOff x="-25094250" y="3547050"/>
            <a:chExt cx="295400" cy="295375"/>
          </a:xfrm>
        </p:grpSpPr>
        <p:sp>
          <p:nvSpPr>
            <p:cNvPr id="6909" name="Google Shape;6909;p5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4" name="Google Shape;6914;p5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5" name="Google Shape;6915;p59"/>
          <p:cNvGrpSpPr/>
          <p:nvPr/>
        </p:nvGrpSpPr>
        <p:grpSpPr>
          <a:xfrm>
            <a:off x="7514864" y="2693698"/>
            <a:ext cx="352803" cy="352803"/>
            <a:chOff x="-23245675" y="3148525"/>
            <a:chExt cx="296150" cy="296150"/>
          </a:xfrm>
        </p:grpSpPr>
        <p:sp>
          <p:nvSpPr>
            <p:cNvPr id="6916" name="Google Shape;6916;p5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9" name="Google Shape;6919;p5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0" name="Google Shape;6920;p59"/>
          <p:cNvGrpSpPr/>
          <p:nvPr/>
        </p:nvGrpSpPr>
        <p:grpSpPr>
          <a:xfrm>
            <a:off x="7515325" y="3622672"/>
            <a:ext cx="351880" cy="352803"/>
            <a:chOff x="-23244900" y="3888100"/>
            <a:chExt cx="295375" cy="296150"/>
          </a:xfrm>
        </p:grpSpPr>
        <p:sp>
          <p:nvSpPr>
            <p:cNvPr id="6921" name="Google Shape;6921;p5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5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934" name="Google Shape;6934;p5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8" name="Shape 6938"/>
        <p:cNvGrpSpPr/>
        <p:nvPr/>
      </p:nvGrpSpPr>
      <p:grpSpPr>
        <a:xfrm>
          <a:off x="0" y="0"/>
          <a:ext cx="0" cy="0"/>
          <a:chOff x="0" y="0"/>
          <a:chExt cx="0" cy="0"/>
        </a:xfrm>
      </p:grpSpPr>
      <p:sp>
        <p:nvSpPr>
          <p:cNvPr id="6939" name="Google Shape;6939;p6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60"/>
          <p:cNvGrpSpPr/>
          <p:nvPr/>
        </p:nvGrpSpPr>
        <p:grpSpPr>
          <a:xfrm>
            <a:off x="832654" y="1819647"/>
            <a:ext cx="367261" cy="367261"/>
            <a:chOff x="-65145700" y="3727425"/>
            <a:chExt cx="317425" cy="317425"/>
          </a:xfrm>
        </p:grpSpPr>
        <p:sp>
          <p:nvSpPr>
            <p:cNvPr id="6941" name="Google Shape;6941;p6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0"/>
          <p:cNvGrpSpPr/>
          <p:nvPr/>
        </p:nvGrpSpPr>
        <p:grpSpPr>
          <a:xfrm>
            <a:off x="835851" y="2248561"/>
            <a:ext cx="360868" cy="367261"/>
            <a:chOff x="-65144125" y="4094450"/>
            <a:chExt cx="311900" cy="317425"/>
          </a:xfrm>
        </p:grpSpPr>
        <p:sp>
          <p:nvSpPr>
            <p:cNvPr id="6944" name="Google Shape;6944;p6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7" name="Google Shape;6947;p6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8" name="Google Shape;6948;p60"/>
          <p:cNvGrpSpPr/>
          <p:nvPr/>
        </p:nvGrpSpPr>
        <p:grpSpPr>
          <a:xfrm>
            <a:off x="3039420" y="1819256"/>
            <a:ext cx="370645" cy="368042"/>
            <a:chOff x="-63250675" y="3744075"/>
            <a:chExt cx="320350" cy="318100"/>
          </a:xfrm>
        </p:grpSpPr>
        <p:sp>
          <p:nvSpPr>
            <p:cNvPr id="6949" name="Google Shape;6949;p6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60"/>
          <p:cNvGrpSpPr/>
          <p:nvPr/>
        </p:nvGrpSpPr>
        <p:grpSpPr>
          <a:xfrm>
            <a:off x="3041112" y="2248561"/>
            <a:ext cx="367261" cy="367261"/>
            <a:chOff x="-63250675" y="4110200"/>
            <a:chExt cx="317425" cy="317425"/>
          </a:xfrm>
        </p:grpSpPr>
        <p:sp>
          <p:nvSpPr>
            <p:cNvPr id="6953" name="Google Shape;6953;p6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60"/>
          <p:cNvGrpSpPr/>
          <p:nvPr/>
        </p:nvGrpSpPr>
        <p:grpSpPr>
          <a:xfrm>
            <a:off x="1720159" y="2745656"/>
            <a:ext cx="359075" cy="358844"/>
            <a:chOff x="-61351725" y="3372400"/>
            <a:chExt cx="310350" cy="310150"/>
          </a:xfrm>
        </p:grpSpPr>
        <p:sp>
          <p:nvSpPr>
            <p:cNvPr id="6963" name="Google Shape;6963;p6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0"/>
          <p:cNvGrpSpPr/>
          <p:nvPr/>
        </p:nvGrpSpPr>
        <p:grpSpPr>
          <a:xfrm>
            <a:off x="1716514" y="3208713"/>
            <a:ext cx="366364" cy="333534"/>
            <a:chOff x="-61354875" y="3751050"/>
            <a:chExt cx="316650" cy="288275"/>
          </a:xfrm>
        </p:grpSpPr>
        <p:sp>
          <p:nvSpPr>
            <p:cNvPr id="6967" name="Google Shape;6967;p6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60"/>
          <p:cNvGrpSpPr/>
          <p:nvPr/>
        </p:nvGrpSpPr>
        <p:grpSpPr>
          <a:xfrm>
            <a:off x="1716514" y="3650352"/>
            <a:ext cx="366364" cy="367290"/>
            <a:chOff x="-61354875" y="4101525"/>
            <a:chExt cx="316650" cy="317450"/>
          </a:xfrm>
        </p:grpSpPr>
        <p:sp>
          <p:nvSpPr>
            <p:cNvPr id="6971" name="Google Shape;6971;p6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0"/>
          <p:cNvGrpSpPr/>
          <p:nvPr/>
        </p:nvGrpSpPr>
        <p:grpSpPr>
          <a:xfrm>
            <a:off x="3932949" y="2742228"/>
            <a:ext cx="368157" cy="365699"/>
            <a:chOff x="-59470075" y="3308975"/>
            <a:chExt cx="318200" cy="316075"/>
          </a:xfrm>
        </p:grpSpPr>
        <p:sp>
          <p:nvSpPr>
            <p:cNvPr id="6974" name="Google Shape;6974;p6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0"/>
          <p:cNvGrpSpPr/>
          <p:nvPr/>
        </p:nvGrpSpPr>
        <p:grpSpPr>
          <a:xfrm>
            <a:off x="1278379" y="1377933"/>
            <a:ext cx="367261" cy="364686"/>
            <a:chOff x="-64781025" y="3361050"/>
            <a:chExt cx="317425" cy="315200"/>
          </a:xfrm>
        </p:grpSpPr>
        <p:sp>
          <p:nvSpPr>
            <p:cNvPr id="6984" name="Google Shape;6984;p6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8" name="Google Shape;6988;p6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1" name="Google Shape;6991;p60"/>
          <p:cNvGrpSpPr/>
          <p:nvPr/>
        </p:nvGrpSpPr>
        <p:grpSpPr>
          <a:xfrm>
            <a:off x="3482779" y="1819372"/>
            <a:ext cx="382765" cy="367810"/>
            <a:chOff x="-62890750" y="3747425"/>
            <a:chExt cx="330825" cy="317900"/>
          </a:xfrm>
        </p:grpSpPr>
        <p:sp>
          <p:nvSpPr>
            <p:cNvPr id="6992" name="Google Shape;6992;p6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60"/>
          <p:cNvGrpSpPr/>
          <p:nvPr/>
        </p:nvGrpSpPr>
        <p:grpSpPr>
          <a:xfrm>
            <a:off x="3490531" y="2249009"/>
            <a:ext cx="367261" cy="366364"/>
            <a:chOff x="-62884425" y="4111775"/>
            <a:chExt cx="317425" cy="316650"/>
          </a:xfrm>
        </p:grpSpPr>
        <p:sp>
          <p:nvSpPr>
            <p:cNvPr id="7007" name="Google Shape;7007;p6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0"/>
          <p:cNvGrpSpPr/>
          <p:nvPr/>
        </p:nvGrpSpPr>
        <p:grpSpPr>
          <a:xfrm>
            <a:off x="2163165" y="2745078"/>
            <a:ext cx="365438" cy="360001"/>
            <a:chOff x="-60991775" y="3376900"/>
            <a:chExt cx="315850" cy="311150"/>
          </a:xfrm>
        </p:grpSpPr>
        <p:sp>
          <p:nvSpPr>
            <p:cNvPr id="7010" name="Google Shape;7010;p6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60"/>
          <p:cNvGrpSpPr/>
          <p:nvPr/>
        </p:nvGrpSpPr>
        <p:grpSpPr>
          <a:xfrm>
            <a:off x="2162702" y="3195942"/>
            <a:ext cx="366364" cy="359075"/>
            <a:chOff x="-60988625" y="3740800"/>
            <a:chExt cx="316650" cy="310350"/>
          </a:xfrm>
        </p:grpSpPr>
        <p:sp>
          <p:nvSpPr>
            <p:cNvPr id="7014" name="Google Shape;7014;p6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60"/>
          <p:cNvGrpSpPr/>
          <p:nvPr/>
        </p:nvGrpSpPr>
        <p:grpSpPr>
          <a:xfrm>
            <a:off x="2162702" y="3651393"/>
            <a:ext cx="366364" cy="365207"/>
            <a:chOff x="-60987850" y="4100950"/>
            <a:chExt cx="316650" cy="315650"/>
          </a:xfrm>
        </p:grpSpPr>
        <p:sp>
          <p:nvSpPr>
            <p:cNvPr id="7018" name="Google Shape;7018;p6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60"/>
          <p:cNvGrpSpPr/>
          <p:nvPr/>
        </p:nvGrpSpPr>
        <p:grpSpPr>
          <a:xfrm>
            <a:off x="3932486" y="3196853"/>
            <a:ext cx="369083" cy="357253"/>
            <a:chOff x="-59447250" y="3706150"/>
            <a:chExt cx="319000" cy="308775"/>
          </a:xfrm>
        </p:grpSpPr>
        <p:sp>
          <p:nvSpPr>
            <p:cNvPr id="7024" name="Google Shape;7024;p6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60"/>
          <p:cNvGrpSpPr/>
          <p:nvPr/>
        </p:nvGrpSpPr>
        <p:grpSpPr>
          <a:xfrm>
            <a:off x="1721214" y="1378164"/>
            <a:ext cx="368186" cy="364224"/>
            <a:chOff x="-64406125" y="3362225"/>
            <a:chExt cx="318225" cy="314800"/>
          </a:xfrm>
        </p:grpSpPr>
        <p:sp>
          <p:nvSpPr>
            <p:cNvPr id="7029" name="Google Shape;7029;p6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6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2" name="Google Shape;7032;p60"/>
          <p:cNvGrpSpPr/>
          <p:nvPr/>
        </p:nvGrpSpPr>
        <p:grpSpPr>
          <a:xfrm>
            <a:off x="1721677" y="2249009"/>
            <a:ext cx="367261" cy="366364"/>
            <a:chOff x="-64410850" y="4094450"/>
            <a:chExt cx="317425" cy="316650"/>
          </a:xfrm>
        </p:grpSpPr>
        <p:sp>
          <p:nvSpPr>
            <p:cNvPr id="7033" name="Google Shape;7033;p6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6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7" name="Google Shape;7037;p60"/>
          <p:cNvGrpSpPr/>
          <p:nvPr/>
        </p:nvGrpSpPr>
        <p:grpSpPr>
          <a:xfrm>
            <a:off x="3943225" y="1819083"/>
            <a:ext cx="365467" cy="368389"/>
            <a:chOff x="-62516625" y="3743175"/>
            <a:chExt cx="315875" cy="318400"/>
          </a:xfrm>
        </p:grpSpPr>
        <p:sp>
          <p:nvSpPr>
            <p:cNvPr id="7038" name="Google Shape;7038;p6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0"/>
          <p:cNvGrpSpPr/>
          <p:nvPr/>
        </p:nvGrpSpPr>
        <p:grpSpPr>
          <a:xfrm>
            <a:off x="3950065" y="2269054"/>
            <a:ext cx="351786" cy="326274"/>
            <a:chOff x="-62511900" y="4129100"/>
            <a:chExt cx="304050" cy="282000"/>
          </a:xfrm>
        </p:grpSpPr>
        <p:sp>
          <p:nvSpPr>
            <p:cNvPr id="7041" name="Google Shape;7041;p6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60"/>
          <p:cNvGrpSpPr/>
          <p:nvPr/>
        </p:nvGrpSpPr>
        <p:grpSpPr>
          <a:xfrm>
            <a:off x="2628187" y="2741448"/>
            <a:ext cx="310770" cy="367261"/>
            <a:chOff x="-60597975" y="3367475"/>
            <a:chExt cx="268600" cy="317425"/>
          </a:xfrm>
        </p:grpSpPr>
        <p:sp>
          <p:nvSpPr>
            <p:cNvPr id="7047" name="Google Shape;7047;p6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2" name="Google Shape;7052;p6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3" name="Google Shape;7053;p60"/>
          <p:cNvGrpSpPr/>
          <p:nvPr/>
        </p:nvGrpSpPr>
        <p:grpSpPr>
          <a:xfrm>
            <a:off x="2600390" y="3702764"/>
            <a:ext cx="366364" cy="262465"/>
            <a:chOff x="-60621600" y="4145650"/>
            <a:chExt cx="316650" cy="226850"/>
          </a:xfrm>
        </p:grpSpPr>
        <p:sp>
          <p:nvSpPr>
            <p:cNvPr id="7054" name="Google Shape;7054;p6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0"/>
          <p:cNvGrpSpPr/>
          <p:nvPr/>
        </p:nvGrpSpPr>
        <p:grpSpPr>
          <a:xfrm>
            <a:off x="3937042" y="3651263"/>
            <a:ext cx="359972" cy="365467"/>
            <a:chOff x="-59400775" y="4084200"/>
            <a:chExt cx="311125" cy="315875"/>
          </a:xfrm>
        </p:grpSpPr>
        <p:sp>
          <p:nvSpPr>
            <p:cNvPr id="7058" name="Google Shape;7058;p6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0"/>
          <p:cNvGrpSpPr/>
          <p:nvPr/>
        </p:nvGrpSpPr>
        <p:grpSpPr>
          <a:xfrm>
            <a:off x="2161136" y="1377094"/>
            <a:ext cx="365438" cy="366364"/>
            <a:chOff x="-64044600" y="3360375"/>
            <a:chExt cx="315850" cy="316650"/>
          </a:xfrm>
        </p:grpSpPr>
        <p:sp>
          <p:nvSpPr>
            <p:cNvPr id="7065" name="Google Shape;7065;p6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60"/>
          <p:cNvGrpSpPr/>
          <p:nvPr/>
        </p:nvGrpSpPr>
        <p:grpSpPr>
          <a:xfrm>
            <a:off x="2187559" y="1819647"/>
            <a:ext cx="312592" cy="367261"/>
            <a:chOff x="-64022550" y="3727425"/>
            <a:chExt cx="270175" cy="317425"/>
          </a:xfrm>
        </p:grpSpPr>
        <p:sp>
          <p:nvSpPr>
            <p:cNvPr id="7069" name="Google Shape;7069;p6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0"/>
          <p:cNvGrpSpPr/>
          <p:nvPr/>
        </p:nvGrpSpPr>
        <p:grpSpPr>
          <a:xfrm>
            <a:off x="2211697" y="2248547"/>
            <a:ext cx="264317" cy="367290"/>
            <a:chOff x="-64001300" y="4093650"/>
            <a:chExt cx="228450" cy="317450"/>
          </a:xfrm>
        </p:grpSpPr>
        <p:sp>
          <p:nvSpPr>
            <p:cNvPr id="7073" name="Google Shape;7073;p6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60"/>
          <p:cNvGrpSpPr/>
          <p:nvPr/>
        </p:nvGrpSpPr>
        <p:grpSpPr>
          <a:xfrm>
            <a:off x="830701" y="2741838"/>
            <a:ext cx="359972" cy="366480"/>
            <a:chOff x="-62148800" y="3377700"/>
            <a:chExt cx="311125" cy="316750"/>
          </a:xfrm>
        </p:grpSpPr>
        <p:sp>
          <p:nvSpPr>
            <p:cNvPr id="7078" name="Google Shape;7078;p6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0"/>
          <p:cNvGrpSpPr/>
          <p:nvPr/>
        </p:nvGrpSpPr>
        <p:grpSpPr>
          <a:xfrm>
            <a:off x="826608" y="3191835"/>
            <a:ext cx="368157" cy="367290"/>
            <a:chOff x="-62154300" y="3743950"/>
            <a:chExt cx="318200" cy="317450"/>
          </a:xfrm>
        </p:grpSpPr>
        <p:sp>
          <p:nvSpPr>
            <p:cNvPr id="7081" name="Google Shape;7081;p6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60"/>
          <p:cNvGrpSpPr/>
          <p:nvPr/>
        </p:nvGrpSpPr>
        <p:grpSpPr>
          <a:xfrm>
            <a:off x="826594" y="3650815"/>
            <a:ext cx="368186" cy="366364"/>
            <a:chOff x="-62151950" y="4111775"/>
            <a:chExt cx="318225" cy="316650"/>
          </a:xfrm>
        </p:grpSpPr>
        <p:sp>
          <p:nvSpPr>
            <p:cNvPr id="7084" name="Google Shape;7084;p6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60"/>
          <p:cNvGrpSpPr/>
          <p:nvPr/>
        </p:nvGrpSpPr>
        <p:grpSpPr>
          <a:xfrm>
            <a:off x="3045218" y="2741361"/>
            <a:ext cx="368157" cy="367434"/>
            <a:chOff x="-60254550" y="3367325"/>
            <a:chExt cx="318200" cy="317575"/>
          </a:xfrm>
        </p:grpSpPr>
        <p:sp>
          <p:nvSpPr>
            <p:cNvPr id="7089" name="Google Shape;7089;p6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0"/>
          <p:cNvGrpSpPr/>
          <p:nvPr/>
        </p:nvGrpSpPr>
        <p:grpSpPr>
          <a:xfrm>
            <a:off x="3046115" y="3192355"/>
            <a:ext cx="366364" cy="366248"/>
            <a:chOff x="-60255350" y="3733825"/>
            <a:chExt cx="316650" cy="316550"/>
          </a:xfrm>
        </p:grpSpPr>
        <p:sp>
          <p:nvSpPr>
            <p:cNvPr id="7094" name="Google Shape;7094;p6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60"/>
          <p:cNvGrpSpPr/>
          <p:nvPr/>
        </p:nvGrpSpPr>
        <p:grpSpPr>
          <a:xfrm>
            <a:off x="3073912" y="3651263"/>
            <a:ext cx="310770" cy="365467"/>
            <a:chOff x="-60232500" y="4101525"/>
            <a:chExt cx="268600" cy="315875"/>
          </a:xfrm>
        </p:grpSpPr>
        <p:sp>
          <p:nvSpPr>
            <p:cNvPr id="7102" name="Google Shape;7102;p6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4" name="Google Shape;7104;p6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5" name="Google Shape;7105;p60"/>
          <p:cNvGrpSpPr/>
          <p:nvPr/>
        </p:nvGrpSpPr>
        <p:grpSpPr>
          <a:xfrm>
            <a:off x="2606912" y="1377094"/>
            <a:ext cx="368186" cy="366364"/>
            <a:chOff x="-63679950" y="3360375"/>
            <a:chExt cx="318225" cy="316650"/>
          </a:xfrm>
        </p:grpSpPr>
        <p:sp>
          <p:nvSpPr>
            <p:cNvPr id="7106" name="Google Shape;7106;p6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0" name="Google Shape;7110;p6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60"/>
          <p:cNvGrpSpPr/>
          <p:nvPr/>
        </p:nvGrpSpPr>
        <p:grpSpPr>
          <a:xfrm>
            <a:off x="2605539" y="2248431"/>
            <a:ext cx="370934" cy="367521"/>
            <a:chOff x="-63679950" y="4093450"/>
            <a:chExt cx="320600" cy="317650"/>
          </a:xfrm>
        </p:grpSpPr>
        <p:sp>
          <p:nvSpPr>
            <p:cNvPr id="7112" name="Google Shape;7112;p6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0"/>
          <p:cNvGrpSpPr/>
          <p:nvPr/>
        </p:nvGrpSpPr>
        <p:grpSpPr>
          <a:xfrm>
            <a:off x="1265656" y="2741433"/>
            <a:ext cx="366364" cy="367290"/>
            <a:chOff x="-61784125" y="3377700"/>
            <a:chExt cx="316650" cy="317450"/>
          </a:xfrm>
        </p:grpSpPr>
        <p:sp>
          <p:nvSpPr>
            <p:cNvPr id="7116" name="Google Shape;7116;p6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60"/>
          <p:cNvGrpSpPr/>
          <p:nvPr/>
        </p:nvGrpSpPr>
        <p:grpSpPr>
          <a:xfrm>
            <a:off x="1265656" y="3191835"/>
            <a:ext cx="366364" cy="367290"/>
            <a:chOff x="-61783350" y="3743950"/>
            <a:chExt cx="316650" cy="317450"/>
          </a:xfrm>
        </p:grpSpPr>
        <p:sp>
          <p:nvSpPr>
            <p:cNvPr id="7124" name="Google Shape;7124;p6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6" name="Google Shape;7126;p6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9" name="Google Shape;7129;p60"/>
          <p:cNvGrpSpPr/>
          <p:nvPr/>
        </p:nvGrpSpPr>
        <p:grpSpPr>
          <a:xfrm>
            <a:off x="3487080" y="3651668"/>
            <a:ext cx="369112" cy="364657"/>
            <a:chOff x="-59869425" y="4102225"/>
            <a:chExt cx="319025" cy="315175"/>
          </a:xfrm>
        </p:grpSpPr>
        <p:sp>
          <p:nvSpPr>
            <p:cNvPr id="7130" name="Google Shape;7130;p6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60"/>
          <p:cNvGrpSpPr/>
          <p:nvPr/>
        </p:nvGrpSpPr>
        <p:grpSpPr>
          <a:xfrm>
            <a:off x="2605883" y="4120490"/>
            <a:ext cx="366364" cy="365467"/>
            <a:chOff x="-59029025" y="3711650"/>
            <a:chExt cx="316650" cy="315875"/>
          </a:xfrm>
        </p:grpSpPr>
        <p:sp>
          <p:nvSpPr>
            <p:cNvPr id="7135" name="Google Shape;7135;p6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0"/>
          <p:cNvGrpSpPr/>
          <p:nvPr/>
        </p:nvGrpSpPr>
        <p:grpSpPr>
          <a:xfrm>
            <a:off x="4841373" y="1398014"/>
            <a:ext cx="351940" cy="348188"/>
            <a:chOff x="581525" y="3254850"/>
            <a:chExt cx="297750" cy="294575"/>
          </a:xfrm>
        </p:grpSpPr>
        <p:sp>
          <p:nvSpPr>
            <p:cNvPr id="7143" name="Google Shape;7143;p6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0"/>
          <p:cNvGrpSpPr/>
          <p:nvPr/>
        </p:nvGrpSpPr>
        <p:grpSpPr>
          <a:xfrm>
            <a:off x="4840442" y="1836950"/>
            <a:ext cx="353802" cy="351497"/>
            <a:chOff x="580725" y="3617925"/>
            <a:chExt cx="299325" cy="297375"/>
          </a:xfrm>
        </p:grpSpPr>
        <p:sp>
          <p:nvSpPr>
            <p:cNvPr id="7147" name="Google Shape;7147;p6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60"/>
          <p:cNvGrpSpPr/>
          <p:nvPr/>
        </p:nvGrpSpPr>
        <p:grpSpPr>
          <a:xfrm>
            <a:off x="4842304" y="2284140"/>
            <a:ext cx="350079" cy="350079"/>
            <a:chOff x="583100" y="3982600"/>
            <a:chExt cx="296175" cy="296175"/>
          </a:xfrm>
        </p:grpSpPr>
        <p:sp>
          <p:nvSpPr>
            <p:cNvPr id="7153" name="Google Shape;7153;p6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60"/>
          <p:cNvGrpSpPr/>
          <p:nvPr/>
        </p:nvGrpSpPr>
        <p:grpSpPr>
          <a:xfrm>
            <a:off x="7074918" y="1397764"/>
            <a:ext cx="307231" cy="348690"/>
            <a:chOff x="2423775" y="3226875"/>
            <a:chExt cx="259925" cy="295000"/>
          </a:xfrm>
        </p:grpSpPr>
        <p:sp>
          <p:nvSpPr>
            <p:cNvPr id="7161" name="Google Shape;7161;p6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0"/>
          <p:cNvGrpSpPr/>
          <p:nvPr/>
        </p:nvGrpSpPr>
        <p:grpSpPr>
          <a:xfrm>
            <a:off x="7052106" y="1839049"/>
            <a:ext cx="352857" cy="347301"/>
            <a:chOff x="2404875" y="3592725"/>
            <a:chExt cx="298525" cy="293825"/>
          </a:xfrm>
        </p:grpSpPr>
        <p:sp>
          <p:nvSpPr>
            <p:cNvPr id="7165" name="Google Shape;7165;p6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60"/>
          <p:cNvGrpSpPr/>
          <p:nvPr/>
        </p:nvGrpSpPr>
        <p:grpSpPr>
          <a:xfrm>
            <a:off x="7053036" y="2284614"/>
            <a:ext cx="350995" cy="349133"/>
            <a:chOff x="2404875" y="3955825"/>
            <a:chExt cx="296950" cy="295375"/>
          </a:xfrm>
        </p:grpSpPr>
        <p:sp>
          <p:nvSpPr>
            <p:cNvPr id="7169" name="Google Shape;7169;p6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60"/>
          <p:cNvGrpSpPr/>
          <p:nvPr/>
        </p:nvGrpSpPr>
        <p:grpSpPr>
          <a:xfrm>
            <a:off x="5747016" y="2748808"/>
            <a:ext cx="349163" cy="350079"/>
            <a:chOff x="4263650" y="3235150"/>
            <a:chExt cx="295400" cy="296175"/>
          </a:xfrm>
        </p:grpSpPr>
        <p:sp>
          <p:nvSpPr>
            <p:cNvPr id="7174" name="Google Shape;7174;p6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0"/>
          <p:cNvGrpSpPr/>
          <p:nvPr/>
        </p:nvGrpSpPr>
        <p:grpSpPr>
          <a:xfrm>
            <a:off x="5744696" y="3207969"/>
            <a:ext cx="353802" cy="327739"/>
            <a:chOff x="4266025" y="3609275"/>
            <a:chExt cx="299325" cy="277275"/>
          </a:xfrm>
        </p:grpSpPr>
        <p:sp>
          <p:nvSpPr>
            <p:cNvPr id="7180" name="Google Shape;7180;p6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0"/>
          <p:cNvGrpSpPr/>
          <p:nvPr/>
        </p:nvGrpSpPr>
        <p:grpSpPr>
          <a:xfrm>
            <a:off x="5745154" y="3673356"/>
            <a:ext cx="352886" cy="349133"/>
            <a:chOff x="4263650" y="3963700"/>
            <a:chExt cx="298550" cy="295375"/>
          </a:xfrm>
        </p:grpSpPr>
        <p:sp>
          <p:nvSpPr>
            <p:cNvPr id="7183" name="Google Shape;7183;p6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0"/>
          <p:cNvGrpSpPr/>
          <p:nvPr/>
        </p:nvGrpSpPr>
        <p:grpSpPr>
          <a:xfrm>
            <a:off x="8023491" y="2748809"/>
            <a:ext cx="226264" cy="350079"/>
            <a:chOff x="6164975" y="3211525"/>
            <a:chExt cx="191425" cy="296175"/>
          </a:xfrm>
        </p:grpSpPr>
        <p:sp>
          <p:nvSpPr>
            <p:cNvPr id="7191" name="Google Shape;7191;p6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60"/>
          <p:cNvGrpSpPr/>
          <p:nvPr/>
        </p:nvGrpSpPr>
        <p:grpSpPr>
          <a:xfrm>
            <a:off x="5285528" y="1397084"/>
            <a:ext cx="352886" cy="350049"/>
            <a:chOff x="946175" y="3253275"/>
            <a:chExt cx="298550" cy="296150"/>
          </a:xfrm>
        </p:grpSpPr>
        <p:sp>
          <p:nvSpPr>
            <p:cNvPr id="7199" name="Google Shape;7199;p6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0"/>
          <p:cNvGrpSpPr/>
          <p:nvPr/>
        </p:nvGrpSpPr>
        <p:grpSpPr>
          <a:xfrm>
            <a:off x="5286459" y="1839048"/>
            <a:ext cx="351024" cy="347301"/>
            <a:chOff x="946175" y="3619500"/>
            <a:chExt cx="296975" cy="293825"/>
          </a:xfrm>
        </p:grpSpPr>
        <p:sp>
          <p:nvSpPr>
            <p:cNvPr id="7205" name="Google Shape;7205;p6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60"/>
          <p:cNvGrpSpPr/>
          <p:nvPr/>
        </p:nvGrpSpPr>
        <p:grpSpPr>
          <a:xfrm>
            <a:off x="5286001" y="2283682"/>
            <a:ext cx="351940" cy="350995"/>
            <a:chOff x="944600" y="3981825"/>
            <a:chExt cx="297750" cy="296950"/>
          </a:xfrm>
        </p:grpSpPr>
        <p:sp>
          <p:nvSpPr>
            <p:cNvPr id="7212" name="Google Shape;7212;p6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60"/>
          <p:cNvGrpSpPr/>
          <p:nvPr/>
        </p:nvGrpSpPr>
        <p:grpSpPr>
          <a:xfrm>
            <a:off x="7502937" y="1397542"/>
            <a:ext cx="350079" cy="349133"/>
            <a:chOff x="2768750" y="3227275"/>
            <a:chExt cx="296175" cy="295375"/>
          </a:xfrm>
        </p:grpSpPr>
        <p:sp>
          <p:nvSpPr>
            <p:cNvPr id="7217" name="Google Shape;7217;p6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0"/>
          <p:cNvGrpSpPr/>
          <p:nvPr/>
        </p:nvGrpSpPr>
        <p:grpSpPr>
          <a:xfrm>
            <a:off x="7523888" y="1838414"/>
            <a:ext cx="308177" cy="348572"/>
            <a:chOff x="2786075" y="3591800"/>
            <a:chExt cx="260725" cy="294900"/>
          </a:xfrm>
        </p:grpSpPr>
        <p:sp>
          <p:nvSpPr>
            <p:cNvPr id="7226" name="Google Shape;7226;p6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0"/>
          <p:cNvGrpSpPr/>
          <p:nvPr/>
        </p:nvGrpSpPr>
        <p:grpSpPr>
          <a:xfrm>
            <a:off x="7564387" y="2284141"/>
            <a:ext cx="227180" cy="350079"/>
            <a:chOff x="2819150" y="3955025"/>
            <a:chExt cx="192200" cy="296175"/>
          </a:xfrm>
        </p:grpSpPr>
        <p:sp>
          <p:nvSpPr>
            <p:cNvPr id="7232" name="Google Shape;7232;p6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0"/>
          <p:cNvGrpSpPr/>
          <p:nvPr/>
        </p:nvGrpSpPr>
        <p:grpSpPr>
          <a:xfrm>
            <a:off x="6188160" y="2749739"/>
            <a:ext cx="349133" cy="348217"/>
            <a:chOff x="4629125" y="3235150"/>
            <a:chExt cx="295375" cy="294600"/>
          </a:xfrm>
        </p:grpSpPr>
        <p:sp>
          <p:nvSpPr>
            <p:cNvPr id="7237" name="Google Shape;7237;p6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60"/>
          <p:cNvGrpSpPr/>
          <p:nvPr/>
        </p:nvGrpSpPr>
        <p:grpSpPr>
          <a:xfrm>
            <a:off x="6188145" y="3197272"/>
            <a:ext cx="349163" cy="349133"/>
            <a:chOff x="4628325" y="3599825"/>
            <a:chExt cx="295400" cy="295375"/>
          </a:xfrm>
        </p:grpSpPr>
        <p:sp>
          <p:nvSpPr>
            <p:cNvPr id="7243" name="Google Shape;7243;p6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0"/>
          <p:cNvGrpSpPr/>
          <p:nvPr/>
        </p:nvGrpSpPr>
        <p:grpSpPr>
          <a:xfrm>
            <a:off x="6209096" y="3672883"/>
            <a:ext cx="307261" cy="350079"/>
            <a:chOff x="4645650" y="3962900"/>
            <a:chExt cx="259950" cy="296175"/>
          </a:xfrm>
        </p:grpSpPr>
        <p:sp>
          <p:nvSpPr>
            <p:cNvPr id="7256" name="Google Shape;7256;p6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60"/>
          <p:cNvGrpSpPr/>
          <p:nvPr/>
        </p:nvGrpSpPr>
        <p:grpSpPr>
          <a:xfrm>
            <a:off x="7962056" y="3197745"/>
            <a:ext cx="349133" cy="348188"/>
            <a:chOff x="6143725" y="3582500"/>
            <a:chExt cx="295375" cy="294575"/>
          </a:xfrm>
        </p:grpSpPr>
        <p:sp>
          <p:nvSpPr>
            <p:cNvPr id="7263" name="Google Shape;7263;p6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0"/>
          <p:cNvGrpSpPr/>
          <p:nvPr/>
        </p:nvGrpSpPr>
        <p:grpSpPr>
          <a:xfrm>
            <a:off x="5730883" y="1397084"/>
            <a:ext cx="350995" cy="350049"/>
            <a:chOff x="1310075" y="3253275"/>
            <a:chExt cx="296950" cy="296150"/>
          </a:xfrm>
        </p:grpSpPr>
        <p:sp>
          <p:nvSpPr>
            <p:cNvPr id="7271" name="Google Shape;7271;p6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4" name="Google Shape;7274;p6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5" name="Google Shape;7275;p60"/>
          <p:cNvGrpSpPr/>
          <p:nvPr/>
        </p:nvGrpSpPr>
        <p:grpSpPr>
          <a:xfrm>
            <a:off x="5730410" y="2283343"/>
            <a:ext cx="351941" cy="351675"/>
            <a:chOff x="1310075" y="3980250"/>
            <a:chExt cx="297750" cy="297525"/>
          </a:xfrm>
        </p:grpSpPr>
        <p:sp>
          <p:nvSpPr>
            <p:cNvPr id="7276" name="Google Shape;7276;p6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60"/>
          <p:cNvGrpSpPr/>
          <p:nvPr/>
        </p:nvGrpSpPr>
        <p:grpSpPr>
          <a:xfrm>
            <a:off x="7995198" y="1397542"/>
            <a:ext cx="266305" cy="349133"/>
            <a:chOff x="3167275" y="3227275"/>
            <a:chExt cx="225300" cy="295375"/>
          </a:xfrm>
        </p:grpSpPr>
        <p:sp>
          <p:nvSpPr>
            <p:cNvPr id="7281" name="Google Shape;7281;p6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6" name="Google Shape;7286;p6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7" name="Google Shape;7287;p60"/>
          <p:cNvGrpSpPr/>
          <p:nvPr/>
        </p:nvGrpSpPr>
        <p:grpSpPr>
          <a:xfrm>
            <a:off x="7952380" y="2284599"/>
            <a:ext cx="351940" cy="349163"/>
            <a:chOff x="3133425" y="3955025"/>
            <a:chExt cx="297750" cy="295400"/>
          </a:xfrm>
        </p:grpSpPr>
        <p:sp>
          <p:nvSpPr>
            <p:cNvPr id="7288" name="Google Shape;7288;p6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0"/>
          <p:cNvGrpSpPr/>
          <p:nvPr/>
        </p:nvGrpSpPr>
        <p:grpSpPr>
          <a:xfrm>
            <a:off x="6632554" y="2748187"/>
            <a:ext cx="350079" cy="351320"/>
            <a:chOff x="4991425" y="3234750"/>
            <a:chExt cx="296175" cy="297225"/>
          </a:xfrm>
        </p:grpSpPr>
        <p:sp>
          <p:nvSpPr>
            <p:cNvPr id="7292" name="Google Shape;7292;p6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0"/>
          <p:cNvGrpSpPr/>
          <p:nvPr/>
        </p:nvGrpSpPr>
        <p:grpSpPr>
          <a:xfrm>
            <a:off x="6632554" y="3217750"/>
            <a:ext cx="350079" cy="308177"/>
            <a:chOff x="4991425" y="3617150"/>
            <a:chExt cx="296175" cy="260725"/>
          </a:xfrm>
        </p:grpSpPr>
        <p:sp>
          <p:nvSpPr>
            <p:cNvPr id="7299" name="Google Shape;7299;p6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60"/>
          <p:cNvGrpSpPr/>
          <p:nvPr/>
        </p:nvGrpSpPr>
        <p:grpSpPr>
          <a:xfrm>
            <a:off x="6709827" y="3673341"/>
            <a:ext cx="195532" cy="349163"/>
            <a:chOff x="5056800" y="3962900"/>
            <a:chExt cx="165425" cy="295400"/>
          </a:xfrm>
        </p:grpSpPr>
        <p:sp>
          <p:nvSpPr>
            <p:cNvPr id="7307" name="Google Shape;7307;p6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60"/>
          <p:cNvGrpSpPr/>
          <p:nvPr/>
        </p:nvGrpSpPr>
        <p:grpSpPr>
          <a:xfrm>
            <a:off x="7961125" y="3673357"/>
            <a:ext cx="350995" cy="349133"/>
            <a:chOff x="6168925" y="3936925"/>
            <a:chExt cx="296950" cy="295375"/>
          </a:xfrm>
        </p:grpSpPr>
        <p:sp>
          <p:nvSpPr>
            <p:cNvPr id="7311" name="Google Shape;7311;p6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0"/>
          <p:cNvGrpSpPr/>
          <p:nvPr/>
        </p:nvGrpSpPr>
        <p:grpSpPr>
          <a:xfrm>
            <a:off x="6174844" y="1390429"/>
            <a:ext cx="348188" cy="349133"/>
            <a:chOff x="1674750" y="3254050"/>
            <a:chExt cx="294575" cy="295375"/>
          </a:xfrm>
        </p:grpSpPr>
        <p:sp>
          <p:nvSpPr>
            <p:cNvPr id="7318" name="Google Shape;7318;p6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60"/>
          <p:cNvGrpSpPr/>
          <p:nvPr/>
        </p:nvGrpSpPr>
        <p:grpSpPr>
          <a:xfrm>
            <a:off x="6189239" y="1838132"/>
            <a:ext cx="319347" cy="349133"/>
            <a:chOff x="1687350" y="3618725"/>
            <a:chExt cx="270175" cy="295375"/>
          </a:xfrm>
        </p:grpSpPr>
        <p:sp>
          <p:nvSpPr>
            <p:cNvPr id="7322" name="Google Shape;7322;p6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0"/>
          <p:cNvGrpSpPr/>
          <p:nvPr/>
        </p:nvGrpSpPr>
        <p:grpSpPr>
          <a:xfrm>
            <a:off x="6172942" y="2284613"/>
            <a:ext cx="351940" cy="349133"/>
            <a:chOff x="1672375" y="3982600"/>
            <a:chExt cx="297750" cy="295375"/>
          </a:xfrm>
        </p:grpSpPr>
        <p:sp>
          <p:nvSpPr>
            <p:cNvPr id="7326" name="Google Shape;7326;p6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0"/>
          <p:cNvGrpSpPr/>
          <p:nvPr/>
        </p:nvGrpSpPr>
        <p:grpSpPr>
          <a:xfrm>
            <a:off x="4864934" y="2748808"/>
            <a:ext cx="350079" cy="350079"/>
            <a:chOff x="3497300" y="3227275"/>
            <a:chExt cx="296175" cy="296175"/>
          </a:xfrm>
        </p:grpSpPr>
        <p:sp>
          <p:nvSpPr>
            <p:cNvPr id="7330" name="Google Shape;7330;p6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0"/>
          <p:cNvGrpSpPr/>
          <p:nvPr/>
        </p:nvGrpSpPr>
        <p:grpSpPr>
          <a:xfrm>
            <a:off x="4865407" y="3198203"/>
            <a:ext cx="349133" cy="347272"/>
            <a:chOff x="3497300" y="3591950"/>
            <a:chExt cx="295375" cy="293800"/>
          </a:xfrm>
        </p:grpSpPr>
        <p:sp>
          <p:nvSpPr>
            <p:cNvPr id="7339" name="Google Shape;7339;p6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0"/>
          <p:cNvGrpSpPr/>
          <p:nvPr/>
        </p:nvGrpSpPr>
        <p:grpSpPr>
          <a:xfrm>
            <a:off x="4865407" y="3673341"/>
            <a:ext cx="349133" cy="349163"/>
            <a:chOff x="3497300" y="3955025"/>
            <a:chExt cx="295375" cy="295400"/>
          </a:xfrm>
        </p:grpSpPr>
        <p:sp>
          <p:nvSpPr>
            <p:cNvPr id="7348" name="Google Shape;7348;p6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0"/>
          <p:cNvGrpSpPr/>
          <p:nvPr/>
        </p:nvGrpSpPr>
        <p:grpSpPr>
          <a:xfrm>
            <a:off x="7089979" y="2749532"/>
            <a:ext cx="327739" cy="348631"/>
            <a:chOff x="5364750" y="3235150"/>
            <a:chExt cx="277275" cy="294950"/>
          </a:xfrm>
        </p:grpSpPr>
        <p:sp>
          <p:nvSpPr>
            <p:cNvPr id="7352" name="Google Shape;7352;p6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0"/>
          <p:cNvGrpSpPr/>
          <p:nvPr/>
        </p:nvGrpSpPr>
        <p:grpSpPr>
          <a:xfrm>
            <a:off x="7078337" y="3195868"/>
            <a:ext cx="351024" cy="351941"/>
            <a:chOff x="5355300" y="3598250"/>
            <a:chExt cx="296975" cy="297750"/>
          </a:xfrm>
        </p:grpSpPr>
        <p:sp>
          <p:nvSpPr>
            <p:cNvPr id="7361" name="Google Shape;7361;p6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60"/>
          <p:cNvGrpSpPr/>
          <p:nvPr/>
        </p:nvGrpSpPr>
        <p:grpSpPr>
          <a:xfrm>
            <a:off x="7082533" y="3734790"/>
            <a:ext cx="342632" cy="226264"/>
            <a:chOff x="5358450" y="4015675"/>
            <a:chExt cx="289875" cy="191425"/>
          </a:xfrm>
        </p:grpSpPr>
        <p:sp>
          <p:nvSpPr>
            <p:cNvPr id="7370" name="Google Shape;7370;p6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60"/>
          <p:cNvGrpSpPr/>
          <p:nvPr/>
        </p:nvGrpSpPr>
        <p:grpSpPr>
          <a:xfrm>
            <a:off x="6209015" y="4117322"/>
            <a:ext cx="351024" cy="325464"/>
            <a:chOff x="6543825" y="3202075"/>
            <a:chExt cx="296975" cy="275350"/>
          </a:xfrm>
        </p:grpSpPr>
        <p:sp>
          <p:nvSpPr>
            <p:cNvPr id="7375" name="Google Shape;7375;p6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0"/>
          <p:cNvGrpSpPr/>
          <p:nvPr/>
        </p:nvGrpSpPr>
        <p:grpSpPr>
          <a:xfrm>
            <a:off x="6615996" y="1397069"/>
            <a:ext cx="350079" cy="350079"/>
            <a:chOff x="2037825" y="3254050"/>
            <a:chExt cx="296175" cy="296175"/>
          </a:xfrm>
        </p:grpSpPr>
        <p:sp>
          <p:nvSpPr>
            <p:cNvPr id="7383" name="Google Shape;7383;p6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60"/>
          <p:cNvGrpSpPr/>
          <p:nvPr/>
        </p:nvGrpSpPr>
        <p:grpSpPr>
          <a:xfrm>
            <a:off x="6614135" y="1838236"/>
            <a:ext cx="353802" cy="348926"/>
            <a:chOff x="2034675" y="3617925"/>
            <a:chExt cx="299325" cy="295200"/>
          </a:xfrm>
        </p:grpSpPr>
        <p:sp>
          <p:nvSpPr>
            <p:cNvPr id="7390" name="Google Shape;7390;p6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0"/>
          <p:cNvGrpSpPr/>
          <p:nvPr/>
        </p:nvGrpSpPr>
        <p:grpSpPr>
          <a:xfrm>
            <a:off x="6615996" y="2284613"/>
            <a:ext cx="350079" cy="349133"/>
            <a:chOff x="2037825" y="3981825"/>
            <a:chExt cx="296175" cy="295375"/>
          </a:xfrm>
        </p:grpSpPr>
        <p:sp>
          <p:nvSpPr>
            <p:cNvPr id="7396" name="Google Shape;7396;p6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0"/>
          <p:cNvGrpSpPr/>
          <p:nvPr/>
        </p:nvGrpSpPr>
        <p:grpSpPr>
          <a:xfrm>
            <a:off x="5301014" y="2780929"/>
            <a:ext cx="350079" cy="285837"/>
            <a:chOff x="3860400" y="3254050"/>
            <a:chExt cx="296175" cy="241825"/>
          </a:xfrm>
        </p:grpSpPr>
        <p:sp>
          <p:nvSpPr>
            <p:cNvPr id="7400" name="Google Shape;7400;p6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60"/>
          <p:cNvGrpSpPr/>
          <p:nvPr/>
        </p:nvGrpSpPr>
        <p:grpSpPr>
          <a:xfrm>
            <a:off x="5300541" y="3196800"/>
            <a:ext cx="351024" cy="350079"/>
            <a:chOff x="3859600" y="3591950"/>
            <a:chExt cx="296975" cy="296175"/>
          </a:xfrm>
        </p:grpSpPr>
        <p:sp>
          <p:nvSpPr>
            <p:cNvPr id="7408" name="Google Shape;7408;p6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0"/>
          <p:cNvGrpSpPr/>
          <p:nvPr/>
        </p:nvGrpSpPr>
        <p:grpSpPr>
          <a:xfrm>
            <a:off x="5301014" y="3672883"/>
            <a:ext cx="350079" cy="350079"/>
            <a:chOff x="3860400" y="3955025"/>
            <a:chExt cx="296175" cy="296175"/>
          </a:xfrm>
        </p:grpSpPr>
        <p:sp>
          <p:nvSpPr>
            <p:cNvPr id="7412" name="Google Shape;7412;p6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0"/>
          <p:cNvGrpSpPr/>
          <p:nvPr/>
        </p:nvGrpSpPr>
        <p:grpSpPr>
          <a:xfrm>
            <a:off x="7516230" y="2749281"/>
            <a:ext cx="355664" cy="349133"/>
            <a:chOff x="5716825" y="3235950"/>
            <a:chExt cx="300900" cy="295375"/>
          </a:xfrm>
        </p:grpSpPr>
        <p:sp>
          <p:nvSpPr>
            <p:cNvPr id="7418" name="Google Shape;7418;p6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0"/>
          <p:cNvGrpSpPr/>
          <p:nvPr/>
        </p:nvGrpSpPr>
        <p:grpSpPr>
          <a:xfrm>
            <a:off x="7529261" y="3207969"/>
            <a:ext cx="329601" cy="327739"/>
            <a:chOff x="5727850" y="3609275"/>
            <a:chExt cx="278850" cy="277275"/>
          </a:xfrm>
        </p:grpSpPr>
        <p:sp>
          <p:nvSpPr>
            <p:cNvPr id="7423" name="Google Shape;7423;p6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0"/>
          <p:cNvGrpSpPr/>
          <p:nvPr/>
        </p:nvGrpSpPr>
        <p:grpSpPr>
          <a:xfrm>
            <a:off x="7540446" y="3673356"/>
            <a:ext cx="307231" cy="349133"/>
            <a:chOff x="5736525" y="3963700"/>
            <a:chExt cx="259925" cy="295375"/>
          </a:xfrm>
        </p:grpSpPr>
        <p:sp>
          <p:nvSpPr>
            <p:cNvPr id="7429" name="Google Shape;7429;p6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60"/>
          <p:cNvGrpSpPr/>
          <p:nvPr/>
        </p:nvGrpSpPr>
        <p:grpSpPr>
          <a:xfrm>
            <a:off x="6632026" y="4122683"/>
            <a:ext cx="351024" cy="350079"/>
            <a:chOff x="6553275" y="3604550"/>
            <a:chExt cx="296975" cy="296175"/>
          </a:xfrm>
        </p:grpSpPr>
        <p:sp>
          <p:nvSpPr>
            <p:cNvPr id="7437" name="Google Shape;7437;p6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3" name="Google Shape;7443;p6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444" name="Google Shape;7444;p6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48" name="Shape 7448"/>
        <p:cNvGrpSpPr/>
        <p:nvPr/>
      </p:nvGrpSpPr>
      <p:grpSpPr>
        <a:xfrm>
          <a:off x="0" y="0"/>
          <a:ext cx="0" cy="0"/>
          <a:chOff x="0" y="0"/>
          <a:chExt cx="0" cy="0"/>
        </a:xfrm>
      </p:grpSpPr>
      <p:grpSp>
        <p:nvGrpSpPr>
          <p:cNvPr id="7449" name="Google Shape;7449;p61"/>
          <p:cNvGrpSpPr/>
          <p:nvPr/>
        </p:nvGrpSpPr>
        <p:grpSpPr>
          <a:xfrm>
            <a:off x="859032" y="1380546"/>
            <a:ext cx="294401" cy="353645"/>
            <a:chOff x="-35814600" y="3202075"/>
            <a:chExt cx="242625" cy="291450"/>
          </a:xfrm>
        </p:grpSpPr>
        <p:sp>
          <p:nvSpPr>
            <p:cNvPr id="7450" name="Google Shape;7450;p6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1"/>
          <p:cNvGrpSpPr/>
          <p:nvPr/>
        </p:nvGrpSpPr>
        <p:grpSpPr>
          <a:xfrm>
            <a:off x="829410" y="1821466"/>
            <a:ext cx="353645" cy="353888"/>
            <a:chOff x="-35839800" y="3561025"/>
            <a:chExt cx="291450" cy="291650"/>
          </a:xfrm>
        </p:grpSpPr>
        <p:sp>
          <p:nvSpPr>
            <p:cNvPr id="7458" name="Google Shape;7458;p6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5" name="Google Shape;7465;p6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6" name="Google Shape;7466;p61"/>
          <p:cNvGrpSpPr/>
          <p:nvPr/>
        </p:nvGrpSpPr>
        <p:grpSpPr>
          <a:xfrm>
            <a:off x="3066955" y="1380546"/>
            <a:ext cx="353645" cy="353645"/>
            <a:chOff x="-34003850" y="3227275"/>
            <a:chExt cx="291450" cy="291450"/>
          </a:xfrm>
        </p:grpSpPr>
        <p:sp>
          <p:nvSpPr>
            <p:cNvPr id="7467" name="Google Shape;7467;p6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1"/>
          <p:cNvGrpSpPr/>
          <p:nvPr/>
        </p:nvGrpSpPr>
        <p:grpSpPr>
          <a:xfrm>
            <a:off x="3066485" y="1821238"/>
            <a:ext cx="354586" cy="354343"/>
            <a:chOff x="-34004625" y="3585850"/>
            <a:chExt cx="292225" cy="292025"/>
          </a:xfrm>
        </p:grpSpPr>
        <p:sp>
          <p:nvSpPr>
            <p:cNvPr id="7473" name="Google Shape;7473;p6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61"/>
          <p:cNvGrpSpPr/>
          <p:nvPr/>
        </p:nvGrpSpPr>
        <p:grpSpPr>
          <a:xfrm>
            <a:off x="3066000" y="2256439"/>
            <a:ext cx="355557" cy="354616"/>
            <a:chOff x="-34005425" y="3945575"/>
            <a:chExt cx="293025" cy="292250"/>
          </a:xfrm>
        </p:grpSpPr>
        <p:sp>
          <p:nvSpPr>
            <p:cNvPr id="7479" name="Google Shape;7479;p6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1"/>
          <p:cNvGrpSpPr/>
          <p:nvPr/>
        </p:nvGrpSpPr>
        <p:grpSpPr>
          <a:xfrm>
            <a:off x="1713099" y="2729615"/>
            <a:ext cx="358408" cy="355557"/>
            <a:chOff x="-32174975" y="3192625"/>
            <a:chExt cx="295375" cy="293025"/>
          </a:xfrm>
        </p:grpSpPr>
        <p:sp>
          <p:nvSpPr>
            <p:cNvPr id="7483" name="Google Shape;7483;p6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7" name="Google Shape;7487;p6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61"/>
          <p:cNvGrpSpPr/>
          <p:nvPr/>
        </p:nvGrpSpPr>
        <p:grpSpPr>
          <a:xfrm>
            <a:off x="3952249" y="2730570"/>
            <a:ext cx="354586" cy="353645"/>
            <a:chOff x="-30345325" y="3184750"/>
            <a:chExt cx="292225" cy="291450"/>
          </a:xfrm>
        </p:grpSpPr>
        <p:sp>
          <p:nvSpPr>
            <p:cNvPr id="7490" name="Google Shape;7490;p6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61"/>
          <p:cNvGrpSpPr/>
          <p:nvPr/>
        </p:nvGrpSpPr>
        <p:grpSpPr>
          <a:xfrm>
            <a:off x="1277001" y="1380546"/>
            <a:ext cx="353645" cy="353645"/>
            <a:chOff x="-35481425" y="3202075"/>
            <a:chExt cx="291450" cy="291450"/>
          </a:xfrm>
        </p:grpSpPr>
        <p:sp>
          <p:nvSpPr>
            <p:cNvPr id="7496" name="Google Shape;7496;p6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1"/>
          <p:cNvGrpSpPr/>
          <p:nvPr/>
        </p:nvGrpSpPr>
        <p:grpSpPr>
          <a:xfrm>
            <a:off x="1276531" y="1822072"/>
            <a:ext cx="354586" cy="352675"/>
            <a:chOff x="-35482200" y="3561225"/>
            <a:chExt cx="292225" cy="290650"/>
          </a:xfrm>
        </p:grpSpPr>
        <p:sp>
          <p:nvSpPr>
            <p:cNvPr id="7504" name="Google Shape;7504;p6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1"/>
          <p:cNvGrpSpPr/>
          <p:nvPr/>
        </p:nvGrpSpPr>
        <p:grpSpPr>
          <a:xfrm>
            <a:off x="1277001" y="2256940"/>
            <a:ext cx="353645" cy="353615"/>
            <a:chOff x="-35481425" y="3919600"/>
            <a:chExt cx="291450" cy="291425"/>
          </a:xfrm>
        </p:grpSpPr>
        <p:sp>
          <p:nvSpPr>
            <p:cNvPr id="7508" name="Google Shape;7508;p6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1"/>
          <p:cNvGrpSpPr/>
          <p:nvPr/>
        </p:nvGrpSpPr>
        <p:grpSpPr>
          <a:xfrm>
            <a:off x="3512636" y="1381031"/>
            <a:ext cx="357468" cy="352675"/>
            <a:chOff x="-33645475" y="3228075"/>
            <a:chExt cx="294600" cy="290650"/>
          </a:xfrm>
        </p:grpSpPr>
        <p:sp>
          <p:nvSpPr>
            <p:cNvPr id="7517" name="Google Shape;7517;p6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1"/>
          <p:cNvGrpSpPr/>
          <p:nvPr/>
        </p:nvGrpSpPr>
        <p:grpSpPr>
          <a:xfrm>
            <a:off x="3513606" y="1821116"/>
            <a:ext cx="355526" cy="354586"/>
            <a:chOff x="-33646250" y="3586425"/>
            <a:chExt cx="293000" cy="292225"/>
          </a:xfrm>
        </p:grpSpPr>
        <p:sp>
          <p:nvSpPr>
            <p:cNvPr id="7525" name="Google Shape;7525;p6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61"/>
          <p:cNvGrpSpPr/>
          <p:nvPr/>
        </p:nvGrpSpPr>
        <p:grpSpPr>
          <a:xfrm>
            <a:off x="3514076" y="2255969"/>
            <a:ext cx="354586" cy="355557"/>
            <a:chOff x="-33645475" y="3944800"/>
            <a:chExt cx="292225" cy="293025"/>
          </a:xfrm>
        </p:grpSpPr>
        <p:sp>
          <p:nvSpPr>
            <p:cNvPr id="7528" name="Google Shape;7528;p6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61"/>
          <p:cNvGrpSpPr/>
          <p:nvPr/>
        </p:nvGrpSpPr>
        <p:grpSpPr>
          <a:xfrm>
            <a:off x="2167295" y="2729706"/>
            <a:ext cx="352675" cy="355375"/>
            <a:chOff x="-31809525" y="3192625"/>
            <a:chExt cx="290650" cy="292875"/>
          </a:xfrm>
        </p:grpSpPr>
        <p:sp>
          <p:nvSpPr>
            <p:cNvPr id="7539" name="Google Shape;7539;p6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61"/>
          <p:cNvGrpSpPr/>
          <p:nvPr/>
        </p:nvGrpSpPr>
        <p:grpSpPr>
          <a:xfrm>
            <a:off x="2166810" y="3200258"/>
            <a:ext cx="353645" cy="355557"/>
            <a:chOff x="-31811100" y="3550975"/>
            <a:chExt cx="291450" cy="293025"/>
          </a:xfrm>
        </p:grpSpPr>
        <p:sp>
          <p:nvSpPr>
            <p:cNvPr id="7544" name="Google Shape;7544;p6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1"/>
          <p:cNvGrpSpPr/>
          <p:nvPr/>
        </p:nvGrpSpPr>
        <p:grpSpPr>
          <a:xfrm>
            <a:off x="2160606" y="3664562"/>
            <a:ext cx="366052" cy="356831"/>
            <a:chOff x="-31817400" y="3910025"/>
            <a:chExt cx="301675" cy="294075"/>
          </a:xfrm>
        </p:grpSpPr>
        <p:sp>
          <p:nvSpPr>
            <p:cNvPr id="7552" name="Google Shape;7552;p6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1"/>
          <p:cNvGrpSpPr/>
          <p:nvPr/>
        </p:nvGrpSpPr>
        <p:grpSpPr>
          <a:xfrm>
            <a:off x="3952234" y="3200743"/>
            <a:ext cx="354616" cy="354586"/>
            <a:chOff x="-30354000" y="3569100"/>
            <a:chExt cx="292250" cy="292225"/>
          </a:xfrm>
        </p:grpSpPr>
        <p:sp>
          <p:nvSpPr>
            <p:cNvPr id="7556" name="Google Shape;7556;p6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1"/>
          <p:cNvGrpSpPr/>
          <p:nvPr/>
        </p:nvGrpSpPr>
        <p:grpSpPr>
          <a:xfrm>
            <a:off x="1730812" y="1380546"/>
            <a:ext cx="342148" cy="353645"/>
            <a:chOff x="-35118325" y="3202075"/>
            <a:chExt cx="281975" cy="291450"/>
          </a:xfrm>
        </p:grpSpPr>
        <p:sp>
          <p:nvSpPr>
            <p:cNvPr id="7563" name="Google Shape;7563;p6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1"/>
          <p:cNvGrpSpPr/>
          <p:nvPr/>
        </p:nvGrpSpPr>
        <p:grpSpPr>
          <a:xfrm>
            <a:off x="1724593" y="1821799"/>
            <a:ext cx="354586" cy="353221"/>
            <a:chOff x="-35123050" y="3561225"/>
            <a:chExt cx="292225" cy="291100"/>
          </a:xfrm>
        </p:grpSpPr>
        <p:sp>
          <p:nvSpPr>
            <p:cNvPr id="7568" name="Google Shape;7568;p6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1"/>
          <p:cNvGrpSpPr/>
          <p:nvPr/>
        </p:nvGrpSpPr>
        <p:grpSpPr>
          <a:xfrm>
            <a:off x="1766652" y="2256940"/>
            <a:ext cx="270467" cy="353615"/>
            <a:chOff x="-35089175" y="3919600"/>
            <a:chExt cx="222900" cy="291425"/>
          </a:xfrm>
        </p:grpSpPr>
        <p:sp>
          <p:nvSpPr>
            <p:cNvPr id="7571" name="Google Shape;7571;p6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1"/>
          <p:cNvGrpSpPr/>
          <p:nvPr/>
        </p:nvGrpSpPr>
        <p:grpSpPr>
          <a:xfrm>
            <a:off x="3963648" y="1380303"/>
            <a:ext cx="336445" cy="354131"/>
            <a:chOff x="-33277650" y="3226875"/>
            <a:chExt cx="277275" cy="291850"/>
          </a:xfrm>
        </p:grpSpPr>
        <p:sp>
          <p:nvSpPr>
            <p:cNvPr id="7574" name="Google Shape;7574;p6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61"/>
          <p:cNvGrpSpPr/>
          <p:nvPr/>
        </p:nvGrpSpPr>
        <p:grpSpPr>
          <a:xfrm>
            <a:off x="3955048" y="1821587"/>
            <a:ext cx="353645" cy="353645"/>
            <a:chOff x="-33286325" y="3586425"/>
            <a:chExt cx="291450" cy="291450"/>
          </a:xfrm>
        </p:grpSpPr>
        <p:sp>
          <p:nvSpPr>
            <p:cNvPr id="7582" name="Google Shape;7582;p6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61"/>
          <p:cNvGrpSpPr/>
          <p:nvPr/>
        </p:nvGrpSpPr>
        <p:grpSpPr>
          <a:xfrm>
            <a:off x="3955048" y="2255969"/>
            <a:ext cx="353645" cy="355557"/>
            <a:chOff x="-33286325" y="3944800"/>
            <a:chExt cx="291450" cy="293025"/>
          </a:xfrm>
        </p:grpSpPr>
        <p:sp>
          <p:nvSpPr>
            <p:cNvPr id="7588" name="Google Shape;7588;p6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61"/>
          <p:cNvGrpSpPr/>
          <p:nvPr/>
        </p:nvGrpSpPr>
        <p:grpSpPr>
          <a:xfrm>
            <a:off x="2613445" y="2729129"/>
            <a:ext cx="353645" cy="356527"/>
            <a:chOff x="-31452725" y="3191825"/>
            <a:chExt cx="291450" cy="293825"/>
          </a:xfrm>
        </p:grpSpPr>
        <p:sp>
          <p:nvSpPr>
            <p:cNvPr id="7593" name="Google Shape;7593;p6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1"/>
          <p:cNvGrpSpPr/>
          <p:nvPr/>
        </p:nvGrpSpPr>
        <p:grpSpPr>
          <a:xfrm>
            <a:off x="2612975" y="3200744"/>
            <a:ext cx="354586" cy="354586"/>
            <a:chOff x="-31452725" y="3551775"/>
            <a:chExt cx="292225" cy="292225"/>
          </a:xfrm>
        </p:grpSpPr>
        <p:sp>
          <p:nvSpPr>
            <p:cNvPr id="7598" name="Google Shape;7598;p6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1"/>
          <p:cNvGrpSpPr/>
          <p:nvPr/>
        </p:nvGrpSpPr>
        <p:grpSpPr>
          <a:xfrm>
            <a:off x="2611534" y="3664729"/>
            <a:ext cx="357468" cy="356497"/>
            <a:chOff x="-31455100" y="3909350"/>
            <a:chExt cx="294600" cy="293800"/>
          </a:xfrm>
        </p:grpSpPr>
        <p:sp>
          <p:nvSpPr>
            <p:cNvPr id="7603" name="Google Shape;7603;p6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61"/>
          <p:cNvGrpSpPr/>
          <p:nvPr/>
        </p:nvGrpSpPr>
        <p:grpSpPr>
          <a:xfrm>
            <a:off x="3952719" y="3665684"/>
            <a:ext cx="353645" cy="354586"/>
            <a:chOff x="-30345325" y="3918800"/>
            <a:chExt cx="291450" cy="292225"/>
          </a:xfrm>
        </p:grpSpPr>
        <p:sp>
          <p:nvSpPr>
            <p:cNvPr id="7606" name="Google Shape;7606;p6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61"/>
          <p:cNvGrpSpPr/>
          <p:nvPr/>
        </p:nvGrpSpPr>
        <p:grpSpPr>
          <a:xfrm>
            <a:off x="2172184" y="1821587"/>
            <a:ext cx="353645" cy="353645"/>
            <a:chOff x="-34763900" y="3561225"/>
            <a:chExt cx="291450" cy="291450"/>
          </a:xfrm>
        </p:grpSpPr>
        <p:sp>
          <p:nvSpPr>
            <p:cNvPr id="7612" name="Google Shape;7612;p6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5" name="Google Shape;7615;p6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6" name="Google Shape;7616;p61"/>
          <p:cNvGrpSpPr/>
          <p:nvPr/>
        </p:nvGrpSpPr>
        <p:grpSpPr>
          <a:xfrm>
            <a:off x="827081" y="2730099"/>
            <a:ext cx="354586" cy="354586"/>
            <a:chOff x="-32927950" y="3227275"/>
            <a:chExt cx="292225" cy="292225"/>
          </a:xfrm>
        </p:grpSpPr>
        <p:sp>
          <p:nvSpPr>
            <p:cNvPr id="7617" name="Google Shape;7617;p6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61"/>
          <p:cNvGrpSpPr/>
          <p:nvPr/>
        </p:nvGrpSpPr>
        <p:grpSpPr>
          <a:xfrm>
            <a:off x="826596" y="3201213"/>
            <a:ext cx="355557" cy="353645"/>
            <a:chOff x="-32927950" y="3586425"/>
            <a:chExt cx="293025" cy="291450"/>
          </a:xfrm>
        </p:grpSpPr>
        <p:sp>
          <p:nvSpPr>
            <p:cNvPr id="7623" name="Google Shape;7623;p6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61"/>
          <p:cNvGrpSpPr/>
          <p:nvPr/>
        </p:nvGrpSpPr>
        <p:grpSpPr>
          <a:xfrm>
            <a:off x="827081" y="3665198"/>
            <a:ext cx="354586" cy="355557"/>
            <a:chOff x="-32927950" y="3944800"/>
            <a:chExt cx="292225" cy="293025"/>
          </a:xfrm>
        </p:grpSpPr>
        <p:sp>
          <p:nvSpPr>
            <p:cNvPr id="7629" name="Google Shape;7629;p6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1"/>
          <p:cNvGrpSpPr/>
          <p:nvPr/>
        </p:nvGrpSpPr>
        <p:grpSpPr>
          <a:xfrm>
            <a:off x="3055873" y="2730449"/>
            <a:ext cx="354586" cy="353888"/>
            <a:chOff x="-31094350" y="3194000"/>
            <a:chExt cx="292225" cy="291650"/>
          </a:xfrm>
        </p:grpSpPr>
        <p:sp>
          <p:nvSpPr>
            <p:cNvPr id="7639" name="Google Shape;7639;p6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1"/>
          <p:cNvGrpSpPr/>
          <p:nvPr/>
        </p:nvGrpSpPr>
        <p:grpSpPr>
          <a:xfrm>
            <a:off x="3056343" y="3200941"/>
            <a:ext cx="353645" cy="354191"/>
            <a:chOff x="-31093575" y="3552550"/>
            <a:chExt cx="291450" cy="291900"/>
          </a:xfrm>
        </p:grpSpPr>
        <p:sp>
          <p:nvSpPr>
            <p:cNvPr id="7648" name="Google Shape;7648;p6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1"/>
          <p:cNvGrpSpPr/>
          <p:nvPr/>
        </p:nvGrpSpPr>
        <p:grpSpPr>
          <a:xfrm>
            <a:off x="2182711" y="1380546"/>
            <a:ext cx="332593" cy="353645"/>
            <a:chOff x="-34755225" y="3202075"/>
            <a:chExt cx="274100" cy="291450"/>
          </a:xfrm>
        </p:grpSpPr>
        <p:sp>
          <p:nvSpPr>
            <p:cNvPr id="7653" name="Google Shape;7653;p6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61"/>
          <p:cNvGrpSpPr/>
          <p:nvPr/>
        </p:nvGrpSpPr>
        <p:grpSpPr>
          <a:xfrm>
            <a:off x="3056343" y="3666169"/>
            <a:ext cx="353645" cy="353615"/>
            <a:chOff x="-31093575" y="3911725"/>
            <a:chExt cx="291450" cy="291425"/>
          </a:xfrm>
        </p:grpSpPr>
        <p:sp>
          <p:nvSpPr>
            <p:cNvPr id="7661" name="Google Shape;7661;p6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1"/>
          <p:cNvGrpSpPr/>
          <p:nvPr/>
        </p:nvGrpSpPr>
        <p:grpSpPr>
          <a:xfrm>
            <a:off x="2165773" y="4123136"/>
            <a:ext cx="356497" cy="354586"/>
            <a:chOff x="-29946000" y="3183175"/>
            <a:chExt cx="293800" cy="292225"/>
          </a:xfrm>
        </p:grpSpPr>
        <p:sp>
          <p:nvSpPr>
            <p:cNvPr id="7664" name="Google Shape;7664;p6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1"/>
          <p:cNvGrpSpPr/>
          <p:nvPr/>
        </p:nvGrpSpPr>
        <p:grpSpPr>
          <a:xfrm>
            <a:off x="2610305" y="1380289"/>
            <a:ext cx="358408" cy="354161"/>
            <a:chOff x="-34408675" y="3202075"/>
            <a:chExt cx="295375" cy="291875"/>
          </a:xfrm>
        </p:grpSpPr>
        <p:sp>
          <p:nvSpPr>
            <p:cNvPr id="7671" name="Google Shape;7671;p6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1"/>
          <p:cNvGrpSpPr/>
          <p:nvPr/>
        </p:nvGrpSpPr>
        <p:grpSpPr>
          <a:xfrm>
            <a:off x="2612216" y="1820283"/>
            <a:ext cx="354586" cy="356254"/>
            <a:chOff x="-34405525" y="3558075"/>
            <a:chExt cx="292225" cy="293600"/>
          </a:xfrm>
        </p:grpSpPr>
        <p:sp>
          <p:nvSpPr>
            <p:cNvPr id="7676" name="Google Shape;7676;p6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1"/>
          <p:cNvGrpSpPr/>
          <p:nvPr/>
        </p:nvGrpSpPr>
        <p:grpSpPr>
          <a:xfrm>
            <a:off x="2611730" y="2256940"/>
            <a:ext cx="355557" cy="353615"/>
            <a:chOff x="-34406325" y="3919600"/>
            <a:chExt cx="293025" cy="291425"/>
          </a:xfrm>
        </p:grpSpPr>
        <p:sp>
          <p:nvSpPr>
            <p:cNvPr id="7680" name="Google Shape;7680;p6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61"/>
          <p:cNvGrpSpPr/>
          <p:nvPr/>
        </p:nvGrpSpPr>
        <p:grpSpPr>
          <a:xfrm>
            <a:off x="1275628" y="2736303"/>
            <a:ext cx="353645" cy="342179"/>
            <a:chOff x="-32568800" y="3232000"/>
            <a:chExt cx="291450" cy="282000"/>
          </a:xfrm>
        </p:grpSpPr>
        <p:sp>
          <p:nvSpPr>
            <p:cNvPr id="7688" name="Google Shape;7688;p6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61"/>
          <p:cNvGrpSpPr/>
          <p:nvPr/>
        </p:nvGrpSpPr>
        <p:grpSpPr>
          <a:xfrm>
            <a:off x="1275158" y="3201213"/>
            <a:ext cx="354586" cy="353645"/>
            <a:chOff x="-32569575" y="3586425"/>
            <a:chExt cx="292225" cy="291450"/>
          </a:xfrm>
        </p:grpSpPr>
        <p:sp>
          <p:nvSpPr>
            <p:cNvPr id="7691" name="Google Shape;7691;p6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1"/>
          <p:cNvGrpSpPr/>
          <p:nvPr/>
        </p:nvGrpSpPr>
        <p:grpSpPr>
          <a:xfrm>
            <a:off x="1266073" y="3665805"/>
            <a:ext cx="372756" cy="354343"/>
            <a:chOff x="-32576675" y="3944600"/>
            <a:chExt cx="307200" cy="292025"/>
          </a:xfrm>
        </p:grpSpPr>
        <p:sp>
          <p:nvSpPr>
            <p:cNvPr id="7694" name="Google Shape;7694;p6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1"/>
          <p:cNvGrpSpPr/>
          <p:nvPr/>
        </p:nvGrpSpPr>
        <p:grpSpPr>
          <a:xfrm>
            <a:off x="3511040" y="2730100"/>
            <a:ext cx="354586" cy="354586"/>
            <a:chOff x="-30735200" y="3192625"/>
            <a:chExt cx="292225" cy="292225"/>
          </a:xfrm>
        </p:grpSpPr>
        <p:sp>
          <p:nvSpPr>
            <p:cNvPr id="7697" name="Google Shape;7697;p6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61"/>
          <p:cNvGrpSpPr/>
          <p:nvPr/>
        </p:nvGrpSpPr>
        <p:grpSpPr>
          <a:xfrm>
            <a:off x="3511040" y="3201532"/>
            <a:ext cx="354586" cy="353008"/>
            <a:chOff x="-30735200" y="3552550"/>
            <a:chExt cx="292225" cy="290925"/>
          </a:xfrm>
        </p:grpSpPr>
        <p:sp>
          <p:nvSpPr>
            <p:cNvPr id="7705" name="Google Shape;7705;p6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1"/>
          <p:cNvGrpSpPr/>
          <p:nvPr/>
        </p:nvGrpSpPr>
        <p:grpSpPr>
          <a:xfrm>
            <a:off x="3511040" y="3666154"/>
            <a:ext cx="354586" cy="353645"/>
            <a:chOff x="-30735200" y="3910925"/>
            <a:chExt cx="292225" cy="291450"/>
          </a:xfrm>
        </p:grpSpPr>
        <p:sp>
          <p:nvSpPr>
            <p:cNvPr id="7708" name="Google Shape;7708;p6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0" name="Google Shape;7710;p6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1" name="Google Shape;7711;p61"/>
          <p:cNvGrpSpPr/>
          <p:nvPr/>
        </p:nvGrpSpPr>
        <p:grpSpPr>
          <a:xfrm>
            <a:off x="4864547" y="1375808"/>
            <a:ext cx="358971" cy="359224"/>
            <a:chOff x="-57956275" y="3197925"/>
            <a:chExt cx="319000" cy="319225"/>
          </a:xfrm>
        </p:grpSpPr>
        <p:sp>
          <p:nvSpPr>
            <p:cNvPr id="7712" name="Google Shape;7712;p6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1"/>
          <p:cNvGrpSpPr/>
          <p:nvPr/>
        </p:nvGrpSpPr>
        <p:grpSpPr>
          <a:xfrm>
            <a:off x="4886701" y="1832234"/>
            <a:ext cx="314662" cy="358971"/>
            <a:chOff x="-57940525" y="3590375"/>
            <a:chExt cx="279625" cy="319000"/>
          </a:xfrm>
        </p:grpSpPr>
        <p:sp>
          <p:nvSpPr>
            <p:cNvPr id="7720" name="Google Shape;7720;p6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61"/>
          <p:cNvGrpSpPr/>
          <p:nvPr/>
        </p:nvGrpSpPr>
        <p:grpSpPr>
          <a:xfrm>
            <a:off x="4857582" y="2273605"/>
            <a:ext cx="358099" cy="358999"/>
            <a:chOff x="-57959425" y="3982600"/>
            <a:chExt cx="318225" cy="319025"/>
          </a:xfrm>
        </p:grpSpPr>
        <p:sp>
          <p:nvSpPr>
            <p:cNvPr id="7726" name="Google Shape;7726;p6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61"/>
          <p:cNvGrpSpPr/>
          <p:nvPr/>
        </p:nvGrpSpPr>
        <p:grpSpPr>
          <a:xfrm>
            <a:off x="7057749" y="1376934"/>
            <a:ext cx="357226" cy="357226"/>
            <a:chOff x="-55987225" y="3198925"/>
            <a:chExt cx="317450" cy="317450"/>
          </a:xfrm>
        </p:grpSpPr>
        <p:sp>
          <p:nvSpPr>
            <p:cNvPr id="7731" name="Google Shape;7731;p6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1"/>
          <p:cNvGrpSpPr/>
          <p:nvPr/>
        </p:nvGrpSpPr>
        <p:grpSpPr>
          <a:xfrm>
            <a:off x="7057749" y="1832965"/>
            <a:ext cx="357226" cy="357367"/>
            <a:chOff x="-55987225" y="3591025"/>
            <a:chExt cx="317450" cy="317575"/>
          </a:xfrm>
        </p:grpSpPr>
        <p:sp>
          <p:nvSpPr>
            <p:cNvPr id="7736" name="Google Shape;7736;p6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1"/>
          <p:cNvGrpSpPr/>
          <p:nvPr/>
        </p:nvGrpSpPr>
        <p:grpSpPr>
          <a:xfrm>
            <a:off x="7071665" y="2273605"/>
            <a:ext cx="358999" cy="358999"/>
            <a:chOff x="-55988800" y="3982600"/>
            <a:chExt cx="319025" cy="319025"/>
          </a:xfrm>
        </p:grpSpPr>
        <p:sp>
          <p:nvSpPr>
            <p:cNvPr id="7742" name="Google Shape;7742;p6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1"/>
          <p:cNvGrpSpPr/>
          <p:nvPr/>
        </p:nvGrpSpPr>
        <p:grpSpPr>
          <a:xfrm>
            <a:off x="5730184" y="2731562"/>
            <a:ext cx="356326" cy="358971"/>
            <a:chOff x="-54026025" y="3192625"/>
            <a:chExt cx="316650" cy="319000"/>
          </a:xfrm>
        </p:grpSpPr>
        <p:sp>
          <p:nvSpPr>
            <p:cNvPr id="7748" name="Google Shape;7748;p6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61"/>
          <p:cNvGrpSpPr/>
          <p:nvPr/>
        </p:nvGrpSpPr>
        <p:grpSpPr>
          <a:xfrm>
            <a:off x="5750130" y="3202536"/>
            <a:ext cx="316434" cy="358099"/>
            <a:chOff x="-54007925" y="3584850"/>
            <a:chExt cx="281200" cy="318225"/>
          </a:xfrm>
        </p:grpSpPr>
        <p:sp>
          <p:nvSpPr>
            <p:cNvPr id="7757" name="Google Shape;7757;p6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61"/>
          <p:cNvGrpSpPr/>
          <p:nvPr/>
        </p:nvGrpSpPr>
        <p:grpSpPr>
          <a:xfrm>
            <a:off x="5750130" y="3664421"/>
            <a:ext cx="316434" cy="358914"/>
            <a:chOff x="-54007925" y="3975575"/>
            <a:chExt cx="281200" cy="318950"/>
          </a:xfrm>
        </p:grpSpPr>
        <p:sp>
          <p:nvSpPr>
            <p:cNvPr id="7764" name="Google Shape;7764;p6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1"/>
          <p:cNvGrpSpPr/>
          <p:nvPr/>
        </p:nvGrpSpPr>
        <p:grpSpPr>
          <a:xfrm>
            <a:off x="7984996" y="2748891"/>
            <a:ext cx="274770" cy="358492"/>
            <a:chOff x="-52005775" y="3208025"/>
            <a:chExt cx="244175" cy="318575"/>
          </a:xfrm>
        </p:grpSpPr>
        <p:sp>
          <p:nvSpPr>
            <p:cNvPr id="7769" name="Google Shape;7769;p6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1"/>
          <p:cNvGrpSpPr/>
          <p:nvPr/>
        </p:nvGrpSpPr>
        <p:grpSpPr>
          <a:xfrm>
            <a:off x="5291462" y="1376934"/>
            <a:ext cx="358099" cy="358099"/>
            <a:chOff x="-57568775" y="3198925"/>
            <a:chExt cx="318225" cy="318225"/>
          </a:xfrm>
        </p:grpSpPr>
        <p:sp>
          <p:nvSpPr>
            <p:cNvPr id="7781" name="Google Shape;7781;p6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1"/>
          <p:cNvGrpSpPr/>
          <p:nvPr/>
        </p:nvGrpSpPr>
        <p:grpSpPr>
          <a:xfrm>
            <a:off x="5313181" y="1832234"/>
            <a:ext cx="314662" cy="358099"/>
            <a:chOff x="-57549075" y="3590375"/>
            <a:chExt cx="279625" cy="318225"/>
          </a:xfrm>
        </p:grpSpPr>
        <p:sp>
          <p:nvSpPr>
            <p:cNvPr id="7788" name="Google Shape;7788;p6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1"/>
          <p:cNvGrpSpPr/>
          <p:nvPr/>
        </p:nvGrpSpPr>
        <p:grpSpPr>
          <a:xfrm>
            <a:off x="5305378" y="2273605"/>
            <a:ext cx="359871" cy="359871"/>
            <a:chOff x="-57570350" y="3982600"/>
            <a:chExt cx="319800" cy="319800"/>
          </a:xfrm>
        </p:grpSpPr>
        <p:sp>
          <p:nvSpPr>
            <p:cNvPr id="7793" name="Google Shape;7793;p6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1"/>
          <p:cNvGrpSpPr/>
          <p:nvPr/>
        </p:nvGrpSpPr>
        <p:grpSpPr>
          <a:xfrm>
            <a:off x="7520416" y="1376033"/>
            <a:ext cx="314662" cy="358999"/>
            <a:chOff x="-55576850" y="3198125"/>
            <a:chExt cx="279625" cy="319025"/>
          </a:xfrm>
        </p:grpSpPr>
        <p:sp>
          <p:nvSpPr>
            <p:cNvPr id="7798" name="Google Shape;7798;p6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1"/>
          <p:cNvGrpSpPr/>
          <p:nvPr/>
        </p:nvGrpSpPr>
        <p:grpSpPr>
          <a:xfrm>
            <a:off x="7497812" y="1832009"/>
            <a:ext cx="359871" cy="358324"/>
            <a:chOff x="-55596550" y="3590175"/>
            <a:chExt cx="319800" cy="318425"/>
          </a:xfrm>
        </p:grpSpPr>
        <p:sp>
          <p:nvSpPr>
            <p:cNvPr id="7803" name="Google Shape;7803;p6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61"/>
          <p:cNvGrpSpPr/>
          <p:nvPr/>
        </p:nvGrpSpPr>
        <p:grpSpPr>
          <a:xfrm>
            <a:off x="7513049" y="2273351"/>
            <a:ext cx="358999" cy="359252"/>
            <a:chOff x="-55595775" y="3982375"/>
            <a:chExt cx="319025" cy="319250"/>
          </a:xfrm>
        </p:grpSpPr>
        <p:sp>
          <p:nvSpPr>
            <p:cNvPr id="7808" name="Google Shape;7808;p6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61"/>
          <p:cNvGrpSpPr/>
          <p:nvPr/>
        </p:nvGrpSpPr>
        <p:grpSpPr>
          <a:xfrm>
            <a:off x="6170232" y="2731562"/>
            <a:ext cx="358999" cy="358099"/>
            <a:chOff x="-53635375" y="3192625"/>
            <a:chExt cx="319025" cy="318225"/>
          </a:xfrm>
        </p:grpSpPr>
        <p:sp>
          <p:nvSpPr>
            <p:cNvPr id="7815" name="Google Shape;7815;p6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1"/>
          <p:cNvGrpSpPr/>
          <p:nvPr/>
        </p:nvGrpSpPr>
        <p:grpSpPr>
          <a:xfrm>
            <a:off x="6192401" y="3202536"/>
            <a:ext cx="314662" cy="358999"/>
            <a:chOff x="-53615675" y="3584850"/>
            <a:chExt cx="279625" cy="319025"/>
          </a:xfrm>
        </p:grpSpPr>
        <p:sp>
          <p:nvSpPr>
            <p:cNvPr id="7819" name="Google Shape;7819;p6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1"/>
          <p:cNvGrpSpPr/>
          <p:nvPr/>
        </p:nvGrpSpPr>
        <p:grpSpPr>
          <a:xfrm>
            <a:off x="6170246" y="3665461"/>
            <a:ext cx="358971" cy="357874"/>
            <a:chOff x="-53634575" y="3976500"/>
            <a:chExt cx="319000" cy="318025"/>
          </a:xfrm>
        </p:grpSpPr>
        <p:sp>
          <p:nvSpPr>
            <p:cNvPr id="7823" name="Google Shape;7823;p6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1"/>
          <p:cNvGrpSpPr/>
          <p:nvPr/>
        </p:nvGrpSpPr>
        <p:grpSpPr>
          <a:xfrm>
            <a:off x="7965050" y="3208415"/>
            <a:ext cx="314662" cy="358436"/>
            <a:chOff x="-52023900" y="3590075"/>
            <a:chExt cx="279625" cy="318525"/>
          </a:xfrm>
        </p:grpSpPr>
        <p:sp>
          <p:nvSpPr>
            <p:cNvPr id="7832" name="Google Shape;7832;p6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1"/>
          <p:cNvGrpSpPr/>
          <p:nvPr/>
        </p:nvGrpSpPr>
        <p:grpSpPr>
          <a:xfrm>
            <a:off x="5728292" y="1376934"/>
            <a:ext cx="358971" cy="358971"/>
            <a:chOff x="-57173375" y="3198925"/>
            <a:chExt cx="319000" cy="319000"/>
          </a:xfrm>
        </p:grpSpPr>
        <p:sp>
          <p:nvSpPr>
            <p:cNvPr id="7840" name="Google Shape;7840;p6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61"/>
          <p:cNvGrpSpPr/>
          <p:nvPr/>
        </p:nvGrpSpPr>
        <p:grpSpPr>
          <a:xfrm>
            <a:off x="5729178" y="1854374"/>
            <a:ext cx="357198" cy="314690"/>
            <a:chOff x="-57176525" y="3610050"/>
            <a:chExt cx="317425" cy="279650"/>
          </a:xfrm>
        </p:grpSpPr>
        <p:sp>
          <p:nvSpPr>
            <p:cNvPr id="7845" name="Google Shape;7845;p6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61"/>
          <p:cNvGrpSpPr/>
          <p:nvPr/>
        </p:nvGrpSpPr>
        <p:grpSpPr>
          <a:xfrm>
            <a:off x="7939633" y="1376934"/>
            <a:ext cx="358099" cy="356326"/>
            <a:chOff x="-55202750" y="3198925"/>
            <a:chExt cx="318225" cy="316650"/>
          </a:xfrm>
        </p:grpSpPr>
        <p:sp>
          <p:nvSpPr>
            <p:cNvPr id="7851" name="Google Shape;7851;p6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61"/>
          <p:cNvGrpSpPr/>
          <p:nvPr/>
        </p:nvGrpSpPr>
        <p:grpSpPr>
          <a:xfrm>
            <a:off x="7950267" y="1832234"/>
            <a:ext cx="336830" cy="358099"/>
            <a:chOff x="-55194875" y="3590375"/>
            <a:chExt cx="299325" cy="318225"/>
          </a:xfrm>
        </p:grpSpPr>
        <p:sp>
          <p:nvSpPr>
            <p:cNvPr id="7854" name="Google Shape;7854;p6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1"/>
          <p:cNvGrpSpPr/>
          <p:nvPr/>
        </p:nvGrpSpPr>
        <p:grpSpPr>
          <a:xfrm>
            <a:off x="7954884" y="2274505"/>
            <a:ext cx="357198" cy="357198"/>
            <a:chOff x="-55203525" y="3983400"/>
            <a:chExt cx="317425" cy="317425"/>
          </a:xfrm>
        </p:grpSpPr>
        <p:sp>
          <p:nvSpPr>
            <p:cNvPr id="7860" name="Google Shape;7860;p6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1"/>
          <p:cNvGrpSpPr/>
          <p:nvPr/>
        </p:nvGrpSpPr>
        <p:grpSpPr>
          <a:xfrm>
            <a:off x="6621365" y="2731562"/>
            <a:ext cx="335930" cy="358971"/>
            <a:chOff x="-53232900" y="3192625"/>
            <a:chExt cx="298525" cy="319000"/>
          </a:xfrm>
        </p:grpSpPr>
        <p:sp>
          <p:nvSpPr>
            <p:cNvPr id="7864" name="Google Shape;7864;p6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1"/>
          <p:cNvGrpSpPr/>
          <p:nvPr/>
        </p:nvGrpSpPr>
        <p:grpSpPr>
          <a:xfrm>
            <a:off x="6610731" y="3202536"/>
            <a:ext cx="357198" cy="356326"/>
            <a:chOff x="-53242350" y="3584850"/>
            <a:chExt cx="317425" cy="316650"/>
          </a:xfrm>
        </p:grpSpPr>
        <p:sp>
          <p:nvSpPr>
            <p:cNvPr id="7873" name="Google Shape;7873;p6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1"/>
          <p:cNvGrpSpPr/>
          <p:nvPr/>
        </p:nvGrpSpPr>
        <p:grpSpPr>
          <a:xfrm>
            <a:off x="6631999" y="3665236"/>
            <a:ext cx="314662" cy="358999"/>
            <a:chOff x="-53224225" y="3976300"/>
            <a:chExt cx="279625" cy="319025"/>
          </a:xfrm>
        </p:grpSpPr>
        <p:sp>
          <p:nvSpPr>
            <p:cNvPr id="7879" name="Google Shape;7879;p6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1"/>
          <p:cNvGrpSpPr/>
          <p:nvPr/>
        </p:nvGrpSpPr>
        <p:grpSpPr>
          <a:xfrm>
            <a:off x="7942896" y="3672917"/>
            <a:ext cx="358971" cy="358408"/>
            <a:chOff x="-52043575" y="3983125"/>
            <a:chExt cx="319000" cy="318500"/>
          </a:xfrm>
        </p:grpSpPr>
        <p:sp>
          <p:nvSpPr>
            <p:cNvPr id="7887" name="Google Shape;7887;p6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1"/>
          <p:cNvGrpSpPr/>
          <p:nvPr/>
        </p:nvGrpSpPr>
        <p:grpSpPr>
          <a:xfrm>
            <a:off x="6196836" y="1376934"/>
            <a:ext cx="314662" cy="358971"/>
            <a:chOff x="-56766175" y="3198925"/>
            <a:chExt cx="279625" cy="319000"/>
          </a:xfrm>
        </p:grpSpPr>
        <p:sp>
          <p:nvSpPr>
            <p:cNvPr id="7897" name="Google Shape;7897;p6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61"/>
          <p:cNvGrpSpPr/>
          <p:nvPr/>
        </p:nvGrpSpPr>
        <p:grpSpPr>
          <a:xfrm>
            <a:off x="6195950" y="1832234"/>
            <a:ext cx="316434" cy="358099"/>
            <a:chOff x="-56766175" y="3590375"/>
            <a:chExt cx="281200" cy="318225"/>
          </a:xfrm>
        </p:grpSpPr>
        <p:sp>
          <p:nvSpPr>
            <p:cNvPr id="7905" name="Google Shape;7905;p6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1"/>
          <p:cNvGrpSpPr/>
          <p:nvPr/>
        </p:nvGrpSpPr>
        <p:grpSpPr>
          <a:xfrm>
            <a:off x="6232906" y="2273605"/>
            <a:ext cx="272126" cy="358099"/>
            <a:chOff x="-56747275" y="3982600"/>
            <a:chExt cx="241825" cy="318225"/>
          </a:xfrm>
        </p:grpSpPr>
        <p:sp>
          <p:nvSpPr>
            <p:cNvPr id="7910" name="Google Shape;7910;p6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61"/>
          <p:cNvGrpSpPr/>
          <p:nvPr/>
        </p:nvGrpSpPr>
        <p:grpSpPr>
          <a:xfrm>
            <a:off x="4840657" y="3215842"/>
            <a:ext cx="358999" cy="342991"/>
            <a:chOff x="-54812875" y="3596675"/>
            <a:chExt cx="319025" cy="304800"/>
          </a:xfrm>
        </p:grpSpPr>
        <p:sp>
          <p:nvSpPr>
            <p:cNvPr id="7918" name="Google Shape;7918;p6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5" name="Google Shape;7925;p6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7" name="Google Shape;7927;p61"/>
          <p:cNvGrpSpPr/>
          <p:nvPr/>
        </p:nvGrpSpPr>
        <p:grpSpPr>
          <a:xfrm>
            <a:off x="4862826" y="3672326"/>
            <a:ext cx="314662" cy="358099"/>
            <a:chOff x="-54793175" y="3982600"/>
            <a:chExt cx="279625" cy="318225"/>
          </a:xfrm>
        </p:grpSpPr>
        <p:sp>
          <p:nvSpPr>
            <p:cNvPr id="7928" name="Google Shape;7928;p6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61"/>
          <p:cNvGrpSpPr/>
          <p:nvPr/>
        </p:nvGrpSpPr>
        <p:grpSpPr>
          <a:xfrm>
            <a:off x="7074284" y="2731562"/>
            <a:ext cx="314662" cy="358099"/>
            <a:chOff x="-52832000" y="3192625"/>
            <a:chExt cx="279625" cy="318225"/>
          </a:xfrm>
        </p:grpSpPr>
        <p:sp>
          <p:nvSpPr>
            <p:cNvPr id="7936" name="Google Shape;7936;p6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61"/>
          <p:cNvGrpSpPr/>
          <p:nvPr/>
        </p:nvGrpSpPr>
        <p:grpSpPr>
          <a:xfrm>
            <a:off x="5760817" y="2272929"/>
            <a:ext cx="323524" cy="358774"/>
            <a:chOff x="-57162350" y="3982000"/>
            <a:chExt cx="287500" cy="318825"/>
          </a:xfrm>
        </p:grpSpPr>
        <p:sp>
          <p:nvSpPr>
            <p:cNvPr id="7945" name="Google Shape;7945;p6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1"/>
          <p:cNvGrpSpPr/>
          <p:nvPr/>
        </p:nvGrpSpPr>
        <p:grpSpPr>
          <a:xfrm>
            <a:off x="7052130" y="3203436"/>
            <a:ext cx="358971" cy="357198"/>
            <a:chOff x="-52851675" y="3585650"/>
            <a:chExt cx="319000" cy="317425"/>
          </a:xfrm>
        </p:grpSpPr>
        <p:sp>
          <p:nvSpPr>
            <p:cNvPr id="7954" name="Google Shape;7954;p6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1"/>
          <p:cNvGrpSpPr/>
          <p:nvPr/>
        </p:nvGrpSpPr>
        <p:grpSpPr>
          <a:xfrm>
            <a:off x="7074284" y="3665236"/>
            <a:ext cx="314662" cy="358999"/>
            <a:chOff x="-52832000" y="3976300"/>
            <a:chExt cx="279625" cy="319025"/>
          </a:xfrm>
        </p:grpSpPr>
        <p:sp>
          <p:nvSpPr>
            <p:cNvPr id="7961" name="Google Shape;7961;p6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61"/>
          <p:cNvGrpSpPr/>
          <p:nvPr/>
        </p:nvGrpSpPr>
        <p:grpSpPr>
          <a:xfrm>
            <a:off x="6191490" y="4119884"/>
            <a:ext cx="316434" cy="358099"/>
            <a:chOff x="-51633225" y="3198925"/>
            <a:chExt cx="281200" cy="318225"/>
          </a:xfrm>
        </p:grpSpPr>
        <p:sp>
          <p:nvSpPr>
            <p:cNvPr id="7967" name="Google Shape;7967;p6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1"/>
          <p:cNvGrpSpPr/>
          <p:nvPr/>
        </p:nvGrpSpPr>
        <p:grpSpPr>
          <a:xfrm>
            <a:off x="6610314" y="1377806"/>
            <a:ext cx="365188" cy="357226"/>
            <a:chOff x="-56396775" y="3199700"/>
            <a:chExt cx="324525" cy="317450"/>
          </a:xfrm>
        </p:grpSpPr>
        <p:sp>
          <p:nvSpPr>
            <p:cNvPr id="7975" name="Google Shape;7975;p6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1"/>
          <p:cNvGrpSpPr/>
          <p:nvPr/>
        </p:nvGrpSpPr>
        <p:grpSpPr>
          <a:xfrm>
            <a:off x="6613408" y="1843740"/>
            <a:ext cx="358999" cy="335958"/>
            <a:chOff x="-56394425" y="3600600"/>
            <a:chExt cx="319025" cy="298550"/>
          </a:xfrm>
        </p:grpSpPr>
        <p:sp>
          <p:nvSpPr>
            <p:cNvPr id="7982" name="Google Shape;7982;p6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1"/>
          <p:cNvGrpSpPr/>
          <p:nvPr/>
        </p:nvGrpSpPr>
        <p:grpSpPr>
          <a:xfrm>
            <a:off x="6644175" y="2274505"/>
            <a:ext cx="327068" cy="357198"/>
            <a:chOff x="-56379450" y="3983400"/>
            <a:chExt cx="290650" cy="317425"/>
          </a:xfrm>
        </p:grpSpPr>
        <p:sp>
          <p:nvSpPr>
            <p:cNvPr id="7986" name="Google Shape;7986;p6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61"/>
          <p:cNvGrpSpPr/>
          <p:nvPr/>
        </p:nvGrpSpPr>
        <p:grpSpPr>
          <a:xfrm>
            <a:off x="5307879" y="2738651"/>
            <a:ext cx="316434" cy="358971"/>
            <a:chOff x="-54401725" y="3198925"/>
            <a:chExt cx="281200" cy="319000"/>
          </a:xfrm>
        </p:grpSpPr>
        <p:sp>
          <p:nvSpPr>
            <p:cNvPr id="7995" name="Google Shape;7995;p6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61"/>
          <p:cNvGrpSpPr/>
          <p:nvPr/>
        </p:nvGrpSpPr>
        <p:grpSpPr>
          <a:xfrm>
            <a:off x="5308766" y="3208753"/>
            <a:ext cx="314662" cy="358099"/>
            <a:chOff x="-54401725" y="3590375"/>
            <a:chExt cx="279625" cy="318225"/>
          </a:xfrm>
        </p:grpSpPr>
        <p:sp>
          <p:nvSpPr>
            <p:cNvPr id="8007" name="Google Shape;8007;p6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1"/>
          <p:cNvGrpSpPr/>
          <p:nvPr/>
        </p:nvGrpSpPr>
        <p:grpSpPr>
          <a:xfrm>
            <a:off x="5306557" y="3672326"/>
            <a:ext cx="319079" cy="358099"/>
            <a:chOff x="-54403300" y="3982600"/>
            <a:chExt cx="283550" cy="318225"/>
          </a:xfrm>
        </p:grpSpPr>
        <p:sp>
          <p:nvSpPr>
            <p:cNvPr id="8014" name="Google Shape;8014;p6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61"/>
          <p:cNvGrpSpPr/>
          <p:nvPr/>
        </p:nvGrpSpPr>
        <p:grpSpPr>
          <a:xfrm>
            <a:off x="7493951" y="2733559"/>
            <a:ext cx="356298" cy="356973"/>
            <a:chOff x="-52458650" y="3194400"/>
            <a:chExt cx="316625" cy="317225"/>
          </a:xfrm>
        </p:grpSpPr>
        <p:sp>
          <p:nvSpPr>
            <p:cNvPr id="8020" name="Google Shape;8020;p6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61"/>
          <p:cNvGrpSpPr/>
          <p:nvPr/>
        </p:nvGrpSpPr>
        <p:grpSpPr>
          <a:xfrm>
            <a:off x="4862826" y="2738651"/>
            <a:ext cx="314662" cy="358971"/>
            <a:chOff x="-54793175" y="3198925"/>
            <a:chExt cx="279625" cy="319000"/>
          </a:xfrm>
        </p:grpSpPr>
        <p:sp>
          <p:nvSpPr>
            <p:cNvPr id="8029" name="Google Shape;8029;p6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61"/>
          <p:cNvGrpSpPr/>
          <p:nvPr/>
        </p:nvGrpSpPr>
        <p:grpSpPr>
          <a:xfrm>
            <a:off x="7503249" y="3202536"/>
            <a:ext cx="337703" cy="357845"/>
            <a:chOff x="-52450000" y="3584850"/>
            <a:chExt cx="300100" cy="318000"/>
          </a:xfrm>
        </p:grpSpPr>
        <p:sp>
          <p:nvSpPr>
            <p:cNvPr id="8037" name="Google Shape;8037;p6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1"/>
          <p:cNvGrpSpPr/>
          <p:nvPr/>
        </p:nvGrpSpPr>
        <p:grpSpPr>
          <a:xfrm>
            <a:off x="7514769" y="3667009"/>
            <a:ext cx="314662" cy="357226"/>
            <a:chOff x="-52440550" y="3977875"/>
            <a:chExt cx="279625" cy="317450"/>
          </a:xfrm>
        </p:grpSpPr>
        <p:sp>
          <p:nvSpPr>
            <p:cNvPr id="8045" name="Google Shape;8045;p6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61"/>
          <p:cNvGrpSpPr/>
          <p:nvPr/>
        </p:nvGrpSpPr>
        <p:grpSpPr>
          <a:xfrm>
            <a:off x="6626703" y="4123215"/>
            <a:ext cx="314662" cy="358999"/>
            <a:chOff x="-51623775" y="3584850"/>
            <a:chExt cx="279625" cy="319025"/>
          </a:xfrm>
        </p:grpSpPr>
        <p:sp>
          <p:nvSpPr>
            <p:cNvPr id="8054" name="Google Shape;8054;p6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3" name="Google Shape;8063;p6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064" name="Google Shape;8064;p6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68" name="Shape 8068"/>
        <p:cNvGrpSpPr/>
        <p:nvPr/>
      </p:nvGrpSpPr>
      <p:grpSpPr>
        <a:xfrm>
          <a:off x="0" y="0"/>
          <a:ext cx="0" cy="0"/>
          <a:chOff x="0" y="0"/>
          <a:chExt cx="0" cy="0"/>
        </a:xfrm>
      </p:grpSpPr>
      <p:grpSp>
        <p:nvGrpSpPr>
          <p:cNvPr id="8069" name="Google Shape;8069;p62"/>
          <p:cNvGrpSpPr/>
          <p:nvPr/>
        </p:nvGrpSpPr>
        <p:grpSpPr>
          <a:xfrm>
            <a:off x="866775" y="1386849"/>
            <a:ext cx="276003" cy="357300"/>
            <a:chOff x="-50469125" y="3183175"/>
            <a:chExt cx="233150" cy="301825"/>
          </a:xfrm>
        </p:grpSpPr>
        <p:sp>
          <p:nvSpPr>
            <p:cNvPr id="8070" name="Google Shape;8070;p6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2"/>
          <p:cNvGrpSpPr/>
          <p:nvPr/>
        </p:nvGrpSpPr>
        <p:grpSpPr>
          <a:xfrm>
            <a:off x="826674" y="1822251"/>
            <a:ext cx="356205" cy="355288"/>
            <a:chOff x="-50504575" y="3550975"/>
            <a:chExt cx="300900" cy="300125"/>
          </a:xfrm>
        </p:grpSpPr>
        <p:sp>
          <p:nvSpPr>
            <p:cNvPr id="8074" name="Google Shape;8074;p6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2"/>
          <p:cNvGrpSpPr/>
          <p:nvPr/>
        </p:nvGrpSpPr>
        <p:grpSpPr>
          <a:xfrm>
            <a:off x="826674" y="2260493"/>
            <a:ext cx="356205" cy="354341"/>
            <a:chOff x="-50503000" y="3921175"/>
            <a:chExt cx="300900" cy="299325"/>
          </a:xfrm>
        </p:grpSpPr>
        <p:sp>
          <p:nvSpPr>
            <p:cNvPr id="8079" name="Google Shape;8079;p6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2"/>
          <p:cNvGrpSpPr/>
          <p:nvPr/>
        </p:nvGrpSpPr>
        <p:grpSpPr>
          <a:xfrm>
            <a:off x="3030727" y="1406411"/>
            <a:ext cx="355258" cy="356205"/>
            <a:chOff x="-48630025" y="3199700"/>
            <a:chExt cx="300100" cy="300900"/>
          </a:xfrm>
        </p:grpSpPr>
        <p:sp>
          <p:nvSpPr>
            <p:cNvPr id="8085" name="Google Shape;8085;p6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2"/>
          <p:cNvGrpSpPr/>
          <p:nvPr/>
        </p:nvGrpSpPr>
        <p:grpSpPr>
          <a:xfrm>
            <a:off x="3030727" y="1843707"/>
            <a:ext cx="355258" cy="355258"/>
            <a:chOff x="-48630025" y="3569100"/>
            <a:chExt cx="300100" cy="300100"/>
          </a:xfrm>
        </p:grpSpPr>
        <p:sp>
          <p:nvSpPr>
            <p:cNvPr id="8089" name="Google Shape;8089;p6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2"/>
          <p:cNvGrpSpPr/>
          <p:nvPr/>
        </p:nvGrpSpPr>
        <p:grpSpPr>
          <a:xfrm>
            <a:off x="3031201" y="2281003"/>
            <a:ext cx="354311" cy="353394"/>
            <a:chOff x="-48629225" y="3938500"/>
            <a:chExt cx="299300" cy="298525"/>
          </a:xfrm>
        </p:grpSpPr>
        <p:sp>
          <p:nvSpPr>
            <p:cNvPr id="8100" name="Google Shape;8100;p6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2"/>
          <p:cNvGrpSpPr/>
          <p:nvPr/>
        </p:nvGrpSpPr>
        <p:grpSpPr>
          <a:xfrm>
            <a:off x="1766604" y="2752344"/>
            <a:ext cx="311458" cy="354341"/>
            <a:chOff x="-46762575" y="3200500"/>
            <a:chExt cx="263100" cy="299325"/>
          </a:xfrm>
        </p:grpSpPr>
        <p:sp>
          <p:nvSpPr>
            <p:cNvPr id="8105" name="Google Shape;8105;p6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2"/>
          <p:cNvGrpSpPr/>
          <p:nvPr/>
        </p:nvGrpSpPr>
        <p:grpSpPr>
          <a:xfrm>
            <a:off x="1744689" y="3211066"/>
            <a:ext cx="355288" cy="312375"/>
            <a:chOff x="-46779900" y="3588000"/>
            <a:chExt cx="300125" cy="263875"/>
          </a:xfrm>
        </p:grpSpPr>
        <p:sp>
          <p:nvSpPr>
            <p:cNvPr id="8111" name="Google Shape;8111;p6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2"/>
          <p:cNvGrpSpPr/>
          <p:nvPr/>
        </p:nvGrpSpPr>
        <p:grpSpPr>
          <a:xfrm>
            <a:off x="1745162" y="3625988"/>
            <a:ext cx="354341" cy="353394"/>
            <a:chOff x="-46779100" y="3938500"/>
            <a:chExt cx="299325" cy="298525"/>
          </a:xfrm>
        </p:grpSpPr>
        <p:sp>
          <p:nvSpPr>
            <p:cNvPr id="8116" name="Google Shape;8116;p6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2"/>
          <p:cNvGrpSpPr/>
          <p:nvPr/>
        </p:nvGrpSpPr>
        <p:grpSpPr>
          <a:xfrm>
            <a:off x="3952900" y="2758855"/>
            <a:ext cx="355258" cy="355288"/>
            <a:chOff x="-44924250" y="3206000"/>
            <a:chExt cx="300100" cy="300125"/>
          </a:xfrm>
        </p:grpSpPr>
        <p:sp>
          <p:nvSpPr>
            <p:cNvPr id="8119" name="Google Shape;8119;p6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62"/>
          <p:cNvGrpSpPr/>
          <p:nvPr/>
        </p:nvGrpSpPr>
        <p:grpSpPr>
          <a:xfrm>
            <a:off x="1267386" y="1386849"/>
            <a:ext cx="355258" cy="355258"/>
            <a:chOff x="-50134375" y="3183175"/>
            <a:chExt cx="300100" cy="300100"/>
          </a:xfrm>
        </p:grpSpPr>
        <p:sp>
          <p:nvSpPr>
            <p:cNvPr id="8125" name="Google Shape;8125;p6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2"/>
          <p:cNvGrpSpPr/>
          <p:nvPr/>
        </p:nvGrpSpPr>
        <p:grpSpPr>
          <a:xfrm>
            <a:off x="1267386" y="1822251"/>
            <a:ext cx="355258" cy="355288"/>
            <a:chOff x="-50134375" y="3550975"/>
            <a:chExt cx="300100" cy="300125"/>
          </a:xfrm>
        </p:grpSpPr>
        <p:sp>
          <p:nvSpPr>
            <p:cNvPr id="8136" name="Google Shape;8136;p6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62"/>
          <p:cNvGrpSpPr/>
          <p:nvPr/>
        </p:nvGrpSpPr>
        <p:grpSpPr>
          <a:xfrm>
            <a:off x="1267386" y="2259783"/>
            <a:ext cx="355258" cy="355051"/>
            <a:chOff x="-50134375" y="3920575"/>
            <a:chExt cx="300100" cy="299925"/>
          </a:xfrm>
        </p:grpSpPr>
        <p:sp>
          <p:nvSpPr>
            <p:cNvPr id="8139" name="Google Shape;8139;p6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2"/>
          <p:cNvGrpSpPr/>
          <p:nvPr/>
        </p:nvGrpSpPr>
        <p:grpSpPr>
          <a:xfrm>
            <a:off x="3478110" y="1407358"/>
            <a:ext cx="357123" cy="355258"/>
            <a:chOff x="-48262200" y="3200500"/>
            <a:chExt cx="301675" cy="300100"/>
          </a:xfrm>
        </p:grpSpPr>
        <p:sp>
          <p:nvSpPr>
            <p:cNvPr id="8143" name="Google Shape;8143;p6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62"/>
          <p:cNvGrpSpPr/>
          <p:nvPr/>
        </p:nvGrpSpPr>
        <p:grpSpPr>
          <a:xfrm>
            <a:off x="3507483" y="1844447"/>
            <a:ext cx="298377" cy="354519"/>
            <a:chOff x="-48233050" y="3569725"/>
            <a:chExt cx="252050" cy="299475"/>
          </a:xfrm>
        </p:grpSpPr>
        <p:sp>
          <p:nvSpPr>
            <p:cNvPr id="8153" name="Google Shape;8153;p6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2"/>
          <p:cNvGrpSpPr/>
          <p:nvPr/>
        </p:nvGrpSpPr>
        <p:grpSpPr>
          <a:xfrm>
            <a:off x="3531248" y="2278191"/>
            <a:ext cx="250847" cy="358070"/>
            <a:chOff x="-48216525" y="3936125"/>
            <a:chExt cx="211900" cy="302475"/>
          </a:xfrm>
        </p:grpSpPr>
        <p:sp>
          <p:nvSpPr>
            <p:cNvPr id="8157" name="Google Shape;8157;p6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62"/>
          <p:cNvGrpSpPr/>
          <p:nvPr/>
        </p:nvGrpSpPr>
        <p:grpSpPr>
          <a:xfrm>
            <a:off x="2186966" y="2753261"/>
            <a:ext cx="355258" cy="355288"/>
            <a:chOff x="-46410500" y="3201275"/>
            <a:chExt cx="300100" cy="300125"/>
          </a:xfrm>
        </p:grpSpPr>
        <p:sp>
          <p:nvSpPr>
            <p:cNvPr id="8162" name="Google Shape;8162;p6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62"/>
          <p:cNvGrpSpPr/>
          <p:nvPr/>
        </p:nvGrpSpPr>
        <p:grpSpPr>
          <a:xfrm>
            <a:off x="2186966" y="3188692"/>
            <a:ext cx="355258" cy="356205"/>
            <a:chOff x="-46409700" y="3569100"/>
            <a:chExt cx="300100" cy="300900"/>
          </a:xfrm>
        </p:grpSpPr>
        <p:sp>
          <p:nvSpPr>
            <p:cNvPr id="8168" name="Google Shape;8168;p6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62"/>
          <p:cNvGrpSpPr/>
          <p:nvPr/>
        </p:nvGrpSpPr>
        <p:grpSpPr>
          <a:xfrm>
            <a:off x="2174847" y="3624124"/>
            <a:ext cx="379497" cy="358070"/>
            <a:chOff x="-46422300" y="3936925"/>
            <a:chExt cx="320575" cy="302475"/>
          </a:xfrm>
        </p:grpSpPr>
        <p:sp>
          <p:nvSpPr>
            <p:cNvPr id="8174" name="Google Shape;8174;p6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62"/>
          <p:cNvGrpSpPr/>
          <p:nvPr/>
        </p:nvGrpSpPr>
        <p:grpSpPr>
          <a:xfrm>
            <a:off x="3952426" y="3178452"/>
            <a:ext cx="356205" cy="355258"/>
            <a:chOff x="-44914800" y="3560450"/>
            <a:chExt cx="300900" cy="300100"/>
          </a:xfrm>
        </p:grpSpPr>
        <p:sp>
          <p:nvSpPr>
            <p:cNvPr id="8177" name="Google Shape;8177;p6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62"/>
          <p:cNvGrpSpPr/>
          <p:nvPr/>
        </p:nvGrpSpPr>
        <p:grpSpPr>
          <a:xfrm>
            <a:off x="1707478" y="1387086"/>
            <a:ext cx="354311" cy="354104"/>
            <a:chOff x="-49764975" y="3183375"/>
            <a:chExt cx="299300" cy="299125"/>
          </a:xfrm>
        </p:grpSpPr>
        <p:sp>
          <p:nvSpPr>
            <p:cNvPr id="8183" name="Google Shape;8183;p6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2"/>
          <p:cNvGrpSpPr/>
          <p:nvPr/>
        </p:nvGrpSpPr>
        <p:grpSpPr>
          <a:xfrm>
            <a:off x="1707478" y="1822547"/>
            <a:ext cx="354311" cy="355909"/>
            <a:chOff x="-49764975" y="3551225"/>
            <a:chExt cx="299300" cy="300650"/>
          </a:xfrm>
        </p:grpSpPr>
        <p:sp>
          <p:nvSpPr>
            <p:cNvPr id="8193" name="Google Shape;8193;p6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62"/>
          <p:cNvGrpSpPr/>
          <p:nvPr/>
        </p:nvGrpSpPr>
        <p:grpSpPr>
          <a:xfrm>
            <a:off x="1705140" y="2259310"/>
            <a:ext cx="358987" cy="355525"/>
            <a:chOff x="-49766550" y="3920175"/>
            <a:chExt cx="303250" cy="300325"/>
          </a:xfrm>
        </p:grpSpPr>
        <p:sp>
          <p:nvSpPr>
            <p:cNvPr id="8205" name="Google Shape;8205;p6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2"/>
          <p:cNvGrpSpPr/>
          <p:nvPr/>
        </p:nvGrpSpPr>
        <p:grpSpPr>
          <a:xfrm>
            <a:off x="3920671" y="1407358"/>
            <a:ext cx="357123" cy="354341"/>
            <a:chOff x="-47892800" y="3200500"/>
            <a:chExt cx="301675" cy="299325"/>
          </a:xfrm>
        </p:grpSpPr>
        <p:sp>
          <p:nvSpPr>
            <p:cNvPr id="8210" name="Google Shape;8210;p6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2"/>
          <p:cNvGrpSpPr/>
          <p:nvPr/>
        </p:nvGrpSpPr>
        <p:grpSpPr>
          <a:xfrm>
            <a:off x="3984537" y="1843707"/>
            <a:ext cx="229391" cy="355258"/>
            <a:chOff x="-47839250" y="3569100"/>
            <a:chExt cx="193775" cy="300100"/>
          </a:xfrm>
        </p:grpSpPr>
        <p:sp>
          <p:nvSpPr>
            <p:cNvPr id="8217" name="Google Shape;8217;p6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62"/>
          <p:cNvGrpSpPr/>
          <p:nvPr/>
        </p:nvGrpSpPr>
        <p:grpSpPr>
          <a:xfrm>
            <a:off x="3921603" y="2280056"/>
            <a:ext cx="355258" cy="356205"/>
            <a:chOff x="-47892800" y="3937700"/>
            <a:chExt cx="300100" cy="300900"/>
          </a:xfrm>
        </p:grpSpPr>
        <p:sp>
          <p:nvSpPr>
            <p:cNvPr id="8224" name="Google Shape;8224;p6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2"/>
          <p:cNvGrpSpPr/>
          <p:nvPr/>
        </p:nvGrpSpPr>
        <p:grpSpPr>
          <a:xfrm>
            <a:off x="2626898" y="2773770"/>
            <a:ext cx="355258" cy="311458"/>
            <a:chOff x="-46042675" y="3218600"/>
            <a:chExt cx="300100" cy="263100"/>
          </a:xfrm>
        </p:grpSpPr>
        <p:sp>
          <p:nvSpPr>
            <p:cNvPr id="8233" name="Google Shape;8233;p6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2"/>
          <p:cNvGrpSpPr/>
          <p:nvPr/>
        </p:nvGrpSpPr>
        <p:grpSpPr>
          <a:xfrm>
            <a:off x="2626898" y="3188219"/>
            <a:ext cx="355258" cy="323118"/>
            <a:chOff x="-46042675" y="3568700"/>
            <a:chExt cx="300100" cy="272950"/>
          </a:xfrm>
        </p:grpSpPr>
        <p:sp>
          <p:nvSpPr>
            <p:cNvPr id="8240" name="Google Shape;8240;p6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2"/>
          <p:cNvGrpSpPr/>
          <p:nvPr/>
        </p:nvGrpSpPr>
        <p:grpSpPr>
          <a:xfrm>
            <a:off x="2668849" y="3625189"/>
            <a:ext cx="271357" cy="356057"/>
            <a:chOff x="-46007225" y="3937825"/>
            <a:chExt cx="229225" cy="300775"/>
          </a:xfrm>
        </p:grpSpPr>
        <p:sp>
          <p:nvSpPr>
            <p:cNvPr id="8245" name="Google Shape;8245;p6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2"/>
          <p:cNvGrpSpPr/>
          <p:nvPr/>
        </p:nvGrpSpPr>
        <p:grpSpPr>
          <a:xfrm>
            <a:off x="3974341" y="3615275"/>
            <a:ext cx="312375" cy="357596"/>
            <a:chOff x="-44895900" y="3929450"/>
            <a:chExt cx="263875" cy="302075"/>
          </a:xfrm>
        </p:grpSpPr>
        <p:sp>
          <p:nvSpPr>
            <p:cNvPr id="8256" name="Google Shape;8256;p6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62"/>
          <p:cNvGrpSpPr/>
          <p:nvPr/>
        </p:nvGrpSpPr>
        <p:grpSpPr>
          <a:xfrm>
            <a:off x="2148160" y="1398036"/>
            <a:ext cx="356205" cy="332885"/>
            <a:chOff x="-49397175" y="3192625"/>
            <a:chExt cx="300900" cy="281200"/>
          </a:xfrm>
        </p:grpSpPr>
        <p:sp>
          <p:nvSpPr>
            <p:cNvPr id="8263" name="Google Shape;8263;p6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62"/>
          <p:cNvGrpSpPr/>
          <p:nvPr/>
        </p:nvGrpSpPr>
        <p:grpSpPr>
          <a:xfrm>
            <a:off x="2174263" y="1822251"/>
            <a:ext cx="304000" cy="356205"/>
            <a:chOff x="-49375900" y="3550975"/>
            <a:chExt cx="256800" cy="300900"/>
          </a:xfrm>
        </p:grpSpPr>
        <p:sp>
          <p:nvSpPr>
            <p:cNvPr id="8271" name="Google Shape;8271;p6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62"/>
          <p:cNvGrpSpPr/>
          <p:nvPr/>
        </p:nvGrpSpPr>
        <p:grpSpPr>
          <a:xfrm>
            <a:off x="2169616" y="2259546"/>
            <a:ext cx="313293" cy="356205"/>
            <a:chOff x="-49378250" y="3920375"/>
            <a:chExt cx="264650" cy="300900"/>
          </a:xfrm>
        </p:grpSpPr>
        <p:sp>
          <p:nvSpPr>
            <p:cNvPr id="8283" name="Google Shape;8283;p6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2"/>
          <p:cNvGrpSpPr/>
          <p:nvPr/>
        </p:nvGrpSpPr>
        <p:grpSpPr>
          <a:xfrm>
            <a:off x="888604" y="2752344"/>
            <a:ext cx="312375" cy="357123"/>
            <a:chOff x="-47505300" y="3200500"/>
            <a:chExt cx="263875" cy="301675"/>
          </a:xfrm>
        </p:grpSpPr>
        <p:sp>
          <p:nvSpPr>
            <p:cNvPr id="8291" name="Google Shape;8291;p6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62"/>
          <p:cNvGrpSpPr/>
          <p:nvPr/>
        </p:nvGrpSpPr>
        <p:grpSpPr>
          <a:xfrm>
            <a:off x="866704" y="3188692"/>
            <a:ext cx="356176" cy="355051"/>
            <a:chOff x="-47524975" y="3569100"/>
            <a:chExt cx="300875" cy="299925"/>
          </a:xfrm>
        </p:grpSpPr>
        <p:sp>
          <p:nvSpPr>
            <p:cNvPr id="8305" name="Google Shape;8305;p6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2"/>
          <p:cNvGrpSpPr/>
          <p:nvPr/>
        </p:nvGrpSpPr>
        <p:grpSpPr>
          <a:xfrm>
            <a:off x="867162" y="3667954"/>
            <a:ext cx="355258" cy="270410"/>
            <a:chOff x="-47523400" y="3973950"/>
            <a:chExt cx="300100" cy="228425"/>
          </a:xfrm>
        </p:grpSpPr>
        <p:sp>
          <p:nvSpPr>
            <p:cNvPr id="8311" name="Google Shape;8311;p6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2"/>
          <p:cNvGrpSpPr/>
          <p:nvPr/>
        </p:nvGrpSpPr>
        <p:grpSpPr>
          <a:xfrm>
            <a:off x="3072283" y="2750953"/>
            <a:ext cx="354341" cy="357596"/>
            <a:chOff x="-45673275" y="3199325"/>
            <a:chExt cx="299325" cy="302075"/>
          </a:xfrm>
        </p:grpSpPr>
        <p:sp>
          <p:nvSpPr>
            <p:cNvPr id="8317" name="Google Shape;8317;p6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62"/>
          <p:cNvGrpSpPr/>
          <p:nvPr/>
        </p:nvGrpSpPr>
        <p:grpSpPr>
          <a:xfrm>
            <a:off x="3071351" y="3209202"/>
            <a:ext cx="356205" cy="314240"/>
            <a:chOff x="-45674075" y="3586425"/>
            <a:chExt cx="300900" cy="265450"/>
          </a:xfrm>
        </p:grpSpPr>
        <p:sp>
          <p:nvSpPr>
            <p:cNvPr id="8321" name="Google Shape;8321;p6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62"/>
          <p:cNvGrpSpPr/>
          <p:nvPr/>
        </p:nvGrpSpPr>
        <p:grpSpPr>
          <a:xfrm>
            <a:off x="3072283" y="3625041"/>
            <a:ext cx="354341" cy="356205"/>
            <a:chOff x="-45673275" y="3937700"/>
            <a:chExt cx="299325" cy="300900"/>
          </a:xfrm>
        </p:grpSpPr>
        <p:sp>
          <p:nvSpPr>
            <p:cNvPr id="8324" name="Google Shape;8324;p6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62"/>
          <p:cNvGrpSpPr/>
          <p:nvPr/>
        </p:nvGrpSpPr>
        <p:grpSpPr>
          <a:xfrm>
            <a:off x="2186449" y="4117825"/>
            <a:ext cx="356205" cy="356205"/>
            <a:chOff x="-44512325" y="3176075"/>
            <a:chExt cx="300900" cy="300900"/>
          </a:xfrm>
        </p:grpSpPr>
        <p:sp>
          <p:nvSpPr>
            <p:cNvPr id="8331" name="Google Shape;8331;p6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62"/>
          <p:cNvGrpSpPr/>
          <p:nvPr/>
        </p:nvGrpSpPr>
        <p:grpSpPr>
          <a:xfrm>
            <a:off x="2589789" y="1386849"/>
            <a:ext cx="354341" cy="354341"/>
            <a:chOff x="-49027775" y="3183175"/>
            <a:chExt cx="299325" cy="299325"/>
          </a:xfrm>
        </p:grpSpPr>
        <p:sp>
          <p:nvSpPr>
            <p:cNvPr id="8335" name="Google Shape;8335;p6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62"/>
          <p:cNvGrpSpPr/>
          <p:nvPr/>
        </p:nvGrpSpPr>
        <p:grpSpPr>
          <a:xfrm>
            <a:off x="2589330" y="1822251"/>
            <a:ext cx="355258" cy="357152"/>
            <a:chOff x="-49027775" y="3550975"/>
            <a:chExt cx="300100" cy="301700"/>
          </a:xfrm>
        </p:grpSpPr>
        <p:sp>
          <p:nvSpPr>
            <p:cNvPr id="8340" name="Google Shape;8340;p6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2"/>
          <p:cNvGrpSpPr/>
          <p:nvPr/>
        </p:nvGrpSpPr>
        <p:grpSpPr>
          <a:xfrm>
            <a:off x="2587406" y="2259310"/>
            <a:ext cx="359106" cy="355525"/>
            <a:chOff x="-49031025" y="3920175"/>
            <a:chExt cx="303350" cy="300325"/>
          </a:xfrm>
        </p:grpSpPr>
        <p:sp>
          <p:nvSpPr>
            <p:cNvPr id="8351" name="Google Shape;8351;p6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62"/>
          <p:cNvGrpSpPr/>
          <p:nvPr/>
        </p:nvGrpSpPr>
        <p:grpSpPr>
          <a:xfrm>
            <a:off x="1303511" y="2752344"/>
            <a:ext cx="356176" cy="354341"/>
            <a:chOff x="-47155575" y="3200500"/>
            <a:chExt cx="300875" cy="299325"/>
          </a:xfrm>
        </p:grpSpPr>
        <p:sp>
          <p:nvSpPr>
            <p:cNvPr id="8358" name="Google Shape;8358;p6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2"/>
          <p:cNvGrpSpPr/>
          <p:nvPr/>
        </p:nvGrpSpPr>
        <p:grpSpPr>
          <a:xfrm>
            <a:off x="1303970" y="3188692"/>
            <a:ext cx="355258" cy="355258"/>
            <a:chOff x="-47154800" y="3569100"/>
            <a:chExt cx="300100" cy="300100"/>
          </a:xfrm>
        </p:grpSpPr>
        <p:sp>
          <p:nvSpPr>
            <p:cNvPr id="8365" name="Google Shape;8365;p6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2"/>
          <p:cNvGrpSpPr/>
          <p:nvPr/>
        </p:nvGrpSpPr>
        <p:grpSpPr>
          <a:xfrm>
            <a:off x="1304443" y="3626905"/>
            <a:ext cx="354311" cy="353423"/>
            <a:chOff x="-47154000" y="3939275"/>
            <a:chExt cx="299300" cy="298550"/>
          </a:xfrm>
        </p:grpSpPr>
        <p:sp>
          <p:nvSpPr>
            <p:cNvPr id="8372" name="Google Shape;8372;p6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62"/>
          <p:cNvGrpSpPr/>
          <p:nvPr/>
        </p:nvGrpSpPr>
        <p:grpSpPr>
          <a:xfrm>
            <a:off x="3529733" y="2752344"/>
            <a:ext cx="312375" cy="354341"/>
            <a:chOff x="-45286550" y="3200500"/>
            <a:chExt cx="263875" cy="299325"/>
          </a:xfrm>
        </p:grpSpPr>
        <p:sp>
          <p:nvSpPr>
            <p:cNvPr id="8377" name="Google Shape;8377;p6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2"/>
          <p:cNvGrpSpPr/>
          <p:nvPr/>
        </p:nvGrpSpPr>
        <p:grpSpPr>
          <a:xfrm>
            <a:off x="3529733" y="3189639"/>
            <a:ext cx="312375" cy="354311"/>
            <a:chOff x="-45286550" y="3569900"/>
            <a:chExt cx="263875" cy="299300"/>
          </a:xfrm>
        </p:grpSpPr>
        <p:sp>
          <p:nvSpPr>
            <p:cNvPr id="8381" name="Google Shape;8381;p6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62"/>
          <p:cNvGrpSpPr/>
          <p:nvPr/>
        </p:nvGrpSpPr>
        <p:grpSpPr>
          <a:xfrm>
            <a:off x="3540920" y="3625988"/>
            <a:ext cx="290001" cy="355258"/>
            <a:chOff x="-45277900" y="3938500"/>
            <a:chExt cx="244975" cy="300100"/>
          </a:xfrm>
        </p:grpSpPr>
        <p:sp>
          <p:nvSpPr>
            <p:cNvPr id="8388" name="Google Shape;8388;p6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2"/>
          <p:cNvGrpSpPr/>
          <p:nvPr/>
        </p:nvGrpSpPr>
        <p:grpSpPr>
          <a:xfrm>
            <a:off x="2626869" y="4095090"/>
            <a:ext cx="355258" cy="355258"/>
            <a:chOff x="-44502875" y="3576975"/>
            <a:chExt cx="300100" cy="300100"/>
          </a:xfrm>
        </p:grpSpPr>
        <p:sp>
          <p:nvSpPr>
            <p:cNvPr id="8393" name="Google Shape;8393;p6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62"/>
          <p:cNvGrpSpPr/>
          <p:nvPr/>
        </p:nvGrpSpPr>
        <p:grpSpPr>
          <a:xfrm>
            <a:off x="4835456" y="1828361"/>
            <a:ext cx="356196" cy="354670"/>
            <a:chOff x="-13946200" y="3647075"/>
            <a:chExt cx="353650" cy="352100"/>
          </a:xfrm>
        </p:grpSpPr>
        <p:sp>
          <p:nvSpPr>
            <p:cNvPr id="8397" name="Google Shape;8397;p6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62"/>
          <p:cNvGrpSpPr/>
          <p:nvPr/>
        </p:nvGrpSpPr>
        <p:grpSpPr>
          <a:xfrm>
            <a:off x="6618849" y="1387844"/>
            <a:ext cx="357002" cy="354267"/>
            <a:chOff x="-12163025" y="3214275"/>
            <a:chExt cx="354450" cy="351700"/>
          </a:xfrm>
        </p:grpSpPr>
        <p:sp>
          <p:nvSpPr>
            <p:cNvPr id="8404" name="Google Shape;8404;p6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62"/>
          <p:cNvGrpSpPr/>
          <p:nvPr/>
        </p:nvGrpSpPr>
        <p:grpSpPr>
          <a:xfrm>
            <a:off x="6619629" y="1827581"/>
            <a:ext cx="355441" cy="356232"/>
            <a:chOff x="-12160675" y="3647875"/>
            <a:chExt cx="352900" cy="353650"/>
          </a:xfrm>
        </p:grpSpPr>
        <p:sp>
          <p:nvSpPr>
            <p:cNvPr id="8408" name="Google Shape;8408;p6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2"/>
          <p:cNvGrpSpPr/>
          <p:nvPr/>
        </p:nvGrpSpPr>
        <p:grpSpPr>
          <a:xfrm>
            <a:off x="6630345" y="2272036"/>
            <a:ext cx="354635" cy="356232"/>
            <a:chOff x="-12160675" y="4081850"/>
            <a:chExt cx="352100" cy="353650"/>
          </a:xfrm>
        </p:grpSpPr>
        <p:sp>
          <p:nvSpPr>
            <p:cNvPr id="8416" name="Google Shape;8416;p6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2"/>
          <p:cNvGrpSpPr/>
          <p:nvPr/>
        </p:nvGrpSpPr>
        <p:grpSpPr>
          <a:xfrm>
            <a:off x="4835311" y="2746480"/>
            <a:ext cx="355416" cy="355652"/>
            <a:chOff x="-10391650" y="3180600"/>
            <a:chExt cx="352875" cy="353075"/>
          </a:xfrm>
        </p:grpSpPr>
        <p:sp>
          <p:nvSpPr>
            <p:cNvPr id="8423" name="Google Shape;8423;p6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62"/>
          <p:cNvGrpSpPr/>
          <p:nvPr/>
        </p:nvGrpSpPr>
        <p:grpSpPr>
          <a:xfrm>
            <a:off x="4835310" y="3223278"/>
            <a:ext cx="354635" cy="353890"/>
            <a:chOff x="-10390875" y="3616350"/>
            <a:chExt cx="352100" cy="351325"/>
          </a:xfrm>
        </p:grpSpPr>
        <p:sp>
          <p:nvSpPr>
            <p:cNvPr id="8430" name="Google Shape;8430;p6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62"/>
          <p:cNvGrpSpPr/>
          <p:nvPr/>
        </p:nvGrpSpPr>
        <p:grpSpPr>
          <a:xfrm>
            <a:off x="7502285" y="2747943"/>
            <a:ext cx="312585" cy="354670"/>
            <a:chOff x="-10370400" y="4049550"/>
            <a:chExt cx="310350" cy="352100"/>
          </a:xfrm>
        </p:grpSpPr>
        <p:sp>
          <p:nvSpPr>
            <p:cNvPr id="8434" name="Google Shape;8434;p6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2"/>
          <p:cNvGrpSpPr/>
          <p:nvPr/>
        </p:nvGrpSpPr>
        <p:grpSpPr>
          <a:xfrm>
            <a:off x="6606541" y="2746884"/>
            <a:ext cx="379236" cy="354847"/>
            <a:chOff x="-8674650" y="3210975"/>
            <a:chExt cx="376525" cy="352275"/>
          </a:xfrm>
        </p:grpSpPr>
        <p:sp>
          <p:nvSpPr>
            <p:cNvPr id="8440" name="Google Shape;8440;p6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2"/>
          <p:cNvGrpSpPr/>
          <p:nvPr/>
        </p:nvGrpSpPr>
        <p:grpSpPr>
          <a:xfrm>
            <a:off x="5278038" y="1828361"/>
            <a:ext cx="356221" cy="354670"/>
            <a:chOff x="-13512225" y="3647075"/>
            <a:chExt cx="353675" cy="352100"/>
          </a:xfrm>
        </p:grpSpPr>
        <p:sp>
          <p:nvSpPr>
            <p:cNvPr id="8447" name="Google Shape;8447;p6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2"/>
          <p:cNvGrpSpPr/>
          <p:nvPr/>
        </p:nvGrpSpPr>
        <p:grpSpPr>
          <a:xfrm>
            <a:off x="5288351" y="2272427"/>
            <a:ext cx="356221" cy="355451"/>
            <a:chOff x="-13512225" y="4080275"/>
            <a:chExt cx="353675" cy="352875"/>
          </a:xfrm>
        </p:grpSpPr>
        <p:sp>
          <p:nvSpPr>
            <p:cNvPr id="8458" name="Google Shape;8458;p6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2"/>
          <p:cNvGrpSpPr/>
          <p:nvPr/>
        </p:nvGrpSpPr>
        <p:grpSpPr>
          <a:xfrm>
            <a:off x="7061431" y="1419788"/>
            <a:ext cx="356196" cy="290379"/>
            <a:chOff x="-11728250" y="3245400"/>
            <a:chExt cx="353650" cy="288275"/>
          </a:xfrm>
        </p:grpSpPr>
        <p:sp>
          <p:nvSpPr>
            <p:cNvPr id="8470" name="Google Shape;8470;p6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62"/>
          <p:cNvGrpSpPr/>
          <p:nvPr/>
        </p:nvGrpSpPr>
        <p:grpSpPr>
          <a:xfrm>
            <a:off x="7093939" y="2272427"/>
            <a:ext cx="311804" cy="355451"/>
            <a:chOff x="-11703850" y="4081850"/>
            <a:chExt cx="309575" cy="352875"/>
          </a:xfrm>
        </p:grpSpPr>
        <p:sp>
          <p:nvSpPr>
            <p:cNvPr id="8476" name="Google Shape;8476;p6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62"/>
          <p:cNvGrpSpPr/>
          <p:nvPr/>
        </p:nvGrpSpPr>
        <p:grpSpPr>
          <a:xfrm>
            <a:off x="5282595" y="2746580"/>
            <a:ext cx="357002" cy="355451"/>
            <a:chOff x="-9958475" y="3180025"/>
            <a:chExt cx="354450" cy="352875"/>
          </a:xfrm>
        </p:grpSpPr>
        <p:sp>
          <p:nvSpPr>
            <p:cNvPr id="8485" name="Google Shape;8485;p6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2"/>
          <p:cNvGrpSpPr/>
          <p:nvPr/>
        </p:nvGrpSpPr>
        <p:grpSpPr>
          <a:xfrm>
            <a:off x="5291722" y="3222561"/>
            <a:ext cx="337966" cy="355325"/>
            <a:chOff x="-9949025" y="3615575"/>
            <a:chExt cx="335550" cy="352750"/>
          </a:xfrm>
        </p:grpSpPr>
        <p:sp>
          <p:nvSpPr>
            <p:cNvPr id="8489" name="Google Shape;8489;p6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2"/>
          <p:cNvGrpSpPr/>
          <p:nvPr/>
        </p:nvGrpSpPr>
        <p:grpSpPr>
          <a:xfrm>
            <a:off x="7926568" y="2746067"/>
            <a:ext cx="360175" cy="358423"/>
            <a:chOff x="-9961625" y="4048175"/>
            <a:chExt cx="357600" cy="355825"/>
          </a:xfrm>
        </p:grpSpPr>
        <p:sp>
          <p:nvSpPr>
            <p:cNvPr id="8493" name="Google Shape;8493;p6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62"/>
          <p:cNvGrpSpPr/>
          <p:nvPr/>
        </p:nvGrpSpPr>
        <p:grpSpPr>
          <a:xfrm>
            <a:off x="6613289" y="3221579"/>
            <a:ext cx="364959" cy="357289"/>
            <a:chOff x="-8680950" y="3624225"/>
            <a:chExt cx="362350" cy="354700"/>
          </a:xfrm>
        </p:grpSpPr>
        <p:sp>
          <p:nvSpPr>
            <p:cNvPr id="8500" name="Google Shape;8500;p6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62"/>
          <p:cNvGrpSpPr/>
          <p:nvPr/>
        </p:nvGrpSpPr>
        <p:grpSpPr>
          <a:xfrm>
            <a:off x="5749533" y="1387239"/>
            <a:ext cx="313365" cy="355476"/>
            <a:chOff x="-13056975" y="3212300"/>
            <a:chExt cx="311125" cy="352900"/>
          </a:xfrm>
        </p:grpSpPr>
        <p:sp>
          <p:nvSpPr>
            <p:cNvPr id="8507" name="Google Shape;8507;p6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62"/>
          <p:cNvGrpSpPr/>
          <p:nvPr/>
        </p:nvGrpSpPr>
        <p:grpSpPr>
          <a:xfrm>
            <a:off x="5726921" y="1828034"/>
            <a:ext cx="358588" cy="355325"/>
            <a:chOff x="-13077450" y="3647075"/>
            <a:chExt cx="356025" cy="352750"/>
          </a:xfrm>
        </p:grpSpPr>
        <p:sp>
          <p:nvSpPr>
            <p:cNvPr id="8512" name="Google Shape;8512;p6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2"/>
          <p:cNvGrpSpPr/>
          <p:nvPr/>
        </p:nvGrpSpPr>
        <p:grpSpPr>
          <a:xfrm>
            <a:off x="5738027" y="2271633"/>
            <a:ext cx="357002" cy="357037"/>
            <a:chOff x="-13079025" y="4079475"/>
            <a:chExt cx="354450" cy="354450"/>
          </a:xfrm>
        </p:grpSpPr>
        <p:sp>
          <p:nvSpPr>
            <p:cNvPr id="8516" name="Google Shape;8516;p6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62"/>
          <p:cNvGrpSpPr/>
          <p:nvPr/>
        </p:nvGrpSpPr>
        <p:grpSpPr>
          <a:xfrm>
            <a:off x="7511094" y="1387642"/>
            <a:ext cx="356221" cy="354670"/>
            <a:chOff x="-11292700" y="3213875"/>
            <a:chExt cx="353675" cy="352100"/>
          </a:xfrm>
        </p:grpSpPr>
        <p:sp>
          <p:nvSpPr>
            <p:cNvPr id="8521" name="Google Shape;8521;p6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62"/>
          <p:cNvGrpSpPr/>
          <p:nvPr/>
        </p:nvGrpSpPr>
        <p:grpSpPr>
          <a:xfrm>
            <a:off x="7505152" y="1827581"/>
            <a:ext cx="368106" cy="356232"/>
            <a:chOff x="-11299000" y="3647875"/>
            <a:chExt cx="365475" cy="353650"/>
          </a:xfrm>
        </p:grpSpPr>
        <p:sp>
          <p:nvSpPr>
            <p:cNvPr id="8529" name="Google Shape;8529;p6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2"/>
          <p:cNvGrpSpPr/>
          <p:nvPr/>
        </p:nvGrpSpPr>
        <p:grpSpPr>
          <a:xfrm>
            <a:off x="7520614" y="2283532"/>
            <a:ext cx="357808" cy="333240"/>
            <a:chOff x="-11295075" y="4092875"/>
            <a:chExt cx="355250" cy="330825"/>
          </a:xfrm>
        </p:grpSpPr>
        <p:sp>
          <p:nvSpPr>
            <p:cNvPr id="8536" name="Google Shape;8536;p6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62"/>
          <p:cNvGrpSpPr/>
          <p:nvPr/>
        </p:nvGrpSpPr>
        <p:grpSpPr>
          <a:xfrm>
            <a:off x="5746214" y="2746580"/>
            <a:ext cx="312585" cy="355451"/>
            <a:chOff x="-9500075" y="3180800"/>
            <a:chExt cx="310350" cy="352875"/>
          </a:xfrm>
        </p:grpSpPr>
        <p:sp>
          <p:nvSpPr>
            <p:cNvPr id="8542" name="Google Shape;8542;p6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2"/>
          <p:cNvGrpSpPr/>
          <p:nvPr/>
        </p:nvGrpSpPr>
        <p:grpSpPr>
          <a:xfrm>
            <a:off x="5724005" y="3222095"/>
            <a:ext cx="356221" cy="356257"/>
            <a:chOff x="-9523700" y="3614000"/>
            <a:chExt cx="353675" cy="353675"/>
          </a:xfrm>
        </p:grpSpPr>
        <p:sp>
          <p:nvSpPr>
            <p:cNvPr id="8552" name="Google Shape;8552;p6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62"/>
          <p:cNvGrpSpPr/>
          <p:nvPr/>
        </p:nvGrpSpPr>
        <p:grpSpPr>
          <a:xfrm>
            <a:off x="7508956" y="3244737"/>
            <a:ext cx="356221" cy="354670"/>
            <a:chOff x="-9523700" y="4049550"/>
            <a:chExt cx="353675" cy="352100"/>
          </a:xfrm>
        </p:grpSpPr>
        <p:sp>
          <p:nvSpPr>
            <p:cNvPr id="8562" name="Google Shape;8562;p6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2"/>
          <p:cNvGrpSpPr/>
          <p:nvPr/>
        </p:nvGrpSpPr>
        <p:grpSpPr>
          <a:xfrm>
            <a:off x="7065071" y="3244710"/>
            <a:ext cx="357002" cy="311029"/>
            <a:chOff x="-8209150" y="3659675"/>
            <a:chExt cx="354450" cy="308775"/>
          </a:xfrm>
        </p:grpSpPr>
        <p:sp>
          <p:nvSpPr>
            <p:cNvPr id="8570" name="Google Shape;8570;p6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2"/>
          <p:cNvGrpSpPr/>
          <p:nvPr/>
        </p:nvGrpSpPr>
        <p:grpSpPr>
          <a:xfrm>
            <a:off x="6178632" y="2273623"/>
            <a:ext cx="356221" cy="353059"/>
            <a:chOff x="-12643475" y="4081850"/>
            <a:chExt cx="353675" cy="350500"/>
          </a:xfrm>
        </p:grpSpPr>
        <p:sp>
          <p:nvSpPr>
            <p:cNvPr id="8577" name="Google Shape;8577;p6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1" name="Google Shape;8581;p6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2" name="Google Shape;8582;p62"/>
          <p:cNvGrpSpPr/>
          <p:nvPr/>
        </p:nvGrpSpPr>
        <p:grpSpPr>
          <a:xfrm>
            <a:off x="7961232" y="2283532"/>
            <a:ext cx="356221" cy="333240"/>
            <a:chOff x="-10858725" y="4092875"/>
            <a:chExt cx="353675" cy="330825"/>
          </a:xfrm>
        </p:grpSpPr>
        <p:sp>
          <p:nvSpPr>
            <p:cNvPr id="8583" name="Google Shape;8583;p6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2"/>
          <p:cNvGrpSpPr/>
          <p:nvPr/>
        </p:nvGrpSpPr>
        <p:grpSpPr>
          <a:xfrm>
            <a:off x="6219755" y="3222498"/>
            <a:ext cx="252278" cy="355451"/>
            <a:chOff x="-9039300" y="3614000"/>
            <a:chExt cx="250475" cy="352875"/>
          </a:xfrm>
        </p:grpSpPr>
        <p:sp>
          <p:nvSpPr>
            <p:cNvPr id="8590" name="Google Shape;8590;p6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62"/>
          <p:cNvGrpSpPr/>
          <p:nvPr/>
        </p:nvGrpSpPr>
        <p:grpSpPr>
          <a:xfrm>
            <a:off x="7951721" y="3244737"/>
            <a:ext cx="354635" cy="354670"/>
            <a:chOff x="-9088150" y="4049550"/>
            <a:chExt cx="352100" cy="352100"/>
          </a:xfrm>
        </p:grpSpPr>
        <p:sp>
          <p:nvSpPr>
            <p:cNvPr id="8593" name="Google Shape;8593;p6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62"/>
          <p:cNvGrpSpPr/>
          <p:nvPr/>
        </p:nvGrpSpPr>
        <p:grpSpPr>
          <a:xfrm>
            <a:off x="7086085" y="2746970"/>
            <a:ext cx="315757" cy="354670"/>
            <a:chOff x="-8191825" y="3174500"/>
            <a:chExt cx="313500" cy="352100"/>
          </a:xfrm>
        </p:grpSpPr>
        <p:sp>
          <p:nvSpPr>
            <p:cNvPr id="8600" name="Google Shape;8600;p6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2"/>
          <p:cNvGrpSpPr/>
          <p:nvPr/>
        </p:nvGrpSpPr>
        <p:grpSpPr>
          <a:xfrm>
            <a:off x="4835443" y="1387491"/>
            <a:ext cx="356221" cy="354973"/>
            <a:chOff x="-13947000" y="3212800"/>
            <a:chExt cx="353675" cy="352400"/>
          </a:xfrm>
        </p:grpSpPr>
        <p:sp>
          <p:nvSpPr>
            <p:cNvPr id="8604" name="Google Shape;8604;p6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6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7" name="Google Shape;8607;p62"/>
          <p:cNvGrpSpPr/>
          <p:nvPr/>
        </p:nvGrpSpPr>
        <p:grpSpPr>
          <a:xfrm>
            <a:off x="5278038" y="1386849"/>
            <a:ext cx="356221" cy="356257"/>
            <a:chOff x="-13512225" y="3211525"/>
            <a:chExt cx="353675" cy="353675"/>
          </a:xfrm>
        </p:grpSpPr>
        <p:sp>
          <p:nvSpPr>
            <p:cNvPr id="8608" name="Google Shape;8608;p6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2"/>
          <p:cNvGrpSpPr/>
          <p:nvPr/>
        </p:nvGrpSpPr>
        <p:grpSpPr>
          <a:xfrm>
            <a:off x="6168320" y="1387239"/>
            <a:ext cx="356221" cy="355476"/>
            <a:chOff x="-12643475" y="3212300"/>
            <a:chExt cx="353675" cy="352900"/>
          </a:xfrm>
        </p:grpSpPr>
        <p:sp>
          <p:nvSpPr>
            <p:cNvPr id="8614" name="Google Shape;8614;p6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62"/>
          <p:cNvGrpSpPr/>
          <p:nvPr/>
        </p:nvGrpSpPr>
        <p:grpSpPr>
          <a:xfrm>
            <a:off x="6168320" y="1839013"/>
            <a:ext cx="356221" cy="333366"/>
            <a:chOff x="-12643475" y="3657325"/>
            <a:chExt cx="353675" cy="330950"/>
          </a:xfrm>
        </p:grpSpPr>
        <p:sp>
          <p:nvSpPr>
            <p:cNvPr id="8624" name="Google Shape;8624;p6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62"/>
          <p:cNvGrpSpPr/>
          <p:nvPr/>
        </p:nvGrpSpPr>
        <p:grpSpPr>
          <a:xfrm>
            <a:off x="7951322" y="1387642"/>
            <a:ext cx="355416" cy="354670"/>
            <a:chOff x="-10857925" y="3213875"/>
            <a:chExt cx="352875" cy="352100"/>
          </a:xfrm>
        </p:grpSpPr>
        <p:sp>
          <p:nvSpPr>
            <p:cNvPr id="8631" name="Google Shape;8631;p6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2"/>
          <p:cNvGrpSpPr/>
          <p:nvPr/>
        </p:nvGrpSpPr>
        <p:grpSpPr>
          <a:xfrm>
            <a:off x="6168237" y="2747071"/>
            <a:ext cx="356096" cy="354469"/>
            <a:chOff x="-9089725" y="3180200"/>
            <a:chExt cx="353550" cy="351900"/>
          </a:xfrm>
        </p:grpSpPr>
        <p:sp>
          <p:nvSpPr>
            <p:cNvPr id="8642" name="Google Shape;8642;p6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2"/>
          <p:cNvGrpSpPr/>
          <p:nvPr/>
        </p:nvGrpSpPr>
        <p:grpSpPr>
          <a:xfrm>
            <a:off x="7060235" y="1826875"/>
            <a:ext cx="358588" cy="357642"/>
            <a:chOff x="7083760" y="1971660"/>
            <a:chExt cx="358588" cy="357642"/>
          </a:xfrm>
        </p:grpSpPr>
        <p:sp>
          <p:nvSpPr>
            <p:cNvPr id="8645" name="Google Shape;8645;p6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7" name="Google Shape;8657;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658" name="Google Shape;8658;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62" name="Shape 8662"/>
        <p:cNvGrpSpPr/>
        <p:nvPr/>
      </p:nvGrpSpPr>
      <p:grpSpPr>
        <a:xfrm>
          <a:off x="0" y="0"/>
          <a:ext cx="0" cy="0"/>
          <a:chOff x="0" y="0"/>
          <a:chExt cx="0" cy="0"/>
        </a:xfrm>
      </p:grpSpPr>
      <p:sp>
        <p:nvSpPr>
          <p:cNvPr id="8663" name="Google Shape;8663;p6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4" name="Google Shape;8664;p63"/>
          <p:cNvGrpSpPr/>
          <p:nvPr/>
        </p:nvGrpSpPr>
        <p:grpSpPr>
          <a:xfrm>
            <a:off x="719610" y="2243507"/>
            <a:ext cx="452798" cy="449473"/>
            <a:chOff x="-21322300" y="3693325"/>
            <a:chExt cx="306400" cy="304150"/>
          </a:xfrm>
        </p:grpSpPr>
        <p:sp>
          <p:nvSpPr>
            <p:cNvPr id="8665" name="Google Shape;8665;p6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719019" y="2810244"/>
            <a:ext cx="453980" cy="422540"/>
            <a:chOff x="-21322300" y="4077125"/>
            <a:chExt cx="307200" cy="285925"/>
          </a:xfrm>
        </p:grpSpPr>
        <p:sp>
          <p:nvSpPr>
            <p:cNvPr id="8670" name="Google Shape;8670;p6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3"/>
          <p:cNvGrpSpPr/>
          <p:nvPr/>
        </p:nvGrpSpPr>
        <p:grpSpPr>
          <a:xfrm>
            <a:off x="3496195" y="1689128"/>
            <a:ext cx="451653" cy="450212"/>
            <a:chOff x="-19394200" y="3333800"/>
            <a:chExt cx="305625" cy="304650"/>
          </a:xfrm>
        </p:grpSpPr>
        <p:sp>
          <p:nvSpPr>
            <p:cNvPr id="8683" name="Google Shape;8683;p6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3"/>
          <p:cNvGrpSpPr/>
          <p:nvPr/>
        </p:nvGrpSpPr>
        <p:grpSpPr>
          <a:xfrm>
            <a:off x="3495032" y="2243580"/>
            <a:ext cx="453980" cy="449325"/>
            <a:chOff x="-19396575" y="3708500"/>
            <a:chExt cx="307200" cy="304050"/>
          </a:xfrm>
        </p:grpSpPr>
        <p:sp>
          <p:nvSpPr>
            <p:cNvPr id="8693" name="Google Shape;8693;p6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63"/>
          <p:cNvGrpSpPr/>
          <p:nvPr/>
        </p:nvGrpSpPr>
        <p:grpSpPr>
          <a:xfrm>
            <a:off x="3489212" y="2796461"/>
            <a:ext cx="465618" cy="450101"/>
            <a:chOff x="-19394200" y="4084200"/>
            <a:chExt cx="315075" cy="304575"/>
          </a:xfrm>
        </p:grpSpPr>
        <p:sp>
          <p:nvSpPr>
            <p:cNvPr id="8697" name="Google Shape;8697;p6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63"/>
          <p:cNvGrpSpPr/>
          <p:nvPr/>
        </p:nvGrpSpPr>
        <p:grpSpPr>
          <a:xfrm>
            <a:off x="6294923" y="1689001"/>
            <a:ext cx="400447" cy="450470"/>
            <a:chOff x="-17526750" y="3309200"/>
            <a:chExt cx="270975" cy="304825"/>
          </a:xfrm>
        </p:grpSpPr>
        <p:sp>
          <p:nvSpPr>
            <p:cNvPr id="8704" name="Google Shape;8704;p6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63"/>
          <p:cNvGrpSpPr/>
          <p:nvPr/>
        </p:nvGrpSpPr>
        <p:grpSpPr>
          <a:xfrm>
            <a:off x="6271075" y="2244173"/>
            <a:ext cx="448143" cy="448143"/>
            <a:chOff x="-17542500" y="3684100"/>
            <a:chExt cx="303250" cy="303250"/>
          </a:xfrm>
        </p:grpSpPr>
        <p:sp>
          <p:nvSpPr>
            <p:cNvPr id="8710" name="Google Shape;8710;p6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3"/>
          <p:cNvGrpSpPr/>
          <p:nvPr/>
        </p:nvGrpSpPr>
        <p:grpSpPr>
          <a:xfrm>
            <a:off x="6270484" y="2810817"/>
            <a:ext cx="449325" cy="421395"/>
            <a:chOff x="-17542500" y="4068450"/>
            <a:chExt cx="304050" cy="285150"/>
          </a:xfrm>
        </p:grpSpPr>
        <p:sp>
          <p:nvSpPr>
            <p:cNvPr id="8718" name="Google Shape;8718;p6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3"/>
          <p:cNvGrpSpPr/>
          <p:nvPr/>
        </p:nvGrpSpPr>
        <p:grpSpPr>
          <a:xfrm>
            <a:off x="3500906" y="3342211"/>
            <a:ext cx="343404" cy="449325"/>
            <a:chOff x="-15652200" y="3335975"/>
            <a:chExt cx="232375" cy="304050"/>
          </a:xfrm>
        </p:grpSpPr>
        <p:sp>
          <p:nvSpPr>
            <p:cNvPr id="8725" name="Google Shape;8725;p6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63"/>
          <p:cNvGrpSpPr/>
          <p:nvPr/>
        </p:nvGrpSpPr>
        <p:grpSpPr>
          <a:xfrm>
            <a:off x="1274819" y="2243729"/>
            <a:ext cx="449325" cy="449030"/>
            <a:chOff x="-20945825" y="3692175"/>
            <a:chExt cx="304050" cy="303850"/>
          </a:xfrm>
        </p:grpSpPr>
        <p:sp>
          <p:nvSpPr>
            <p:cNvPr id="8735" name="Google Shape;8735;p6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63"/>
          <p:cNvGrpSpPr/>
          <p:nvPr/>
        </p:nvGrpSpPr>
        <p:grpSpPr>
          <a:xfrm>
            <a:off x="4081644" y="1689848"/>
            <a:ext cx="372516" cy="448771"/>
            <a:chOff x="-18994100" y="3334775"/>
            <a:chExt cx="252075" cy="303675"/>
          </a:xfrm>
        </p:grpSpPr>
        <p:sp>
          <p:nvSpPr>
            <p:cNvPr id="8740" name="Google Shape;8740;p6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63"/>
          <p:cNvGrpSpPr/>
          <p:nvPr/>
        </p:nvGrpSpPr>
        <p:grpSpPr>
          <a:xfrm>
            <a:off x="4096200" y="2244743"/>
            <a:ext cx="343404" cy="446998"/>
            <a:chOff x="-18983850" y="3710075"/>
            <a:chExt cx="232375" cy="302475"/>
          </a:xfrm>
        </p:grpSpPr>
        <p:sp>
          <p:nvSpPr>
            <p:cNvPr id="8745" name="Google Shape;8745;p6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63"/>
          <p:cNvGrpSpPr/>
          <p:nvPr/>
        </p:nvGrpSpPr>
        <p:grpSpPr>
          <a:xfrm>
            <a:off x="1274247" y="1689573"/>
            <a:ext cx="450470" cy="449325"/>
            <a:chOff x="-20946600" y="3317850"/>
            <a:chExt cx="304825" cy="304050"/>
          </a:xfrm>
        </p:grpSpPr>
        <p:sp>
          <p:nvSpPr>
            <p:cNvPr id="8750" name="Google Shape;8750;p6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3"/>
          <p:cNvGrpSpPr/>
          <p:nvPr/>
        </p:nvGrpSpPr>
        <p:grpSpPr>
          <a:xfrm>
            <a:off x="1300422" y="2797442"/>
            <a:ext cx="398119" cy="448143"/>
            <a:chOff x="-20930075" y="4066100"/>
            <a:chExt cx="269400" cy="303250"/>
          </a:xfrm>
        </p:grpSpPr>
        <p:sp>
          <p:nvSpPr>
            <p:cNvPr id="8754" name="Google Shape;8754;p6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3"/>
          <p:cNvGrpSpPr/>
          <p:nvPr/>
        </p:nvGrpSpPr>
        <p:grpSpPr>
          <a:xfrm>
            <a:off x="4042667" y="2797422"/>
            <a:ext cx="450470" cy="448180"/>
            <a:chOff x="-19020075" y="4084200"/>
            <a:chExt cx="304825" cy="303275"/>
          </a:xfrm>
        </p:grpSpPr>
        <p:sp>
          <p:nvSpPr>
            <p:cNvPr id="8757" name="Google Shape;8757;p6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63"/>
          <p:cNvGrpSpPr/>
          <p:nvPr/>
        </p:nvGrpSpPr>
        <p:grpSpPr>
          <a:xfrm>
            <a:off x="6859931" y="1689001"/>
            <a:ext cx="396937" cy="450470"/>
            <a:chOff x="-17149475" y="3309200"/>
            <a:chExt cx="268600" cy="304825"/>
          </a:xfrm>
        </p:grpSpPr>
        <p:sp>
          <p:nvSpPr>
            <p:cNvPr id="8767" name="Google Shape;8767;p6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3"/>
          <p:cNvGrpSpPr/>
          <p:nvPr/>
        </p:nvGrpSpPr>
        <p:grpSpPr>
          <a:xfrm>
            <a:off x="6833737" y="2258120"/>
            <a:ext cx="449325" cy="420249"/>
            <a:chOff x="-17168375" y="3692750"/>
            <a:chExt cx="304050" cy="284375"/>
          </a:xfrm>
        </p:grpSpPr>
        <p:sp>
          <p:nvSpPr>
            <p:cNvPr id="8770" name="Google Shape;8770;p6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3"/>
          <p:cNvGrpSpPr/>
          <p:nvPr/>
        </p:nvGrpSpPr>
        <p:grpSpPr>
          <a:xfrm>
            <a:off x="6830246" y="2796852"/>
            <a:ext cx="456308" cy="449325"/>
            <a:chOff x="-17170750" y="4058800"/>
            <a:chExt cx="308775" cy="304050"/>
          </a:xfrm>
        </p:grpSpPr>
        <p:sp>
          <p:nvSpPr>
            <p:cNvPr id="8778" name="Google Shape;8778;p6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63"/>
          <p:cNvGrpSpPr/>
          <p:nvPr/>
        </p:nvGrpSpPr>
        <p:grpSpPr>
          <a:xfrm>
            <a:off x="5692143" y="3343358"/>
            <a:ext cx="450470" cy="446998"/>
            <a:chOff x="-15688425" y="3707725"/>
            <a:chExt cx="304825" cy="302475"/>
          </a:xfrm>
        </p:grpSpPr>
        <p:sp>
          <p:nvSpPr>
            <p:cNvPr id="8796" name="Google Shape;8796;p6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63"/>
          <p:cNvGrpSpPr/>
          <p:nvPr/>
        </p:nvGrpSpPr>
        <p:grpSpPr>
          <a:xfrm>
            <a:off x="1836300" y="1690441"/>
            <a:ext cx="451653" cy="447589"/>
            <a:chOff x="-20572500" y="3319025"/>
            <a:chExt cx="305625" cy="302875"/>
          </a:xfrm>
        </p:grpSpPr>
        <p:sp>
          <p:nvSpPr>
            <p:cNvPr id="8803" name="Google Shape;8803;p6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63"/>
          <p:cNvGrpSpPr/>
          <p:nvPr/>
        </p:nvGrpSpPr>
        <p:grpSpPr>
          <a:xfrm>
            <a:off x="1837463" y="2305410"/>
            <a:ext cx="449325" cy="325670"/>
            <a:chOff x="-20571700" y="3722875"/>
            <a:chExt cx="304050" cy="220375"/>
          </a:xfrm>
        </p:grpSpPr>
        <p:sp>
          <p:nvSpPr>
            <p:cNvPr id="8806" name="Google Shape;8806;p6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63"/>
          <p:cNvGrpSpPr/>
          <p:nvPr/>
        </p:nvGrpSpPr>
        <p:grpSpPr>
          <a:xfrm>
            <a:off x="1836891" y="2796278"/>
            <a:ext cx="450470" cy="450470"/>
            <a:chOff x="-20571700" y="4066875"/>
            <a:chExt cx="304825" cy="304825"/>
          </a:xfrm>
        </p:grpSpPr>
        <p:sp>
          <p:nvSpPr>
            <p:cNvPr id="8814" name="Google Shape;8814;p6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3"/>
          <p:cNvGrpSpPr/>
          <p:nvPr/>
        </p:nvGrpSpPr>
        <p:grpSpPr>
          <a:xfrm>
            <a:off x="4603593" y="1688259"/>
            <a:ext cx="453980" cy="451948"/>
            <a:chOff x="-18645175" y="3334200"/>
            <a:chExt cx="307200" cy="305825"/>
          </a:xfrm>
        </p:grpSpPr>
        <p:sp>
          <p:nvSpPr>
            <p:cNvPr id="8821" name="Google Shape;8821;p6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63"/>
          <p:cNvGrpSpPr/>
          <p:nvPr/>
        </p:nvGrpSpPr>
        <p:grpSpPr>
          <a:xfrm>
            <a:off x="4604184" y="2242989"/>
            <a:ext cx="452798" cy="450507"/>
            <a:chOff x="-18645175" y="3708500"/>
            <a:chExt cx="306400" cy="304850"/>
          </a:xfrm>
        </p:grpSpPr>
        <p:sp>
          <p:nvSpPr>
            <p:cNvPr id="8827" name="Google Shape;8827;p6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3"/>
          <p:cNvGrpSpPr/>
          <p:nvPr/>
        </p:nvGrpSpPr>
        <p:grpSpPr>
          <a:xfrm>
            <a:off x="4601857" y="2795630"/>
            <a:ext cx="457453" cy="451763"/>
            <a:chOff x="-18647525" y="4082625"/>
            <a:chExt cx="309550" cy="305700"/>
          </a:xfrm>
        </p:grpSpPr>
        <p:sp>
          <p:nvSpPr>
            <p:cNvPr id="8835" name="Google Shape;8835;p6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3"/>
          <p:cNvGrpSpPr/>
          <p:nvPr/>
        </p:nvGrpSpPr>
        <p:grpSpPr>
          <a:xfrm>
            <a:off x="7412241" y="1689592"/>
            <a:ext cx="395755" cy="449288"/>
            <a:chOff x="-16775350" y="3309200"/>
            <a:chExt cx="267800" cy="304025"/>
          </a:xfrm>
        </p:grpSpPr>
        <p:sp>
          <p:nvSpPr>
            <p:cNvPr id="8840" name="Google Shape;8840;p6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3"/>
          <p:cNvGrpSpPr/>
          <p:nvPr/>
        </p:nvGrpSpPr>
        <p:grpSpPr>
          <a:xfrm>
            <a:off x="7412241" y="2241827"/>
            <a:ext cx="395755" cy="452835"/>
            <a:chOff x="-16775350" y="3683300"/>
            <a:chExt cx="267800" cy="306425"/>
          </a:xfrm>
        </p:grpSpPr>
        <p:sp>
          <p:nvSpPr>
            <p:cNvPr id="8844" name="Google Shape;8844;p6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3"/>
          <p:cNvGrpSpPr/>
          <p:nvPr/>
        </p:nvGrpSpPr>
        <p:grpSpPr>
          <a:xfrm>
            <a:off x="7384292" y="2796870"/>
            <a:ext cx="451653" cy="449288"/>
            <a:chOff x="-16794250" y="4058225"/>
            <a:chExt cx="305625" cy="304025"/>
          </a:xfrm>
        </p:grpSpPr>
        <p:sp>
          <p:nvSpPr>
            <p:cNvPr id="8848" name="Google Shape;8848;p6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7" name="Google Shape;8857;p6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8" name="Google Shape;8858;p63"/>
          <p:cNvGrpSpPr/>
          <p:nvPr/>
        </p:nvGrpSpPr>
        <p:grpSpPr>
          <a:xfrm>
            <a:off x="2385709" y="1689573"/>
            <a:ext cx="457453" cy="449325"/>
            <a:chOff x="-20199150" y="3317850"/>
            <a:chExt cx="309550" cy="304050"/>
          </a:xfrm>
        </p:grpSpPr>
        <p:sp>
          <p:nvSpPr>
            <p:cNvPr id="8859" name="Google Shape;8859;p6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3"/>
          <p:cNvGrpSpPr/>
          <p:nvPr/>
        </p:nvGrpSpPr>
        <p:grpSpPr>
          <a:xfrm>
            <a:off x="2388036" y="2242861"/>
            <a:ext cx="452798" cy="450766"/>
            <a:chOff x="-20199150" y="3693150"/>
            <a:chExt cx="306400" cy="305025"/>
          </a:xfrm>
        </p:grpSpPr>
        <p:sp>
          <p:nvSpPr>
            <p:cNvPr id="8867" name="Google Shape;8867;p6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63"/>
          <p:cNvGrpSpPr/>
          <p:nvPr/>
        </p:nvGrpSpPr>
        <p:grpSpPr>
          <a:xfrm>
            <a:off x="2388609" y="2795687"/>
            <a:ext cx="451653" cy="451653"/>
            <a:chOff x="-20197575" y="4066875"/>
            <a:chExt cx="305625" cy="305625"/>
          </a:xfrm>
        </p:grpSpPr>
        <p:sp>
          <p:nvSpPr>
            <p:cNvPr id="8874" name="Google Shape;8874;p6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3"/>
          <p:cNvGrpSpPr/>
          <p:nvPr/>
        </p:nvGrpSpPr>
        <p:grpSpPr>
          <a:xfrm>
            <a:off x="5170827" y="1687520"/>
            <a:ext cx="449325" cy="453426"/>
            <a:chOff x="-18271050" y="3333200"/>
            <a:chExt cx="304050" cy="306825"/>
          </a:xfrm>
        </p:grpSpPr>
        <p:sp>
          <p:nvSpPr>
            <p:cNvPr id="8883" name="Google Shape;8883;p6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63"/>
          <p:cNvGrpSpPr/>
          <p:nvPr/>
        </p:nvGrpSpPr>
        <p:grpSpPr>
          <a:xfrm>
            <a:off x="5171399" y="2244171"/>
            <a:ext cx="448180" cy="448143"/>
            <a:chOff x="-18270275" y="3710875"/>
            <a:chExt cx="303275" cy="303250"/>
          </a:xfrm>
        </p:grpSpPr>
        <p:sp>
          <p:nvSpPr>
            <p:cNvPr id="8889" name="Google Shape;8889;p6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3"/>
          <p:cNvGrpSpPr/>
          <p:nvPr/>
        </p:nvGrpSpPr>
        <p:grpSpPr>
          <a:xfrm>
            <a:off x="5224951" y="2797422"/>
            <a:ext cx="341076" cy="448180"/>
            <a:chOff x="-18234025" y="4084200"/>
            <a:chExt cx="230800" cy="303275"/>
          </a:xfrm>
        </p:grpSpPr>
        <p:sp>
          <p:nvSpPr>
            <p:cNvPr id="8896" name="Google Shape;8896;p6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3"/>
          <p:cNvGrpSpPr/>
          <p:nvPr/>
        </p:nvGrpSpPr>
        <p:grpSpPr>
          <a:xfrm>
            <a:off x="2337506" y="3341641"/>
            <a:ext cx="449325" cy="450470"/>
            <a:chOff x="-16419350" y="3308400"/>
            <a:chExt cx="304050" cy="304825"/>
          </a:xfrm>
        </p:grpSpPr>
        <p:sp>
          <p:nvSpPr>
            <p:cNvPr id="8900" name="Google Shape;8900;p6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3"/>
          <p:cNvGrpSpPr/>
          <p:nvPr/>
        </p:nvGrpSpPr>
        <p:grpSpPr>
          <a:xfrm>
            <a:off x="4609062" y="3340423"/>
            <a:ext cx="395755" cy="452872"/>
            <a:chOff x="-16401225" y="3683275"/>
            <a:chExt cx="267800" cy="306450"/>
          </a:xfrm>
        </p:grpSpPr>
        <p:sp>
          <p:nvSpPr>
            <p:cNvPr id="8908" name="Google Shape;8908;p6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63"/>
          <p:cNvGrpSpPr/>
          <p:nvPr/>
        </p:nvGrpSpPr>
        <p:grpSpPr>
          <a:xfrm>
            <a:off x="7974511" y="2797062"/>
            <a:ext cx="450470" cy="448180"/>
            <a:chOff x="-16419350" y="4058200"/>
            <a:chExt cx="304825" cy="303275"/>
          </a:xfrm>
        </p:grpSpPr>
        <p:sp>
          <p:nvSpPr>
            <p:cNvPr id="8916" name="Google Shape;8916;p6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63"/>
          <p:cNvGrpSpPr/>
          <p:nvPr/>
        </p:nvGrpSpPr>
        <p:grpSpPr>
          <a:xfrm>
            <a:off x="4001398" y="3343080"/>
            <a:ext cx="450507" cy="447589"/>
            <a:chOff x="-15296200" y="3326900"/>
            <a:chExt cx="304850" cy="302875"/>
          </a:xfrm>
        </p:grpSpPr>
        <p:sp>
          <p:nvSpPr>
            <p:cNvPr id="8924" name="Google Shape;8924;p6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3"/>
          <p:cNvGrpSpPr/>
          <p:nvPr/>
        </p:nvGrpSpPr>
        <p:grpSpPr>
          <a:xfrm>
            <a:off x="2917051" y="1706881"/>
            <a:ext cx="486566" cy="414708"/>
            <a:chOff x="-19835275" y="3330250"/>
            <a:chExt cx="329250" cy="280625"/>
          </a:xfrm>
        </p:grpSpPr>
        <p:sp>
          <p:nvSpPr>
            <p:cNvPr id="8930" name="Google Shape;8930;p6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3"/>
          <p:cNvGrpSpPr/>
          <p:nvPr/>
        </p:nvGrpSpPr>
        <p:grpSpPr>
          <a:xfrm>
            <a:off x="2935080" y="2243470"/>
            <a:ext cx="450507" cy="449547"/>
            <a:chOff x="-19822675" y="3692750"/>
            <a:chExt cx="304850" cy="304200"/>
          </a:xfrm>
        </p:grpSpPr>
        <p:sp>
          <p:nvSpPr>
            <p:cNvPr id="8934" name="Google Shape;8934;p6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3"/>
          <p:cNvGrpSpPr/>
          <p:nvPr/>
        </p:nvGrpSpPr>
        <p:grpSpPr>
          <a:xfrm>
            <a:off x="2935672" y="2796278"/>
            <a:ext cx="449325" cy="450470"/>
            <a:chOff x="-19822675" y="4066875"/>
            <a:chExt cx="304050" cy="304825"/>
          </a:xfrm>
        </p:grpSpPr>
        <p:sp>
          <p:nvSpPr>
            <p:cNvPr id="8940" name="Google Shape;8940;p6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63"/>
          <p:cNvGrpSpPr/>
          <p:nvPr/>
        </p:nvGrpSpPr>
        <p:grpSpPr>
          <a:xfrm>
            <a:off x="5744740" y="1689571"/>
            <a:ext cx="399302" cy="449325"/>
            <a:chOff x="-17878825" y="3334400"/>
            <a:chExt cx="270200" cy="304050"/>
          </a:xfrm>
        </p:grpSpPr>
        <p:sp>
          <p:nvSpPr>
            <p:cNvPr id="8947" name="Google Shape;8947;p6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3"/>
          <p:cNvGrpSpPr/>
          <p:nvPr/>
        </p:nvGrpSpPr>
        <p:grpSpPr>
          <a:xfrm>
            <a:off x="5718565" y="2242416"/>
            <a:ext cx="451653" cy="451653"/>
            <a:chOff x="-17896150" y="3709300"/>
            <a:chExt cx="305625" cy="305625"/>
          </a:xfrm>
        </p:grpSpPr>
        <p:sp>
          <p:nvSpPr>
            <p:cNvPr id="8955" name="Google Shape;8955;p6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63"/>
          <p:cNvGrpSpPr/>
          <p:nvPr/>
        </p:nvGrpSpPr>
        <p:grpSpPr>
          <a:xfrm>
            <a:off x="5746495" y="2795686"/>
            <a:ext cx="395792" cy="451653"/>
            <a:chOff x="-17878025" y="4082625"/>
            <a:chExt cx="267825" cy="305625"/>
          </a:xfrm>
        </p:grpSpPr>
        <p:sp>
          <p:nvSpPr>
            <p:cNvPr id="8960" name="Google Shape;8960;p6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3"/>
          <p:cNvGrpSpPr/>
          <p:nvPr/>
        </p:nvGrpSpPr>
        <p:grpSpPr>
          <a:xfrm>
            <a:off x="2890388" y="3355015"/>
            <a:ext cx="450507" cy="423722"/>
            <a:chOff x="-16044450" y="3317850"/>
            <a:chExt cx="304850" cy="286725"/>
          </a:xfrm>
        </p:grpSpPr>
        <p:sp>
          <p:nvSpPr>
            <p:cNvPr id="8968" name="Google Shape;8968;p6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2" name="Google Shape;8972;p6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3" name="Google Shape;8973;p63"/>
          <p:cNvGrpSpPr/>
          <p:nvPr/>
        </p:nvGrpSpPr>
        <p:grpSpPr>
          <a:xfrm>
            <a:off x="8012905" y="2243724"/>
            <a:ext cx="373662" cy="449030"/>
            <a:chOff x="-16018450" y="4058400"/>
            <a:chExt cx="252850" cy="303850"/>
          </a:xfrm>
        </p:grpSpPr>
        <p:sp>
          <p:nvSpPr>
            <p:cNvPr id="8974" name="Google Shape;8974;p6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6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3" name="Shape 8983"/>
        <p:cNvGrpSpPr/>
        <p:nvPr/>
      </p:nvGrpSpPr>
      <p:grpSpPr>
        <a:xfrm>
          <a:off x="0" y="0"/>
          <a:ext cx="0" cy="0"/>
          <a:chOff x="0" y="0"/>
          <a:chExt cx="0" cy="0"/>
        </a:xfrm>
      </p:grpSpPr>
      <p:grpSp>
        <p:nvGrpSpPr>
          <p:cNvPr id="8984" name="Google Shape;8984;p64"/>
          <p:cNvGrpSpPr/>
          <p:nvPr/>
        </p:nvGrpSpPr>
        <p:grpSpPr>
          <a:xfrm>
            <a:off x="829817" y="1689241"/>
            <a:ext cx="442337" cy="419623"/>
            <a:chOff x="-6696925" y="3272575"/>
            <a:chExt cx="307200" cy="291425"/>
          </a:xfrm>
        </p:grpSpPr>
        <p:sp>
          <p:nvSpPr>
            <p:cNvPr id="8985" name="Google Shape;8985;p6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4"/>
          <p:cNvGrpSpPr/>
          <p:nvPr/>
        </p:nvGrpSpPr>
        <p:grpSpPr>
          <a:xfrm>
            <a:off x="829799" y="2204636"/>
            <a:ext cx="442373" cy="420775"/>
            <a:chOff x="-6690625" y="3631325"/>
            <a:chExt cx="307225" cy="292225"/>
          </a:xfrm>
        </p:grpSpPr>
        <p:sp>
          <p:nvSpPr>
            <p:cNvPr id="8988" name="Google Shape;8988;p6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4"/>
          <p:cNvGrpSpPr/>
          <p:nvPr/>
        </p:nvGrpSpPr>
        <p:grpSpPr>
          <a:xfrm>
            <a:off x="851921" y="2756972"/>
            <a:ext cx="421927" cy="419371"/>
            <a:chOff x="-6689825" y="3992050"/>
            <a:chExt cx="293025" cy="291250"/>
          </a:xfrm>
        </p:grpSpPr>
        <p:sp>
          <p:nvSpPr>
            <p:cNvPr id="8994" name="Google Shape;8994;p6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6" name="Google Shape;9006;p6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7" name="Google Shape;9007;p64"/>
          <p:cNvGrpSpPr/>
          <p:nvPr/>
        </p:nvGrpSpPr>
        <p:grpSpPr>
          <a:xfrm>
            <a:off x="3535232" y="2205192"/>
            <a:ext cx="423043" cy="419659"/>
            <a:chOff x="-4837325" y="3612425"/>
            <a:chExt cx="293800" cy="291450"/>
          </a:xfrm>
        </p:grpSpPr>
        <p:sp>
          <p:nvSpPr>
            <p:cNvPr id="9008" name="Google Shape;9008;p6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4"/>
          <p:cNvGrpSpPr/>
          <p:nvPr/>
        </p:nvGrpSpPr>
        <p:grpSpPr>
          <a:xfrm>
            <a:off x="3548265" y="2756826"/>
            <a:ext cx="420775" cy="419659"/>
            <a:chOff x="-4837325" y="3971575"/>
            <a:chExt cx="292225" cy="291450"/>
          </a:xfrm>
        </p:grpSpPr>
        <p:sp>
          <p:nvSpPr>
            <p:cNvPr id="9012" name="Google Shape;9012;p6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4"/>
          <p:cNvGrpSpPr/>
          <p:nvPr/>
        </p:nvGrpSpPr>
        <p:grpSpPr>
          <a:xfrm>
            <a:off x="6240279" y="1714185"/>
            <a:ext cx="430998" cy="369730"/>
            <a:chOff x="-3037625" y="3254850"/>
            <a:chExt cx="299325" cy="256775"/>
          </a:xfrm>
        </p:grpSpPr>
        <p:sp>
          <p:nvSpPr>
            <p:cNvPr id="9019" name="Google Shape;9019;p6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4"/>
          <p:cNvGrpSpPr/>
          <p:nvPr/>
        </p:nvGrpSpPr>
        <p:grpSpPr>
          <a:xfrm>
            <a:off x="6244239" y="2204615"/>
            <a:ext cx="423079" cy="420811"/>
            <a:chOff x="-3031325" y="3597450"/>
            <a:chExt cx="293825" cy="292250"/>
          </a:xfrm>
        </p:grpSpPr>
        <p:sp>
          <p:nvSpPr>
            <p:cNvPr id="9024" name="Google Shape;9024;p6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4"/>
          <p:cNvGrpSpPr/>
          <p:nvPr/>
        </p:nvGrpSpPr>
        <p:grpSpPr>
          <a:xfrm>
            <a:off x="6256714" y="2781214"/>
            <a:ext cx="421927" cy="370882"/>
            <a:chOff x="-3030525" y="3973150"/>
            <a:chExt cx="293025" cy="257575"/>
          </a:xfrm>
        </p:grpSpPr>
        <p:sp>
          <p:nvSpPr>
            <p:cNvPr id="9029" name="Google Shape;9029;p6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64"/>
          <p:cNvGrpSpPr/>
          <p:nvPr/>
        </p:nvGrpSpPr>
        <p:grpSpPr>
          <a:xfrm>
            <a:off x="1358307" y="3369426"/>
            <a:ext cx="421927" cy="297195"/>
            <a:chOff x="-1199300" y="3279250"/>
            <a:chExt cx="293025" cy="206400"/>
          </a:xfrm>
        </p:grpSpPr>
        <p:sp>
          <p:nvSpPr>
            <p:cNvPr id="9032" name="Google Shape;9032;p6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4"/>
          <p:cNvGrpSpPr/>
          <p:nvPr/>
        </p:nvGrpSpPr>
        <p:grpSpPr>
          <a:xfrm>
            <a:off x="1365393" y="1688773"/>
            <a:ext cx="444605" cy="420559"/>
            <a:chOff x="-6338550" y="3272950"/>
            <a:chExt cx="308775" cy="292075"/>
          </a:xfrm>
        </p:grpSpPr>
        <p:sp>
          <p:nvSpPr>
            <p:cNvPr id="9037" name="Google Shape;9037;p6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64"/>
          <p:cNvGrpSpPr/>
          <p:nvPr/>
        </p:nvGrpSpPr>
        <p:grpSpPr>
          <a:xfrm>
            <a:off x="1376732" y="2205194"/>
            <a:ext cx="421927" cy="419659"/>
            <a:chOff x="-6329100" y="3632100"/>
            <a:chExt cx="293025" cy="291450"/>
          </a:xfrm>
        </p:grpSpPr>
        <p:sp>
          <p:nvSpPr>
            <p:cNvPr id="9041" name="Google Shape;9041;p6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4"/>
          <p:cNvGrpSpPr/>
          <p:nvPr/>
        </p:nvGrpSpPr>
        <p:grpSpPr>
          <a:xfrm>
            <a:off x="1389783" y="2756828"/>
            <a:ext cx="419623" cy="419659"/>
            <a:chOff x="-6329875" y="3992050"/>
            <a:chExt cx="291425" cy="291450"/>
          </a:xfrm>
        </p:grpSpPr>
        <p:sp>
          <p:nvSpPr>
            <p:cNvPr id="9045" name="Google Shape;9045;p6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4"/>
          <p:cNvGrpSpPr/>
          <p:nvPr/>
        </p:nvGrpSpPr>
        <p:grpSpPr>
          <a:xfrm>
            <a:off x="4075920" y="1687530"/>
            <a:ext cx="423079" cy="423043"/>
            <a:chOff x="-4478975" y="3251700"/>
            <a:chExt cx="293825" cy="293800"/>
          </a:xfrm>
        </p:grpSpPr>
        <p:sp>
          <p:nvSpPr>
            <p:cNvPr id="9050" name="Google Shape;9050;p6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64"/>
          <p:cNvGrpSpPr/>
          <p:nvPr/>
        </p:nvGrpSpPr>
        <p:grpSpPr>
          <a:xfrm>
            <a:off x="4075920" y="2205192"/>
            <a:ext cx="423079" cy="419659"/>
            <a:chOff x="-4475825" y="3612425"/>
            <a:chExt cx="293825" cy="291450"/>
          </a:xfrm>
        </p:grpSpPr>
        <p:sp>
          <p:nvSpPr>
            <p:cNvPr id="9054" name="Google Shape;9054;p6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64"/>
          <p:cNvGrpSpPr/>
          <p:nvPr/>
        </p:nvGrpSpPr>
        <p:grpSpPr>
          <a:xfrm>
            <a:off x="4084992" y="2756844"/>
            <a:ext cx="428730" cy="419623"/>
            <a:chOff x="-4480550" y="3970800"/>
            <a:chExt cx="297750" cy="291425"/>
          </a:xfrm>
        </p:grpSpPr>
        <p:sp>
          <p:nvSpPr>
            <p:cNvPr id="9058" name="Google Shape;9058;p6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4"/>
          <p:cNvGrpSpPr/>
          <p:nvPr/>
        </p:nvGrpSpPr>
        <p:grpSpPr>
          <a:xfrm>
            <a:off x="6788826" y="1689221"/>
            <a:ext cx="415123" cy="419659"/>
            <a:chOff x="-2668225" y="3239075"/>
            <a:chExt cx="288300" cy="291450"/>
          </a:xfrm>
        </p:grpSpPr>
        <p:sp>
          <p:nvSpPr>
            <p:cNvPr id="9061" name="Google Shape;9061;p6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4"/>
          <p:cNvGrpSpPr/>
          <p:nvPr/>
        </p:nvGrpSpPr>
        <p:grpSpPr>
          <a:xfrm>
            <a:off x="6785982" y="2205191"/>
            <a:ext cx="420811" cy="419659"/>
            <a:chOff x="-2671375" y="3597450"/>
            <a:chExt cx="292250" cy="291450"/>
          </a:xfrm>
        </p:grpSpPr>
        <p:sp>
          <p:nvSpPr>
            <p:cNvPr id="9067" name="Google Shape;9067;p6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4"/>
          <p:cNvGrpSpPr/>
          <p:nvPr/>
        </p:nvGrpSpPr>
        <p:grpSpPr>
          <a:xfrm>
            <a:off x="6796765" y="2755691"/>
            <a:ext cx="423043" cy="421927"/>
            <a:chOff x="-2670575" y="3956600"/>
            <a:chExt cx="293800" cy="293025"/>
          </a:xfrm>
        </p:grpSpPr>
        <p:sp>
          <p:nvSpPr>
            <p:cNvPr id="9070" name="Google Shape;9070;p6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64"/>
          <p:cNvGrpSpPr/>
          <p:nvPr/>
        </p:nvGrpSpPr>
        <p:grpSpPr>
          <a:xfrm>
            <a:off x="3054285" y="3311947"/>
            <a:ext cx="426462" cy="418363"/>
            <a:chOff x="-1183550" y="3586525"/>
            <a:chExt cx="296175" cy="290550"/>
          </a:xfrm>
        </p:grpSpPr>
        <p:sp>
          <p:nvSpPr>
            <p:cNvPr id="9075" name="Google Shape;9075;p6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4"/>
          <p:cNvGrpSpPr/>
          <p:nvPr/>
        </p:nvGrpSpPr>
        <p:grpSpPr>
          <a:xfrm>
            <a:off x="1917896" y="1689799"/>
            <a:ext cx="420811" cy="418507"/>
            <a:chOff x="-5971525" y="3273750"/>
            <a:chExt cx="292250" cy="290650"/>
          </a:xfrm>
        </p:grpSpPr>
        <p:sp>
          <p:nvSpPr>
            <p:cNvPr id="9085" name="Google Shape;9085;p6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64"/>
          <p:cNvGrpSpPr/>
          <p:nvPr/>
        </p:nvGrpSpPr>
        <p:grpSpPr>
          <a:xfrm>
            <a:off x="1912226" y="2203826"/>
            <a:ext cx="432150" cy="422395"/>
            <a:chOff x="-5974675" y="3632100"/>
            <a:chExt cx="300125" cy="293350"/>
          </a:xfrm>
        </p:grpSpPr>
        <p:sp>
          <p:nvSpPr>
            <p:cNvPr id="9088" name="Google Shape;9088;p6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4"/>
          <p:cNvGrpSpPr/>
          <p:nvPr/>
        </p:nvGrpSpPr>
        <p:grpSpPr>
          <a:xfrm>
            <a:off x="1942267" y="2755694"/>
            <a:ext cx="395865" cy="421927"/>
            <a:chOff x="-5971525" y="3990475"/>
            <a:chExt cx="274925" cy="293025"/>
          </a:xfrm>
        </p:grpSpPr>
        <p:sp>
          <p:nvSpPr>
            <p:cNvPr id="9092" name="Google Shape;9092;p6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64"/>
          <p:cNvGrpSpPr/>
          <p:nvPr/>
        </p:nvGrpSpPr>
        <p:grpSpPr>
          <a:xfrm>
            <a:off x="4615473" y="1689798"/>
            <a:ext cx="420775" cy="418507"/>
            <a:chOff x="-4118225" y="3253275"/>
            <a:chExt cx="292225" cy="290650"/>
          </a:xfrm>
        </p:grpSpPr>
        <p:sp>
          <p:nvSpPr>
            <p:cNvPr id="9097" name="Google Shape;9097;p6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4"/>
          <p:cNvGrpSpPr/>
          <p:nvPr/>
        </p:nvGrpSpPr>
        <p:grpSpPr>
          <a:xfrm>
            <a:off x="4665924" y="2204922"/>
            <a:ext cx="319874" cy="420199"/>
            <a:chOff x="-4082800" y="3612425"/>
            <a:chExt cx="222150" cy="291825"/>
          </a:xfrm>
        </p:grpSpPr>
        <p:sp>
          <p:nvSpPr>
            <p:cNvPr id="9100" name="Google Shape;9100;p6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64"/>
          <p:cNvGrpSpPr/>
          <p:nvPr/>
        </p:nvGrpSpPr>
        <p:grpSpPr>
          <a:xfrm>
            <a:off x="4627372" y="2769876"/>
            <a:ext cx="420775" cy="393561"/>
            <a:chOff x="-4118225" y="3990475"/>
            <a:chExt cx="292225" cy="273325"/>
          </a:xfrm>
        </p:grpSpPr>
        <p:sp>
          <p:nvSpPr>
            <p:cNvPr id="9104" name="Google Shape;9104;p6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4"/>
          <p:cNvGrpSpPr/>
          <p:nvPr/>
        </p:nvGrpSpPr>
        <p:grpSpPr>
          <a:xfrm>
            <a:off x="7338026" y="1688087"/>
            <a:ext cx="394713" cy="421927"/>
            <a:chOff x="-2312225" y="3238300"/>
            <a:chExt cx="274125" cy="293025"/>
          </a:xfrm>
        </p:grpSpPr>
        <p:sp>
          <p:nvSpPr>
            <p:cNvPr id="9109" name="Google Shape;9109;p6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4"/>
          <p:cNvGrpSpPr/>
          <p:nvPr/>
        </p:nvGrpSpPr>
        <p:grpSpPr>
          <a:xfrm>
            <a:off x="7335742" y="2756825"/>
            <a:ext cx="423079" cy="419659"/>
            <a:chOff x="-2310650" y="3958175"/>
            <a:chExt cx="293825" cy="291450"/>
          </a:xfrm>
        </p:grpSpPr>
        <p:sp>
          <p:nvSpPr>
            <p:cNvPr id="9112" name="Google Shape;9112;p6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64"/>
          <p:cNvGrpSpPr/>
          <p:nvPr/>
        </p:nvGrpSpPr>
        <p:grpSpPr>
          <a:xfrm>
            <a:off x="4702603" y="3308459"/>
            <a:ext cx="424159" cy="419659"/>
            <a:chOff x="-1182750" y="3962900"/>
            <a:chExt cx="294575" cy="291450"/>
          </a:xfrm>
        </p:grpSpPr>
        <p:sp>
          <p:nvSpPr>
            <p:cNvPr id="9115" name="Google Shape;9115;p6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4"/>
          <p:cNvGrpSpPr/>
          <p:nvPr/>
        </p:nvGrpSpPr>
        <p:grpSpPr>
          <a:xfrm>
            <a:off x="2455739" y="1689223"/>
            <a:ext cx="424195" cy="419659"/>
            <a:chOff x="-5611575" y="3272950"/>
            <a:chExt cx="294600" cy="291450"/>
          </a:xfrm>
        </p:grpSpPr>
        <p:sp>
          <p:nvSpPr>
            <p:cNvPr id="9123" name="Google Shape;9123;p6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64"/>
          <p:cNvGrpSpPr/>
          <p:nvPr/>
        </p:nvGrpSpPr>
        <p:grpSpPr>
          <a:xfrm>
            <a:off x="2455739" y="2205770"/>
            <a:ext cx="424195" cy="418507"/>
            <a:chOff x="-5613150" y="3632900"/>
            <a:chExt cx="294600" cy="290650"/>
          </a:xfrm>
        </p:grpSpPr>
        <p:sp>
          <p:nvSpPr>
            <p:cNvPr id="9129" name="Google Shape;9129;p6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64"/>
          <p:cNvGrpSpPr/>
          <p:nvPr/>
        </p:nvGrpSpPr>
        <p:grpSpPr>
          <a:xfrm>
            <a:off x="7324977" y="2153586"/>
            <a:ext cx="420811" cy="522864"/>
            <a:chOff x="-2310650" y="3525775"/>
            <a:chExt cx="292250" cy="363125"/>
          </a:xfrm>
        </p:grpSpPr>
        <p:sp>
          <p:nvSpPr>
            <p:cNvPr id="9132" name="Google Shape;9132;p6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64"/>
          <p:cNvGrpSpPr/>
          <p:nvPr/>
        </p:nvGrpSpPr>
        <p:grpSpPr>
          <a:xfrm>
            <a:off x="2467638" y="2756270"/>
            <a:ext cx="424195" cy="420775"/>
            <a:chOff x="-5613150" y="3991275"/>
            <a:chExt cx="294600" cy="292225"/>
          </a:xfrm>
        </p:grpSpPr>
        <p:sp>
          <p:nvSpPr>
            <p:cNvPr id="9137" name="Google Shape;9137;p6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64"/>
          <p:cNvGrpSpPr/>
          <p:nvPr/>
        </p:nvGrpSpPr>
        <p:grpSpPr>
          <a:xfrm>
            <a:off x="5139126" y="1689438"/>
            <a:ext cx="434634" cy="419227"/>
            <a:chOff x="-3768700" y="3253275"/>
            <a:chExt cx="301850" cy="291150"/>
          </a:xfrm>
        </p:grpSpPr>
        <p:sp>
          <p:nvSpPr>
            <p:cNvPr id="9147" name="Google Shape;9147;p6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4"/>
          <p:cNvGrpSpPr/>
          <p:nvPr/>
        </p:nvGrpSpPr>
        <p:grpSpPr>
          <a:xfrm>
            <a:off x="5143209" y="2217090"/>
            <a:ext cx="426462" cy="395865"/>
            <a:chOff x="-3808700" y="3628950"/>
            <a:chExt cx="296175" cy="274925"/>
          </a:xfrm>
        </p:grpSpPr>
        <p:sp>
          <p:nvSpPr>
            <p:cNvPr id="9151" name="Google Shape;9151;p6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64"/>
          <p:cNvGrpSpPr/>
          <p:nvPr/>
        </p:nvGrpSpPr>
        <p:grpSpPr>
          <a:xfrm>
            <a:off x="5208420" y="2756412"/>
            <a:ext cx="419443" cy="420487"/>
            <a:chOff x="-3771675" y="3971775"/>
            <a:chExt cx="291300" cy="292025"/>
          </a:xfrm>
        </p:grpSpPr>
        <p:sp>
          <p:nvSpPr>
            <p:cNvPr id="9155" name="Google Shape;9155;p6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4"/>
          <p:cNvGrpSpPr/>
          <p:nvPr/>
        </p:nvGrpSpPr>
        <p:grpSpPr>
          <a:xfrm>
            <a:off x="7869864" y="1716461"/>
            <a:ext cx="420271" cy="320774"/>
            <a:chOff x="-1951475" y="3273100"/>
            <a:chExt cx="291875" cy="222775"/>
          </a:xfrm>
        </p:grpSpPr>
        <p:sp>
          <p:nvSpPr>
            <p:cNvPr id="9161" name="Google Shape;9161;p6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64"/>
          <p:cNvGrpSpPr/>
          <p:nvPr/>
        </p:nvGrpSpPr>
        <p:grpSpPr>
          <a:xfrm>
            <a:off x="7867344" y="2205191"/>
            <a:ext cx="425310" cy="419659"/>
            <a:chOff x="-1951475" y="3597450"/>
            <a:chExt cx="295375" cy="291450"/>
          </a:xfrm>
        </p:grpSpPr>
        <p:sp>
          <p:nvSpPr>
            <p:cNvPr id="9165" name="Google Shape;9165;p6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4"/>
          <p:cNvGrpSpPr/>
          <p:nvPr/>
        </p:nvGrpSpPr>
        <p:grpSpPr>
          <a:xfrm>
            <a:off x="7869595" y="2756825"/>
            <a:ext cx="444605" cy="419659"/>
            <a:chOff x="-1960150" y="3956600"/>
            <a:chExt cx="308775" cy="291450"/>
          </a:xfrm>
        </p:grpSpPr>
        <p:sp>
          <p:nvSpPr>
            <p:cNvPr id="9170" name="Google Shape;9170;p6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4"/>
          <p:cNvGrpSpPr/>
          <p:nvPr/>
        </p:nvGrpSpPr>
        <p:grpSpPr>
          <a:xfrm>
            <a:off x="1923633" y="3307636"/>
            <a:ext cx="420775" cy="420775"/>
            <a:chOff x="-804700" y="3226500"/>
            <a:chExt cx="292225" cy="292225"/>
          </a:xfrm>
        </p:grpSpPr>
        <p:sp>
          <p:nvSpPr>
            <p:cNvPr id="9173" name="Google Shape;9173;p6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64"/>
          <p:cNvGrpSpPr/>
          <p:nvPr/>
        </p:nvGrpSpPr>
        <p:grpSpPr>
          <a:xfrm>
            <a:off x="3003724" y="1688647"/>
            <a:ext cx="420775" cy="420811"/>
            <a:chOff x="-5251625" y="3272950"/>
            <a:chExt cx="292225" cy="292250"/>
          </a:xfrm>
        </p:grpSpPr>
        <p:sp>
          <p:nvSpPr>
            <p:cNvPr id="9181" name="Google Shape;9181;p6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64"/>
          <p:cNvGrpSpPr/>
          <p:nvPr/>
        </p:nvGrpSpPr>
        <p:grpSpPr>
          <a:xfrm>
            <a:off x="3000322" y="2204348"/>
            <a:ext cx="427578" cy="421351"/>
            <a:chOff x="-5254775" y="3631325"/>
            <a:chExt cx="296950" cy="292625"/>
          </a:xfrm>
        </p:grpSpPr>
        <p:sp>
          <p:nvSpPr>
            <p:cNvPr id="9185" name="Google Shape;9185;p6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4"/>
          <p:cNvGrpSpPr/>
          <p:nvPr/>
        </p:nvGrpSpPr>
        <p:grpSpPr>
          <a:xfrm>
            <a:off x="3016181" y="2756270"/>
            <a:ext cx="419659" cy="420775"/>
            <a:chOff x="-5251625" y="3991275"/>
            <a:chExt cx="291450" cy="292225"/>
          </a:xfrm>
        </p:grpSpPr>
        <p:sp>
          <p:nvSpPr>
            <p:cNvPr id="9193" name="Google Shape;9193;p6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64"/>
          <p:cNvGrpSpPr/>
          <p:nvPr/>
        </p:nvGrpSpPr>
        <p:grpSpPr>
          <a:xfrm>
            <a:off x="5756763" y="1689240"/>
            <a:ext cx="319874" cy="419623"/>
            <a:chOff x="-3365275" y="3253275"/>
            <a:chExt cx="222150" cy="291425"/>
          </a:xfrm>
        </p:grpSpPr>
        <p:sp>
          <p:nvSpPr>
            <p:cNvPr id="9199" name="Google Shape;9199;p6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4"/>
          <p:cNvGrpSpPr/>
          <p:nvPr/>
        </p:nvGrpSpPr>
        <p:grpSpPr>
          <a:xfrm>
            <a:off x="5730701" y="2204058"/>
            <a:ext cx="371998" cy="421927"/>
            <a:chOff x="-3383375" y="3611625"/>
            <a:chExt cx="258350" cy="293025"/>
          </a:xfrm>
        </p:grpSpPr>
        <p:sp>
          <p:nvSpPr>
            <p:cNvPr id="9202" name="Google Shape;9202;p6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4"/>
          <p:cNvGrpSpPr/>
          <p:nvPr/>
        </p:nvGrpSpPr>
        <p:grpSpPr>
          <a:xfrm>
            <a:off x="5793050" y="2756826"/>
            <a:ext cx="271097" cy="419659"/>
            <a:chOff x="-3347950" y="3971575"/>
            <a:chExt cx="188275" cy="291450"/>
          </a:xfrm>
        </p:grpSpPr>
        <p:sp>
          <p:nvSpPr>
            <p:cNvPr id="9205" name="Google Shape;9205;p6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4"/>
          <p:cNvGrpSpPr/>
          <p:nvPr/>
        </p:nvGrpSpPr>
        <p:grpSpPr>
          <a:xfrm>
            <a:off x="842909" y="3307061"/>
            <a:ext cx="371998" cy="421927"/>
            <a:chOff x="-1575775" y="3238300"/>
            <a:chExt cx="258350" cy="293025"/>
          </a:xfrm>
        </p:grpSpPr>
        <p:sp>
          <p:nvSpPr>
            <p:cNvPr id="9209" name="Google Shape;9209;p6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64"/>
          <p:cNvGrpSpPr/>
          <p:nvPr/>
        </p:nvGrpSpPr>
        <p:grpSpPr>
          <a:xfrm>
            <a:off x="2487807" y="3309051"/>
            <a:ext cx="423079" cy="424159"/>
            <a:chOff x="-1591550" y="3597475"/>
            <a:chExt cx="293825" cy="294575"/>
          </a:xfrm>
        </p:grpSpPr>
        <p:sp>
          <p:nvSpPr>
            <p:cNvPr id="9215" name="Google Shape;9215;p6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4"/>
          <p:cNvGrpSpPr/>
          <p:nvPr/>
        </p:nvGrpSpPr>
        <p:grpSpPr>
          <a:xfrm>
            <a:off x="4137277" y="3318663"/>
            <a:ext cx="421927" cy="399248"/>
            <a:chOff x="-1592325" y="3957400"/>
            <a:chExt cx="293025" cy="277275"/>
          </a:xfrm>
        </p:grpSpPr>
        <p:sp>
          <p:nvSpPr>
            <p:cNvPr id="9219" name="Google Shape;9219;p6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4"/>
          <p:cNvGrpSpPr/>
          <p:nvPr/>
        </p:nvGrpSpPr>
        <p:grpSpPr>
          <a:xfrm>
            <a:off x="3624147" y="3310744"/>
            <a:ext cx="369730" cy="420775"/>
            <a:chOff x="-778700" y="3612425"/>
            <a:chExt cx="256775" cy="292225"/>
          </a:xfrm>
        </p:grpSpPr>
        <p:sp>
          <p:nvSpPr>
            <p:cNvPr id="9224" name="Google Shape;9224;p6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64"/>
          <p:cNvGrpSpPr/>
          <p:nvPr/>
        </p:nvGrpSpPr>
        <p:grpSpPr>
          <a:xfrm>
            <a:off x="6095649" y="3828305"/>
            <a:ext cx="340731" cy="387641"/>
            <a:chOff x="7728464" y="1561258"/>
            <a:chExt cx="349719" cy="397866"/>
          </a:xfrm>
        </p:grpSpPr>
        <p:sp>
          <p:nvSpPr>
            <p:cNvPr id="9231" name="Google Shape;9231;p6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64"/>
          <p:cNvGrpSpPr/>
          <p:nvPr/>
        </p:nvGrpSpPr>
        <p:grpSpPr>
          <a:xfrm>
            <a:off x="4018617" y="3828305"/>
            <a:ext cx="387681" cy="387641"/>
            <a:chOff x="5611350" y="1561258"/>
            <a:chExt cx="397907" cy="397866"/>
          </a:xfrm>
        </p:grpSpPr>
        <p:sp>
          <p:nvSpPr>
            <p:cNvPr id="9234" name="Google Shape;9234;p6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64"/>
          <p:cNvGrpSpPr/>
          <p:nvPr/>
        </p:nvGrpSpPr>
        <p:grpSpPr>
          <a:xfrm>
            <a:off x="4537903" y="3925571"/>
            <a:ext cx="387610" cy="193109"/>
            <a:chOff x="6140660" y="1661097"/>
            <a:chExt cx="397835" cy="198202"/>
          </a:xfrm>
        </p:grpSpPr>
        <p:sp>
          <p:nvSpPr>
            <p:cNvPr id="9239" name="Google Shape;9239;p6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4"/>
          <p:cNvGrpSpPr/>
          <p:nvPr/>
        </p:nvGrpSpPr>
        <p:grpSpPr>
          <a:xfrm>
            <a:off x="5057118" y="3828305"/>
            <a:ext cx="387681" cy="387641"/>
            <a:chOff x="6669907" y="1561258"/>
            <a:chExt cx="397907" cy="397866"/>
          </a:xfrm>
        </p:grpSpPr>
        <p:sp>
          <p:nvSpPr>
            <p:cNvPr id="9244" name="Google Shape;9244;p6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64"/>
          <p:cNvGrpSpPr/>
          <p:nvPr/>
        </p:nvGrpSpPr>
        <p:grpSpPr>
          <a:xfrm>
            <a:off x="1942348" y="3885842"/>
            <a:ext cx="387681" cy="272572"/>
            <a:chOff x="3386036" y="1746339"/>
            <a:chExt cx="397907" cy="279762"/>
          </a:xfrm>
        </p:grpSpPr>
        <p:sp>
          <p:nvSpPr>
            <p:cNvPr id="9250" name="Google Shape;9250;p6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4"/>
          <p:cNvGrpSpPr/>
          <p:nvPr/>
        </p:nvGrpSpPr>
        <p:grpSpPr>
          <a:xfrm>
            <a:off x="2980045" y="3828288"/>
            <a:ext cx="387681" cy="387681"/>
            <a:chOff x="4417380" y="1687279"/>
            <a:chExt cx="397907" cy="397907"/>
          </a:xfrm>
        </p:grpSpPr>
        <p:sp>
          <p:nvSpPr>
            <p:cNvPr id="9253" name="Google Shape;9253;p6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64"/>
          <p:cNvGrpSpPr/>
          <p:nvPr/>
        </p:nvGrpSpPr>
        <p:grpSpPr>
          <a:xfrm>
            <a:off x="7926526" y="3308537"/>
            <a:ext cx="387661" cy="387661"/>
            <a:chOff x="2869999" y="1687279"/>
            <a:chExt cx="397887" cy="397887"/>
          </a:xfrm>
        </p:grpSpPr>
        <p:sp>
          <p:nvSpPr>
            <p:cNvPr id="9256" name="Google Shape;9256;p6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64"/>
          <p:cNvGrpSpPr/>
          <p:nvPr/>
        </p:nvGrpSpPr>
        <p:grpSpPr>
          <a:xfrm>
            <a:off x="2461634" y="3828664"/>
            <a:ext cx="386807" cy="386929"/>
            <a:chOff x="3902887" y="1687655"/>
            <a:chExt cx="397010" cy="397135"/>
          </a:xfrm>
        </p:grpSpPr>
        <p:sp>
          <p:nvSpPr>
            <p:cNvPr id="9259" name="Google Shape;9259;p6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4"/>
          <p:cNvGrpSpPr/>
          <p:nvPr/>
        </p:nvGrpSpPr>
        <p:grpSpPr>
          <a:xfrm>
            <a:off x="3499331" y="3828344"/>
            <a:ext cx="387681" cy="387681"/>
            <a:chOff x="4933458" y="1687279"/>
            <a:chExt cx="397907" cy="397907"/>
          </a:xfrm>
        </p:grpSpPr>
        <p:sp>
          <p:nvSpPr>
            <p:cNvPr id="9262" name="Google Shape;9262;p6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4"/>
          <p:cNvGrpSpPr/>
          <p:nvPr/>
        </p:nvGrpSpPr>
        <p:grpSpPr>
          <a:xfrm>
            <a:off x="5273586" y="3308775"/>
            <a:ext cx="387681" cy="387661"/>
            <a:chOff x="266768" y="1721375"/>
            <a:chExt cx="397907" cy="397887"/>
          </a:xfrm>
        </p:grpSpPr>
        <p:sp>
          <p:nvSpPr>
            <p:cNvPr id="9265" name="Google Shape;9265;p6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4"/>
          <p:cNvGrpSpPr/>
          <p:nvPr/>
        </p:nvGrpSpPr>
        <p:grpSpPr>
          <a:xfrm>
            <a:off x="7395588" y="3308924"/>
            <a:ext cx="387539" cy="386888"/>
            <a:chOff x="2408992" y="1722875"/>
            <a:chExt cx="397761" cy="397093"/>
          </a:xfrm>
        </p:grpSpPr>
        <p:sp>
          <p:nvSpPr>
            <p:cNvPr id="9268" name="Google Shape;9268;p6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64"/>
          <p:cNvGrpSpPr/>
          <p:nvPr/>
        </p:nvGrpSpPr>
        <p:grpSpPr>
          <a:xfrm>
            <a:off x="5576404" y="3828305"/>
            <a:ext cx="387641" cy="387641"/>
            <a:chOff x="7199196" y="1561258"/>
            <a:chExt cx="397866" cy="397866"/>
          </a:xfrm>
        </p:grpSpPr>
        <p:sp>
          <p:nvSpPr>
            <p:cNvPr id="9271" name="Google Shape;9271;p6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4"/>
          <p:cNvGrpSpPr/>
          <p:nvPr/>
        </p:nvGrpSpPr>
        <p:grpSpPr>
          <a:xfrm>
            <a:off x="6332282" y="3308537"/>
            <a:ext cx="387661" cy="387661"/>
            <a:chOff x="1379798" y="1723250"/>
            <a:chExt cx="397887" cy="397887"/>
          </a:xfrm>
        </p:grpSpPr>
        <p:sp>
          <p:nvSpPr>
            <p:cNvPr id="9275" name="Google Shape;9275;p6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4"/>
          <p:cNvGrpSpPr/>
          <p:nvPr/>
        </p:nvGrpSpPr>
        <p:grpSpPr>
          <a:xfrm>
            <a:off x="5801242" y="3308537"/>
            <a:ext cx="387641" cy="387661"/>
            <a:chOff x="864491" y="1723250"/>
            <a:chExt cx="397866" cy="397887"/>
          </a:xfrm>
        </p:grpSpPr>
        <p:sp>
          <p:nvSpPr>
            <p:cNvPr id="9280" name="Google Shape;9280;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3" name="Google Shape;9283;p6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64"/>
          <p:cNvGrpSpPr/>
          <p:nvPr/>
        </p:nvGrpSpPr>
        <p:grpSpPr>
          <a:xfrm>
            <a:off x="6568070" y="3827060"/>
            <a:ext cx="388966" cy="388966"/>
            <a:chOff x="1190625" y="238125"/>
            <a:chExt cx="5235075" cy="5235075"/>
          </a:xfrm>
        </p:grpSpPr>
        <p:sp>
          <p:nvSpPr>
            <p:cNvPr id="9285" name="Google Shape;9285;p6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7" name="Google Shape;9287;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29"/>
          <p:cNvSpPr txBox="1"/>
          <p:nvPr>
            <p:ph type="title"/>
          </p:nvPr>
        </p:nvSpPr>
        <p:spPr>
          <a:xfrm>
            <a:off x="811975" y="11507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977" name="Google Shape;977;p29"/>
          <p:cNvSpPr txBox="1"/>
          <p:nvPr>
            <p:ph idx="1" type="subTitle"/>
          </p:nvPr>
        </p:nvSpPr>
        <p:spPr>
          <a:xfrm>
            <a:off x="811975" y="1866025"/>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An overview of the company's mission and the product or service offered</a:t>
            </a:r>
            <a:endParaRPr/>
          </a:p>
          <a:p>
            <a:pPr indent="-304800" lvl="0" marL="457200" rtl="0" algn="l">
              <a:spcBef>
                <a:spcPts val="0"/>
              </a:spcBef>
              <a:spcAft>
                <a:spcPts val="0"/>
              </a:spcAft>
              <a:buSzPts val="1200"/>
              <a:buChar char="●"/>
            </a:pPr>
            <a:r>
              <a:rPr lang="en"/>
              <a:t>Market opportunity</a:t>
            </a:r>
            <a:endParaRPr/>
          </a:p>
          <a:p>
            <a:pPr indent="-304800" lvl="0" marL="457200" rtl="0" algn="l">
              <a:spcBef>
                <a:spcPts val="0"/>
              </a:spcBef>
              <a:spcAft>
                <a:spcPts val="0"/>
              </a:spcAft>
              <a:buSzPts val="1200"/>
              <a:buChar char="●"/>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grpSp>
        <p:nvGrpSpPr>
          <p:cNvPr id="978" name="Google Shape;978;p29"/>
          <p:cNvGrpSpPr/>
          <p:nvPr/>
        </p:nvGrpSpPr>
        <p:grpSpPr>
          <a:xfrm>
            <a:off x="4990776" y="173915"/>
            <a:ext cx="3565103" cy="4781911"/>
            <a:chOff x="4990776" y="173915"/>
            <a:chExt cx="3565103" cy="4781911"/>
          </a:xfrm>
        </p:grpSpPr>
        <p:grpSp>
          <p:nvGrpSpPr>
            <p:cNvPr id="979" name="Google Shape;979;p29"/>
            <p:cNvGrpSpPr/>
            <p:nvPr/>
          </p:nvGrpSpPr>
          <p:grpSpPr>
            <a:xfrm rot="-5400000">
              <a:off x="7792297" y="3706921"/>
              <a:ext cx="367390" cy="638263"/>
              <a:chOff x="5914097" y="1631784"/>
              <a:chExt cx="367390" cy="638263"/>
            </a:xfrm>
          </p:grpSpPr>
          <p:sp>
            <p:nvSpPr>
              <p:cNvPr id="980" name="Google Shape;980;p29"/>
              <p:cNvSpPr/>
              <p:nvPr/>
            </p:nvSpPr>
            <p:spPr>
              <a:xfrm>
                <a:off x="6227002" y="2215561"/>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1" name="Google Shape;981;p29"/>
              <p:cNvSpPr/>
              <p:nvPr/>
            </p:nvSpPr>
            <p:spPr>
              <a:xfrm>
                <a:off x="5914097" y="1631784"/>
                <a:ext cx="342483" cy="618026"/>
              </a:xfrm>
              <a:custGeom>
                <a:rect b="b" l="l" r="r" t="t"/>
                <a:pathLst>
                  <a:path extrusionOk="0" h="397" w="22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982" name="Google Shape;982;p29"/>
            <p:cNvSpPr/>
            <p:nvPr/>
          </p:nvSpPr>
          <p:spPr>
            <a:xfrm>
              <a:off x="7232649" y="173915"/>
              <a:ext cx="1095950" cy="1095950"/>
            </a:xfrm>
            <a:custGeom>
              <a:rect b="b" l="l" r="r" t="t"/>
              <a:pathLst>
                <a:path extrusionOk="0" h="478" w="478">
                  <a:moveTo>
                    <a:pt x="90" y="109"/>
                  </a:moveTo>
                  <a:cubicBezTo>
                    <a:pt x="102" y="95"/>
                    <a:pt x="115" y="84"/>
                    <a:pt x="130" y="74"/>
                  </a:cubicBezTo>
                  <a:lnTo>
                    <a:pt x="125" y="26"/>
                  </a:lnTo>
                  <a:lnTo>
                    <a:pt x="201" y="0"/>
                  </a:lnTo>
                  <a:lnTo>
                    <a:pt x="226" y="41"/>
                  </a:lnTo>
                  <a:cubicBezTo>
                    <a:pt x="243" y="40"/>
                    <a:pt x="261" y="41"/>
                    <a:pt x="278" y="45"/>
                  </a:cubicBezTo>
                  <a:lnTo>
                    <a:pt x="309" y="7"/>
                  </a:lnTo>
                  <a:lnTo>
                    <a:pt x="381" y="43"/>
                  </a:lnTo>
                  <a:lnTo>
                    <a:pt x="369" y="90"/>
                  </a:lnTo>
                  <a:cubicBezTo>
                    <a:pt x="383" y="101"/>
                    <a:pt x="394" y="115"/>
                    <a:pt x="404" y="129"/>
                  </a:cubicBezTo>
                  <a:lnTo>
                    <a:pt x="452" y="124"/>
                  </a:lnTo>
                  <a:lnTo>
                    <a:pt x="478" y="200"/>
                  </a:lnTo>
                  <a:lnTo>
                    <a:pt x="437" y="226"/>
                  </a:lnTo>
                  <a:cubicBezTo>
                    <a:pt x="438" y="243"/>
                    <a:pt x="437" y="260"/>
                    <a:pt x="433" y="278"/>
                  </a:cubicBezTo>
                  <a:lnTo>
                    <a:pt x="471" y="308"/>
                  </a:lnTo>
                  <a:lnTo>
                    <a:pt x="435" y="380"/>
                  </a:lnTo>
                  <a:lnTo>
                    <a:pt x="388" y="369"/>
                  </a:lnTo>
                  <a:cubicBezTo>
                    <a:pt x="377" y="382"/>
                    <a:pt x="363" y="394"/>
                    <a:pt x="349" y="404"/>
                  </a:cubicBezTo>
                  <a:lnTo>
                    <a:pt x="354" y="452"/>
                  </a:lnTo>
                  <a:lnTo>
                    <a:pt x="278" y="478"/>
                  </a:lnTo>
                  <a:lnTo>
                    <a:pt x="252" y="436"/>
                  </a:lnTo>
                  <a:cubicBezTo>
                    <a:pt x="235" y="438"/>
                    <a:pt x="218" y="436"/>
                    <a:pt x="200" y="433"/>
                  </a:cubicBezTo>
                  <a:lnTo>
                    <a:pt x="170" y="471"/>
                  </a:lnTo>
                  <a:lnTo>
                    <a:pt x="98" y="435"/>
                  </a:lnTo>
                  <a:lnTo>
                    <a:pt x="109" y="388"/>
                  </a:lnTo>
                  <a:cubicBezTo>
                    <a:pt x="96" y="376"/>
                    <a:pt x="84" y="363"/>
                    <a:pt x="74" y="349"/>
                  </a:cubicBezTo>
                  <a:lnTo>
                    <a:pt x="26" y="354"/>
                  </a:lnTo>
                  <a:lnTo>
                    <a:pt x="0" y="278"/>
                  </a:lnTo>
                  <a:lnTo>
                    <a:pt x="42" y="252"/>
                  </a:lnTo>
                  <a:cubicBezTo>
                    <a:pt x="41" y="235"/>
                    <a:pt x="42" y="217"/>
                    <a:pt x="45" y="200"/>
                  </a:cubicBezTo>
                  <a:lnTo>
                    <a:pt x="7" y="169"/>
                  </a:lnTo>
                  <a:lnTo>
                    <a:pt x="43" y="97"/>
                  </a:lnTo>
                  <a:lnTo>
                    <a:pt x="90" y="109"/>
                  </a:lnTo>
                  <a:moveTo>
                    <a:pt x="164" y="197"/>
                  </a:moveTo>
                  <a:cubicBezTo>
                    <a:pt x="143" y="240"/>
                    <a:pt x="160" y="292"/>
                    <a:pt x="203" y="313"/>
                  </a:cubicBezTo>
                  <a:cubicBezTo>
                    <a:pt x="246" y="334"/>
                    <a:pt x="297" y="317"/>
                    <a:pt x="318" y="274"/>
                  </a:cubicBezTo>
                  <a:cubicBezTo>
                    <a:pt x="339" y="232"/>
                    <a:pt x="322" y="179"/>
                    <a:pt x="279" y="158"/>
                  </a:cubicBezTo>
                  <a:cubicBezTo>
                    <a:pt x="236" y="137"/>
                    <a:pt x="185" y="155"/>
                    <a:pt x="164" y="19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983" name="Google Shape;983;p29"/>
            <p:cNvGrpSpPr/>
            <p:nvPr/>
          </p:nvGrpSpPr>
          <p:grpSpPr>
            <a:xfrm flipH="1" rot="10800000">
              <a:off x="5259180" y="972000"/>
              <a:ext cx="1629907" cy="509054"/>
              <a:chOff x="5401930" y="789587"/>
              <a:chExt cx="1629907" cy="509054"/>
            </a:xfrm>
          </p:grpSpPr>
          <p:sp>
            <p:nvSpPr>
              <p:cNvPr id="984" name="Google Shape;984;p29"/>
              <p:cNvSpPr/>
              <p:nvPr/>
            </p:nvSpPr>
            <p:spPr>
              <a:xfrm>
                <a:off x="5401930" y="1244155"/>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5" name="Google Shape;985;p29"/>
              <p:cNvSpPr/>
              <p:nvPr/>
            </p:nvSpPr>
            <p:spPr>
              <a:xfrm>
                <a:off x="5423724" y="789587"/>
                <a:ext cx="1608112" cy="470135"/>
              </a:xfrm>
              <a:custGeom>
                <a:rect b="b" l="l" r="r" t="t"/>
                <a:pathLst>
                  <a:path extrusionOk="0" h="302" w="1033">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986" name="Google Shape;986;p29"/>
            <p:cNvSpPr/>
            <p:nvPr/>
          </p:nvSpPr>
          <p:spPr>
            <a:xfrm>
              <a:off x="5458047" y="1631785"/>
              <a:ext cx="516838" cy="516838"/>
            </a:xfrm>
            <a:custGeom>
              <a:rect b="b" l="l" r="r" t="t"/>
              <a:pathLst>
                <a:path extrusionOk="0" h="332" w="332">
                  <a:moveTo>
                    <a:pt x="62" y="75"/>
                  </a:moveTo>
                  <a:cubicBezTo>
                    <a:pt x="70" y="66"/>
                    <a:pt x="80" y="58"/>
                    <a:pt x="90" y="51"/>
                  </a:cubicBezTo>
                  <a:lnTo>
                    <a:pt x="86" y="18"/>
                  </a:lnTo>
                  <a:lnTo>
                    <a:pt x="139" y="0"/>
                  </a:lnTo>
                  <a:lnTo>
                    <a:pt x="157" y="28"/>
                  </a:lnTo>
                  <a:cubicBezTo>
                    <a:pt x="169" y="28"/>
                    <a:pt x="181" y="28"/>
                    <a:pt x="193" y="31"/>
                  </a:cubicBezTo>
                  <a:lnTo>
                    <a:pt x="214" y="5"/>
                  </a:lnTo>
                  <a:lnTo>
                    <a:pt x="265" y="29"/>
                  </a:lnTo>
                  <a:lnTo>
                    <a:pt x="257" y="62"/>
                  </a:lnTo>
                  <a:cubicBezTo>
                    <a:pt x="266" y="70"/>
                    <a:pt x="274" y="80"/>
                    <a:pt x="281" y="90"/>
                  </a:cubicBezTo>
                  <a:lnTo>
                    <a:pt x="314" y="86"/>
                  </a:lnTo>
                  <a:lnTo>
                    <a:pt x="332" y="139"/>
                  </a:lnTo>
                  <a:lnTo>
                    <a:pt x="304" y="157"/>
                  </a:lnTo>
                  <a:cubicBezTo>
                    <a:pt x="304" y="169"/>
                    <a:pt x="304" y="181"/>
                    <a:pt x="301" y="193"/>
                  </a:cubicBezTo>
                  <a:lnTo>
                    <a:pt x="327" y="214"/>
                  </a:lnTo>
                  <a:lnTo>
                    <a:pt x="303" y="264"/>
                  </a:lnTo>
                  <a:lnTo>
                    <a:pt x="270" y="257"/>
                  </a:lnTo>
                  <a:cubicBezTo>
                    <a:pt x="262" y="266"/>
                    <a:pt x="252" y="274"/>
                    <a:pt x="242" y="281"/>
                  </a:cubicBezTo>
                  <a:lnTo>
                    <a:pt x="246" y="314"/>
                  </a:lnTo>
                  <a:lnTo>
                    <a:pt x="193" y="332"/>
                  </a:lnTo>
                  <a:lnTo>
                    <a:pt x="175" y="303"/>
                  </a:lnTo>
                  <a:cubicBezTo>
                    <a:pt x="163" y="304"/>
                    <a:pt x="151" y="303"/>
                    <a:pt x="139" y="301"/>
                  </a:cubicBezTo>
                  <a:lnTo>
                    <a:pt x="118" y="327"/>
                  </a:lnTo>
                  <a:lnTo>
                    <a:pt x="68" y="303"/>
                  </a:lnTo>
                  <a:lnTo>
                    <a:pt x="75" y="270"/>
                  </a:lnTo>
                  <a:cubicBezTo>
                    <a:pt x="66" y="262"/>
                    <a:pt x="58" y="252"/>
                    <a:pt x="51" y="242"/>
                  </a:cubicBezTo>
                  <a:lnTo>
                    <a:pt x="18" y="246"/>
                  </a:lnTo>
                  <a:lnTo>
                    <a:pt x="0" y="193"/>
                  </a:lnTo>
                  <a:lnTo>
                    <a:pt x="29" y="175"/>
                  </a:lnTo>
                  <a:cubicBezTo>
                    <a:pt x="28" y="163"/>
                    <a:pt x="29" y="151"/>
                    <a:pt x="31" y="139"/>
                  </a:cubicBezTo>
                  <a:lnTo>
                    <a:pt x="5" y="117"/>
                  </a:lnTo>
                  <a:lnTo>
                    <a:pt x="29" y="67"/>
                  </a:lnTo>
                  <a:lnTo>
                    <a:pt x="62" y="75"/>
                  </a:lnTo>
                  <a:moveTo>
                    <a:pt x="113" y="137"/>
                  </a:moveTo>
                  <a:cubicBezTo>
                    <a:pt x="99" y="167"/>
                    <a:pt x="112" y="203"/>
                    <a:pt x="141" y="217"/>
                  </a:cubicBezTo>
                  <a:cubicBezTo>
                    <a:pt x="171" y="232"/>
                    <a:pt x="206" y="220"/>
                    <a:pt x="221" y="190"/>
                  </a:cubicBezTo>
                  <a:cubicBezTo>
                    <a:pt x="236" y="160"/>
                    <a:pt x="224" y="125"/>
                    <a:pt x="194" y="110"/>
                  </a:cubicBezTo>
                  <a:cubicBezTo>
                    <a:pt x="164" y="96"/>
                    <a:pt x="128" y="107"/>
                    <a:pt x="113" y="13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987" name="Google Shape;987;p29"/>
            <p:cNvGrpSpPr/>
            <p:nvPr/>
          </p:nvGrpSpPr>
          <p:grpSpPr>
            <a:xfrm>
              <a:off x="5743507" y="539743"/>
              <a:ext cx="2038446" cy="4064645"/>
              <a:chOff x="6019955" y="1071357"/>
              <a:chExt cx="1927244" cy="3627204"/>
            </a:xfrm>
          </p:grpSpPr>
          <p:sp>
            <p:nvSpPr>
              <p:cNvPr id="988" name="Google Shape;988;p29"/>
              <p:cNvSpPr/>
              <p:nvPr/>
            </p:nvSpPr>
            <p:spPr>
              <a:xfrm>
                <a:off x="6021512" y="1072914"/>
                <a:ext cx="1924131" cy="3622534"/>
              </a:xfrm>
              <a:custGeom>
                <a:rect b="b" l="l" r="r" t="t"/>
                <a:pathLst>
                  <a:path extrusionOk="0" h="2327" w="1236">
                    <a:moveTo>
                      <a:pt x="1093" y="4"/>
                    </a:moveTo>
                    <a:lnTo>
                      <a:pt x="911" y="3"/>
                    </a:lnTo>
                    <a:cubicBezTo>
                      <a:pt x="886" y="3"/>
                      <a:pt x="866" y="21"/>
                      <a:pt x="866" y="44"/>
                    </a:cubicBezTo>
                    <a:lnTo>
                      <a:pt x="866" y="74"/>
                    </a:lnTo>
                    <a:cubicBezTo>
                      <a:pt x="866" y="97"/>
                      <a:pt x="846" y="115"/>
                      <a:pt x="822" y="115"/>
                    </a:cubicBezTo>
                    <a:lnTo>
                      <a:pt x="466" y="114"/>
                    </a:lnTo>
                    <a:cubicBezTo>
                      <a:pt x="442" y="114"/>
                      <a:pt x="422" y="95"/>
                      <a:pt x="422" y="72"/>
                    </a:cubicBezTo>
                    <a:lnTo>
                      <a:pt x="422" y="42"/>
                    </a:lnTo>
                    <a:cubicBezTo>
                      <a:pt x="422" y="19"/>
                      <a:pt x="403" y="1"/>
                      <a:pt x="378" y="1"/>
                    </a:cubicBezTo>
                    <a:lnTo>
                      <a:pt x="314" y="0"/>
                    </a:lnTo>
                    <a:lnTo>
                      <a:pt x="154" y="0"/>
                    </a:lnTo>
                    <a:cubicBezTo>
                      <a:pt x="75" y="-1"/>
                      <a:pt x="10" y="57"/>
                      <a:pt x="10" y="128"/>
                    </a:cubicBezTo>
                    <a:lnTo>
                      <a:pt x="0" y="2194"/>
                    </a:lnTo>
                    <a:cubicBezTo>
                      <a:pt x="0" y="2265"/>
                      <a:pt x="64" y="2323"/>
                      <a:pt x="143" y="2323"/>
                    </a:cubicBezTo>
                    <a:lnTo>
                      <a:pt x="1082" y="2327"/>
                    </a:lnTo>
                    <a:cubicBezTo>
                      <a:pt x="1162" y="2328"/>
                      <a:pt x="1226" y="2270"/>
                      <a:pt x="1226" y="2199"/>
                    </a:cubicBezTo>
                    <a:lnTo>
                      <a:pt x="1236" y="133"/>
                    </a:lnTo>
                    <a:cubicBezTo>
                      <a:pt x="1237" y="62"/>
                      <a:pt x="1173" y="4"/>
                      <a:pt x="1093" y="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9" name="Google Shape;989;p29"/>
              <p:cNvSpPr/>
              <p:nvPr/>
            </p:nvSpPr>
            <p:spPr>
              <a:xfrm>
                <a:off x="6019955" y="1071357"/>
                <a:ext cx="1927244" cy="3627204"/>
              </a:xfrm>
              <a:custGeom>
                <a:rect b="b" l="l" r="r" t="t"/>
                <a:pathLst>
                  <a:path extrusionOk="0" h="2330" w="1238">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90" name="Google Shape;990;p29"/>
            <p:cNvGrpSpPr/>
            <p:nvPr/>
          </p:nvGrpSpPr>
          <p:grpSpPr>
            <a:xfrm>
              <a:off x="5106775" y="4252177"/>
              <a:ext cx="726166" cy="703650"/>
              <a:chOff x="5259175" y="4018652"/>
              <a:chExt cx="726166" cy="703650"/>
            </a:xfrm>
          </p:grpSpPr>
          <p:sp>
            <p:nvSpPr>
              <p:cNvPr id="991" name="Google Shape;991;p29"/>
              <p:cNvSpPr/>
              <p:nvPr/>
            </p:nvSpPr>
            <p:spPr>
              <a:xfrm>
                <a:off x="5259175" y="4018652"/>
                <a:ext cx="726166" cy="703650"/>
              </a:xfrm>
              <a:custGeom>
                <a:rect b="b" l="l" r="r" t="t"/>
                <a:pathLst>
                  <a:path extrusionOk="0" h="406" w="419">
                    <a:moveTo>
                      <a:pt x="0" y="0"/>
                    </a:moveTo>
                    <a:lnTo>
                      <a:pt x="419" y="0"/>
                    </a:lnTo>
                    <a:lnTo>
                      <a:pt x="419" y="406"/>
                    </a:lnTo>
                    <a:lnTo>
                      <a:pt x="0" y="406"/>
                    </a:lnTo>
                    <a:lnTo>
                      <a:pt x="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2" name="Google Shape;992;p29"/>
              <p:cNvSpPr/>
              <p:nvPr/>
            </p:nvSpPr>
            <p:spPr>
              <a:xfrm>
                <a:off x="5333698" y="4280354"/>
                <a:ext cx="615248" cy="362224"/>
              </a:xfrm>
              <a:custGeom>
                <a:rect b="b" l="l" r="r" t="t"/>
                <a:pathLst>
                  <a:path extrusionOk="0" h="209" w="355">
                    <a:moveTo>
                      <a:pt x="0" y="209"/>
                    </a:moveTo>
                    <a:lnTo>
                      <a:pt x="116" y="0"/>
                    </a:lnTo>
                    <a:lnTo>
                      <a:pt x="211" y="133"/>
                    </a:lnTo>
                    <a:lnTo>
                      <a:pt x="269" y="63"/>
                    </a:lnTo>
                    <a:lnTo>
                      <a:pt x="355" y="209"/>
                    </a:lnTo>
                    <a:lnTo>
                      <a:pt x="0" y="209"/>
                    </a:lnTo>
                    <a:close/>
                  </a:path>
                </a:pathLst>
              </a:custGeom>
              <a:solidFill>
                <a:schemeClr val="accent1"/>
              </a:solidFill>
              <a:ln>
                <a:noFill/>
              </a:ln>
            </p:spPr>
            <p:txBody>
              <a:bodyPr anchorCtr="1" anchor="ctr" bIns="30225" lIns="90000" spcFirstLastPara="1" rIns="90000" wrap="square" tIns="30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3" name="Google Shape;993;p29"/>
              <p:cNvSpPr/>
              <p:nvPr/>
            </p:nvSpPr>
            <p:spPr>
              <a:xfrm>
                <a:off x="5664718" y="4157302"/>
                <a:ext cx="105719" cy="103988"/>
              </a:xfrm>
              <a:custGeom>
                <a:rect b="b" l="l" r="r" t="t"/>
                <a:pathLst>
                  <a:path extrusionOk="0" h="60" w="61">
                    <a:moveTo>
                      <a:pt x="61" y="30"/>
                    </a:moveTo>
                    <a:cubicBezTo>
                      <a:pt x="61" y="47"/>
                      <a:pt x="48" y="60"/>
                      <a:pt x="31" y="60"/>
                    </a:cubicBezTo>
                    <a:cubicBezTo>
                      <a:pt x="15" y="60"/>
                      <a:pt x="0" y="47"/>
                      <a:pt x="0" y="30"/>
                    </a:cubicBezTo>
                    <a:cubicBezTo>
                      <a:pt x="0" y="14"/>
                      <a:pt x="15" y="0"/>
                      <a:pt x="31" y="0"/>
                    </a:cubicBezTo>
                    <a:cubicBezTo>
                      <a:pt x="48" y="0"/>
                      <a:pt x="61" y="14"/>
                      <a:pt x="61" y="30"/>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4" name="Google Shape;994;p29"/>
              <p:cNvSpPr/>
              <p:nvPr/>
            </p:nvSpPr>
            <p:spPr>
              <a:xfrm>
                <a:off x="5312901" y="4072379"/>
                <a:ext cx="620447" cy="594463"/>
              </a:xfrm>
              <a:custGeom>
                <a:rect b="b" l="l" r="r" t="t"/>
                <a:pathLst>
                  <a:path extrusionOk="0" h="343" w="358">
                    <a:moveTo>
                      <a:pt x="356" y="341"/>
                    </a:moveTo>
                    <a:lnTo>
                      <a:pt x="356" y="339"/>
                    </a:lnTo>
                    <a:cubicBezTo>
                      <a:pt x="356" y="338"/>
                      <a:pt x="356" y="337"/>
                      <a:pt x="356" y="335"/>
                    </a:cubicBezTo>
                    <a:cubicBezTo>
                      <a:pt x="356" y="330"/>
                      <a:pt x="356" y="324"/>
                      <a:pt x="356" y="316"/>
                    </a:cubicBezTo>
                    <a:cubicBezTo>
                      <a:pt x="355" y="300"/>
                      <a:pt x="355" y="277"/>
                      <a:pt x="355" y="247"/>
                    </a:cubicBezTo>
                    <a:cubicBezTo>
                      <a:pt x="355" y="188"/>
                      <a:pt x="355" y="104"/>
                      <a:pt x="354" y="2"/>
                    </a:cubicBezTo>
                    <a:lnTo>
                      <a:pt x="356" y="4"/>
                    </a:lnTo>
                    <a:cubicBezTo>
                      <a:pt x="253" y="4"/>
                      <a:pt x="131" y="4"/>
                      <a:pt x="1" y="4"/>
                    </a:cubicBezTo>
                    <a:cubicBezTo>
                      <a:pt x="1" y="5"/>
                      <a:pt x="5" y="0"/>
                      <a:pt x="3" y="2"/>
                    </a:cubicBezTo>
                    <a:lnTo>
                      <a:pt x="3" y="2"/>
                    </a:lnTo>
                    <a:lnTo>
                      <a:pt x="3" y="48"/>
                    </a:lnTo>
                    <a:cubicBezTo>
                      <a:pt x="3" y="63"/>
                      <a:pt x="3" y="79"/>
                      <a:pt x="3" y="93"/>
                    </a:cubicBezTo>
                    <a:cubicBezTo>
                      <a:pt x="3" y="123"/>
                      <a:pt x="3" y="152"/>
                      <a:pt x="3" y="181"/>
                    </a:cubicBezTo>
                    <a:cubicBezTo>
                      <a:pt x="3" y="238"/>
                      <a:pt x="3" y="292"/>
                      <a:pt x="3" y="341"/>
                    </a:cubicBezTo>
                    <a:lnTo>
                      <a:pt x="1" y="339"/>
                    </a:lnTo>
                    <a:cubicBezTo>
                      <a:pt x="107" y="340"/>
                      <a:pt x="196" y="340"/>
                      <a:pt x="258" y="340"/>
                    </a:cubicBezTo>
                    <a:cubicBezTo>
                      <a:pt x="289" y="340"/>
                      <a:pt x="313" y="340"/>
                      <a:pt x="330" y="341"/>
                    </a:cubicBezTo>
                    <a:cubicBezTo>
                      <a:pt x="338" y="341"/>
                      <a:pt x="345" y="341"/>
                      <a:pt x="349" y="341"/>
                    </a:cubicBezTo>
                    <a:cubicBezTo>
                      <a:pt x="351" y="341"/>
                      <a:pt x="353" y="341"/>
                      <a:pt x="354" y="341"/>
                    </a:cubicBezTo>
                    <a:cubicBezTo>
                      <a:pt x="355" y="341"/>
                      <a:pt x="356" y="341"/>
                      <a:pt x="356" y="341"/>
                    </a:cubicBezTo>
                    <a:lnTo>
                      <a:pt x="354" y="341"/>
                    </a:lnTo>
                    <a:cubicBezTo>
                      <a:pt x="353" y="341"/>
                      <a:pt x="352" y="341"/>
                      <a:pt x="350" y="341"/>
                    </a:cubicBezTo>
                    <a:cubicBezTo>
                      <a:pt x="345" y="341"/>
                      <a:pt x="339" y="341"/>
                      <a:pt x="331" y="341"/>
                    </a:cubicBezTo>
                    <a:cubicBezTo>
                      <a:pt x="314" y="342"/>
                      <a:pt x="290" y="342"/>
                      <a:pt x="259" y="342"/>
                    </a:cubicBezTo>
                    <a:cubicBezTo>
                      <a:pt x="197" y="342"/>
                      <a:pt x="108" y="342"/>
                      <a:pt x="1" y="343"/>
                    </a:cubicBezTo>
                    <a:lnTo>
                      <a:pt x="0" y="343"/>
                    </a:lnTo>
                    <a:lnTo>
                      <a:pt x="0" y="341"/>
                    </a:lnTo>
                    <a:cubicBezTo>
                      <a:pt x="0" y="292"/>
                      <a:pt x="0" y="238"/>
                      <a:pt x="0" y="181"/>
                    </a:cubicBezTo>
                    <a:cubicBezTo>
                      <a:pt x="0" y="152"/>
                      <a:pt x="0" y="123"/>
                      <a:pt x="0" y="93"/>
                    </a:cubicBezTo>
                    <a:cubicBezTo>
                      <a:pt x="0" y="78"/>
                      <a:pt x="0" y="63"/>
                      <a:pt x="0" y="48"/>
                    </a:cubicBezTo>
                    <a:lnTo>
                      <a:pt x="0" y="2"/>
                    </a:lnTo>
                    <a:lnTo>
                      <a:pt x="0" y="2"/>
                    </a:lnTo>
                    <a:cubicBezTo>
                      <a:pt x="-2" y="4"/>
                      <a:pt x="2" y="0"/>
                      <a:pt x="2" y="0"/>
                    </a:cubicBezTo>
                    <a:cubicBezTo>
                      <a:pt x="132" y="0"/>
                      <a:pt x="253" y="0"/>
                      <a:pt x="356" y="0"/>
                    </a:cubicBezTo>
                    <a:lnTo>
                      <a:pt x="358" y="0"/>
                    </a:lnTo>
                    <a:lnTo>
                      <a:pt x="358" y="2"/>
                    </a:lnTo>
                    <a:cubicBezTo>
                      <a:pt x="358" y="104"/>
                      <a:pt x="357" y="189"/>
                      <a:pt x="357" y="249"/>
                    </a:cubicBezTo>
                    <a:cubicBezTo>
                      <a:pt x="357" y="278"/>
                      <a:pt x="357" y="301"/>
                      <a:pt x="357" y="317"/>
                    </a:cubicBezTo>
                    <a:cubicBezTo>
                      <a:pt x="356" y="325"/>
                      <a:pt x="356" y="331"/>
                      <a:pt x="356" y="335"/>
                    </a:cubicBezTo>
                    <a:cubicBezTo>
                      <a:pt x="356" y="337"/>
                      <a:pt x="356" y="338"/>
                      <a:pt x="356" y="340"/>
                    </a:cubicBezTo>
                    <a:cubicBezTo>
                      <a:pt x="356" y="341"/>
                      <a:pt x="356" y="341"/>
                      <a:pt x="356" y="3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995" name="Google Shape;995;p29"/>
            <p:cNvSpPr/>
            <p:nvPr/>
          </p:nvSpPr>
          <p:spPr>
            <a:xfrm>
              <a:off x="8155796" y="3367253"/>
              <a:ext cx="400082" cy="400082"/>
            </a:xfrm>
            <a:custGeom>
              <a:rect b="b" l="l" r="r" t="t"/>
              <a:pathLst>
                <a:path extrusionOk="0" h="257" w="257">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2" y="28"/>
                  </a:lnTo>
                  <a:cubicBezTo>
                    <a:pt x="170" y="31"/>
                    <a:pt x="179" y="35"/>
                    <a:pt x="187" y="40"/>
                  </a:cubicBezTo>
                  <a:lnTo>
                    <a:pt x="209" y="28"/>
                  </a:lnTo>
                  <a:lnTo>
                    <a:pt x="238" y="60"/>
                  </a:lnTo>
                  <a:lnTo>
                    <a:pt x="223" y="81"/>
                  </a:lnTo>
                  <a:cubicBezTo>
                    <a:pt x="227" y="89"/>
                    <a:pt x="230" y="98"/>
                    <a:pt x="232" y="107"/>
                  </a:cubicBezTo>
                  <a:lnTo>
                    <a:pt x="257" y="114"/>
                  </a:lnTo>
                  <a:lnTo>
                    <a:pt x="255" y="157"/>
                  </a:lnTo>
                  <a:lnTo>
                    <a:pt x="229" y="161"/>
                  </a:lnTo>
                  <a:cubicBezTo>
                    <a:pt x="226" y="170"/>
                    <a:pt x="222" y="179"/>
                    <a:pt x="217" y="186"/>
                  </a:cubicBezTo>
                  <a:lnTo>
                    <a:pt x="229" y="209"/>
                  </a:lnTo>
                  <a:lnTo>
                    <a:pt x="198"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20" y="197"/>
                  </a:lnTo>
                  <a:lnTo>
                    <a:pt x="35" y="176"/>
                  </a:lnTo>
                  <a:cubicBezTo>
                    <a:pt x="30" y="168"/>
                    <a:pt x="27" y="159"/>
                    <a:pt x="25" y="150"/>
                  </a:cubicBezTo>
                  <a:lnTo>
                    <a:pt x="0" y="143"/>
                  </a:lnTo>
                  <a:lnTo>
                    <a:pt x="3" y="100"/>
                  </a:lnTo>
                  <a:lnTo>
                    <a:pt x="28" y="96"/>
                  </a:lnTo>
                  <a:moveTo>
                    <a:pt x="83" y="124"/>
                  </a:moveTo>
                  <a:cubicBezTo>
                    <a:pt x="81" y="149"/>
                    <a:pt x="101" y="171"/>
                    <a:pt x="126" y="172"/>
                  </a:cubicBezTo>
                  <a:cubicBezTo>
                    <a:pt x="152" y="174"/>
                    <a:pt x="174" y="154"/>
                    <a:pt x="175" y="129"/>
                  </a:cubicBezTo>
                  <a:cubicBezTo>
                    <a:pt x="177" y="104"/>
                    <a:pt x="157" y="82"/>
                    <a:pt x="131" y="81"/>
                  </a:cubicBezTo>
                  <a:cubicBezTo>
                    <a:pt x="106" y="79"/>
                    <a:pt x="84" y="99"/>
                    <a:pt x="83" y="12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6" name="Google Shape;996;p29"/>
            <p:cNvSpPr/>
            <p:nvPr/>
          </p:nvSpPr>
          <p:spPr>
            <a:xfrm>
              <a:off x="8328599" y="1725188"/>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7" name="Google Shape;997;p29"/>
            <p:cNvSpPr/>
            <p:nvPr/>
          </p:nvSpPr>
          <p:spPr>
            <a:xfrm>
              <a:off x="7936301" y="1508801"/>
              <a:ext cx="418763" cy="249078"/>
            </a:xfrm>
            <a:custGeom>
              <a:rect b="b" l="l" r="r" t="t"/>
              <a:pathLst>
                <a:path extrusionOk="0" h="160" w="269">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anchorCtr="1" anchor="ctr" bIns="12600" lIns="90000" spcFirstLastPara="1" rIns="90000" wrap="square" tIns="126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998" name="Google Shape;998;p29"/>
            <p:cNvGrpSpPr/>
            <p:nvPr/>
          </p:nvGrpSpPr>
          <p:grpSpPr>
            <a:xfrm>
              <a:off x="4990776" y="257734"/>
              <a:ext cx="563540" cy="563540"/>
              <a:chOff x="4838376" y="257734"/>
              <a:chExt cx="563540" cy="563540"/>
            </a:xfrm>
          </p:grpSpPr>
          <p:sp>
            <p:nvSpPr>
              <p:cNvPr id="999" name="Google Shape;999;p29"/>
              <p:cNvSpPr/>
              <p:nvPr/>
            </p:nvSpPr>
            <p:spPr>
              <a:xfrm>
                <a:off x="4838376" y="257734"/>
                <a:ext cx="563540" cy="563540"/>
              </a:xfrm>
              <a:custGeom>
                <a:rect b="b" l="l" r="r" t="t"/>
                <a:pathLst>
                  <a:path extrusionOk="0" h="362" w="362">
                    <a:moveTo>
                      <a:pt x="181" y="362"/>
                    </a:moveTo>
                    <a:lnTo>
                      <a:pt x="285" y="362"/>
                    </a:lnTo>
                    <a:cubicBezTo>
                      <a:pt x="328" y="362"/>
                      <a:pt x="362" y="328"/>
                      <a:pt x="362" y="286"/>
                    </a:cubicBezTo>
                    <a:lnTo>
                      <a:pt x="362" y="77"/>
                    </a:lnTo>
                    <a:cubicBezTo>
                      <a:pt x="362" y="35"/>
                      <a:pt x="328" y="0"/>
                      <a:pt x="285" y="0"/>
                    </a:cubicBezTo>
                    <a:lnTo>
                      <a:pt x="77" y="0"/>
                    </a:lnTo>
                    <a:cubicBezTo>
                      <a:pt x="34" y="0"/>
                      <a:pt x="0" y="35"/>
                      <a:pt x="0" y="77"/>
                    </a:cubicBezTo>
                    <a:lnTo>
                      <a:pt x="0" y="286"/>
                    </a:lnTo>
                    <a:cubicBezTo>
                      <a:pt x="0" y="328"/>
                      <a:pt x="34" y="362"/>
                      <a:pt x="77" y="362"/>
                    </a:cubicBezTo>
                    <a:lnTo>
                      <a:pt x="181" y="36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0" name="Google Shape;1000;p29"/>
              <p:cNvSpPr/>
              <p:nvPr/>
            </p:nvSpPr>
            <p:spPr>
              <a:xfrm>
                <a:off x="5029855" y="441429"/>
                <a:ext cx="199263" cy="216387"/>
              </a:xfrm>
              <a:custGeom>
                <a:rect b="b" l="l" r="r" t="t"/>
                <a:pathLst>
                  <a:path extrusionOk="0" h="139" w="128">
                    <a:moveTo>
                      <a:pt x="4" y="138"/>
                    </a:moveTo>
                    <a:lnTo>
                      <a:pt x="42" y="138"/>
                    </a:lnTo>
                    <a:cubicBezTo>
                      <a:pt x="44" y="138"/>
                      <a:pt x="46" y="136"/>
                      <a:pt x="46" y="134"/>
                    </a:cubicBezTo>
                    <a:lnTo>
                      <a:pt x="46" y="94"/>
                    </a:lnTo>
                    <a:cubicBezTo>
                      <a:pt x="46" y="92"/>
                      <a:pt x="48" y="90"/>
                      <a:pt x="50" y="90"/>
                    </a:cubicBezTo>
                    <a:lnTo>
                      <a:pt x="77" y="90"/>
                    </a:lnTo>
                    <a:cubicBezTo>
                      <a:pt x="80" y="90"/>
                      <a:pt x="81" y="92"/>
                      <a:pt x="81" y="94"/>
                    </a:cubicBezTo>
                    <a:lnTo>
                      <a:pt x="81" y="135"/>
                    </a:lnTo>
                    <a:cubicBezTo>
                      <a:pt x="81" y="137"/>
                      <a:pt x="83" y="139"/>
                      <a:pt x="86" y="139"/>
                    </a:cubicBezTo>
                    <a:lnTo>
                      <a:pt x="123" y="139"/>
                    </a:lnTo>
                    <a:cubicBezTo>
                      <a:pt x="126" y="139"/>
                      <a:pt x="128" y="137"/>
                      <a:pt x="128" y="135"/>
                    </a:cubicBezTo>
                    <a:lnTo>
                      <a:pt x="128" y="61"/>
                    </a:lnTo>
                    <a:cubicBezTo>
                      <a:pt x="128" y="60"/>
                      <a:pt x="127" y="59"/>
                      <a:pt x="126" y="59"/>
                    </a:cubicBezTo>
                    <a:lnTo>
                      <a:pt x="66" y="1"/>
                    </a:lnTo>
                    <a:cubicBezTo>
                      <a:pt x="65" y="-1"/>
                      <a:pt x="62" y="-1"/>
                      <a:pt x="61" y="1"/>
                    </a:cubicBezTo>
                    <a:lnTo>
                      <a:pt x="1" y="57"/>
                    </a:lnTo>
                    <a:cubicBezTo>
                      <a:pt x="0" y="58"/>
                      <a:pt x="0" y="59"/>
                      <a:pt x="0" y="60"/>
                    </a:cubicBezTo>
                    <a:lnTo>
                      <a:pt x="0" y="134"/>
                    </a:lnTo>
                    <a:cubicBezTo>
                      <a:pt x="0" y="136"/>
                      <a:pt x="2" y="138"/>
                      <a:pt x="4" y="138"/>
                    </a:cubicBezTo>
                    <a:close/>
                  </a:path>
                </a:pathLst>
              </a:custGeom>
              <a:solidFill>
                <a:schemeClr val="lt1"/>
              </a:solidFill>
              <a:ln>
                <a:noFill/>
              </a:ln>
            </p:spPr>
            <p:txBody>
              <a:bodyPr anchorCtr="1" anchor="ctr" bIns="5025" lIns="90000" spcFirstLastPara="1" rIns="90000" wrap="square" tIns="5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pic>
        <p:nvPicPr>
          <p:cNvPr id="1001" name="Google Shape;1001;p29"/>
          <p:cNvPicPr preferRelativeResize="0"/>
          <p:nvPr>
            <p:ph idx="2" type="pic"/>
          </p:nvPr>
        </p:nvPicPr>
        <p:blipFill rotWithShape="1">
          <a:blip r:embed="rId3">
            <a:alphaModFix/>
          </a:blip>
          <a:srcRect b="19182" l="88" r="36891" t="1483"/>
          <a:stretch/>
        </p:blipFill>
        <p:spPr>
          <a:xfrm>
            <a:off x="5882956" y="910538"/>
            <a:ext cx="1759550" cy="332307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1" name="Shape 9291"/>
        <p:cNvGrpSpPr/>
        <p:nvPr/>
      </p:nvGrpSpPr>
      <p:grpSpPr>
        <a:xfrm>
          <a:off x="0" y="0"/>
          <a:ext cx="0" cy="0"/>
          <a:chOff x="0" y="0"/>
          <a:chExt cx="0" cy="0"/>
        </a:xfrm>
      </p:grpSpPr>
      <p:pic>
        <p:nvPicPr>
          <p:cNvPr id="9292" name="Google Shape;9292;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30"/>
          <p:cNvSpPr txBox="1"/>
          <p:nvPr>
            <p:ph type="title"/>
          </p:nvPr>
        </p:nvSpPr>
        <p:spPr>
          <a:xfrm>
            <a:off x="3989375" y="2571975"/>
            <a:ext cx="43836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007" name="Google Shape;1007;p30"/>
          <p:cNvSpPr txBox="1"/>
          <p:nvPr>
            <p:ph idx="2" type="title"/>
          </p:nvPr>
        </p:nvSpPr>
        <p:spPr>
          <a:xfrm>
            <a:off x="5642675" y="1454775"/>
            <a:ext cx="1077000" cy="9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008" name="Google Shape;1008;p30"/>
          <p:cNvGrpSpPr/>
          <p:nvPr/>
        </p:nvGrpSpPr>
        <p:grpSpPr>
          <a:xfrm>
            <a:off x="418555" y="2815949"/>
            <a:ext cx="3225743" cy="2405363"/>
            <a:chOff x="418555" y="2815949"/>
            <a:chExt cx="3225743" cy="2405363"/>
          </a:xfrm>
        </p:grpSpPr>
        <p:grpSp>
          <p:nvGrpSpPr>
            <p:cNvPr id="1009" name="Google Shape;1009;p30"/>
            <p:cNvGrpSpPr/>
            <p:nvPr/>
          </p:nvGrpSpPr>
          <p:grpSpPr>
            <a:xfrm>
              <a:off x="418555" y="2815949"/>
              <a:ext cx="2661006" cy="2405363"/>
              <a:chOff x="418555" y="2815949"/>
              <a:chExt cx="2661006" cy="2405363"/>
            </a:xfrm>
          </p:grpSpPr>
          <p:sp>
            <p:nvSpPr>
              <p:cNvPr id="1010" name="Google Shape;1010;p30"/>
              <p:cNvSpPr/>
              <p:nvPr/>
            </p:nvSpPr>
            <p:spPr>
              <a:xfrm>
                <a:off x="1417886" y="4361425"/>
                <a:ext cx="1661675" cy="859888"/>
              </a:xfrm>
              <a:custGeom>
                <a:rect b="b" l="l" r="r" t="t"/>
                <a:pathLst>
                  <a:path extrusionOk="0" h="518" w="1001">
                    <a:moveTo>
                      <a:pt x="281" y="434"/>
                    </a:moveTo>
                    <a:cubicBezTo>
                      <a:pt x="302" y="359"/>
                      <a:pt x="377" y="94"/>
                      <a:pt x="398" y="19"/>
                    </a:cubicBezTo>
                    <a:cubicBezTo>
                      <a:pt x="401" y="8"/>
                      <a:pt x="412" y="0"/>
                      <a:pt x="424" y="0"/>
                    </a:cubicBezTo>
                    <a:lnTo>
                      <a:pt x="975" y="0"/>
                    </a:lnTo>
                    <a:cubicBezTo>
                      <a:pt x="993" y="0"/>
                      <a:pt x="1005" y="17"/>
                      <a:pt x="1001" y="34"/>
                    </a:cubicBezTo>
                    <a:lnTo>
                      <a:pt x="868" y="499"/>
                    </a:lnTo>
                    <a:cubicBezTo>
                      <a:pt x="865" y="510"/>
                      <a:pt x="854" y="518"/>
                      <a:pt x="842" y="518"/>
                    </a:cubicBezTo>
                    <a:lnTo>
                      <a:pt x="27" y="518"/>
                    </a:lnTo>
                    <a:cubicBezTo>
                      <a:pt x="-5" y="518"/>
                      <a:pt x="-11" y="472"/>
                      <a:pt x="21" y="465"/>
                    </a:cubicBezTo>
                    <a:cubicBezTo>
                      <a:pt x="21" y="465"/>
                      <a:pt x="22" y="465"/>
                      <a:pt x="23" y="465"/>
                    </a:cubicBezTo>
                    <a:cubicBezTo>
                      <a:pt x="72" y="455"/>
                      <a:pt x="204" y="454"/>
                      <a:pt x="255" y="454"/>
                    </a:cubicBezTo>
                    <a:cubicBezTo>
                      <a:pt x="267" y="454"/>
                      <a:pt x="278" y="446"/>
                      <a:pt x="281" y="4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1" name="Google Shape;1011;p30"/>
              <p:cNvSpPr/>
              <p:nvPr/>
            </p:nvSpPr>
            <p:spPr>
              <a:xfrm>
                <a:off x="1924191" y="4419525"/>
                <a:ext cx="1082330" cy="697206"/>
              </a:xfrm>
              <a:custGeom>
                <a:rect b="b" l="l" r="r" t="t"/>
                <a:pathLst>
                  <a:path extrusionOk="0" h="420" w="652">
                    <a:moveTo>
                      <a:pt x="652" y="0"/>
                    </a:moveTo>
                    <a:lnTo>
                      <a:pt x="530" y="417"/>
                    </a:lnTo>
                    <a:lnTo>
                      <a:pt x="0" y="420"/>
                    </a:lnTo>
                    <a:lnTo>
                      <a:pt x="118" y="0"/>
                    </a:lnTo>
                    <a:lnTo>
                      <a:pt x="65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2" name="Google Shape;1012;p30"/>
              <p:cNvSpPr/>
              <p:nvPr/>
            </p:nvSpPr>
            <p:spPr>
              <a:xfrm>
                <a:off x="2631359" y="4665208"/>
                <a:ext cx="217462" cy="4980"/>
              </a:xfrm>
              <a:custGeom>
                <a:rect b="b" l="l" r="r" t="t"/>
                <a:pathLst>
                  <a:path extrusionOk="0" h="3" w="131">
                    <a:moveTo>
                      <a:pt x="0" y="1"/>
                    </a:moveTo>
                    <a:cubicBezTo>
                      <a:pt x="0" y="2"/>
                      <a:pt x="28" y="3"/>
                      <a:pt x="65" y="3"/>
                    </a:cubicBezTo>
                    <a:cubicBezTo>
                      <a:pt x="101" y="3"/>
                      <a:pt x="131" y="2"/>
                      <a:pt x="131" y="1"/>
                    </a:cubicBezTo>
                    <a:cubicBezTo>
                      <a:pt x="131" y="0"/>
                      <a:pt x="101" y="0"/>
                      <a:pt x="65" y="0"/>
                    </a:cubicBezTo>
                    <a:cubicBezTo>
                      <a:pt x="28" y="0"/>
                      <a:pt x="0" y="0"/>
                      <a:pt x="0"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3" name="Google Shape;1013;p30"/>
              <p:cNvSpPr/>
              <p:nvPr/>
            </p:nvSpPr>
            <p:spPr>
              <a:xfrm>
                <a:off x="2677839" y="4764809"/>
                <a:ext cx="142761" cy="4980"/>
              </a:xfrm>
              <a:custGeom>
                <a:rect b="b" l="l" r="r" t="t"/>
                <a:pathLst>
                  <a:path extrusionOk="0" h="3" w="86">
                    <a:moveTo>
                      <a:pt x="0" y="2"/>
                    </a:moveTo>
                    <a:cubicBezTo>
                      <a:pt x="0" y="2"/>
                      <a:pt x="19" y="3"/>
                      <a:pt x="43" y="3"/>
                    </a:cubicBezTo>
                    <a:cubicBezTo>
                      <a:pt x="67" y="3"/>
                      <a:pt x="86" y="2"/>
                      <a:pt x="86" y="2"/>
                    </a:cubicBezTo>
                    <a:cubicBezTo>
                      <a:pt x="86" y="1"/>
                      <a:pt x="67" y="0"/>
                      <a:pt x="43" y="0"/>
                    </a:cubicBezTo>
                    <a:cubicBezTo>
                      <a:pt x="19" y="0"/>
                      <a:pt x="0" y="1"/>
                      <a:pt x="0" y="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4" name="Google Shape;1014;p30"/>
              <p:cNvSpPr/>
              <p:nvPr/>
            </p:nvSpPr>
            <p:spPr>
              <a:xfrm>
                <a:off x="2382356" y="4764809"/>
                <a:ext cx="258962" cy="4980"/>
              </a:xfrm>
              <a:custGeom>
                <a:rect b="b" l="l" r="r" t="t"/>
                <a:pathLst>
                  <a:path extrusionOk="0" h="3" w="156">
                    <a:moveTo>
                      <a:pt x="0" y="2"/>
                    </a:moveTo>
                    <a:cubicBezTo>
                      <a:pt x="0" y="2"/>
                      <a:pt x="35" y="3"/>
                      <a:pt x="78" y="3"/>
                    </a:cubicBezTo>
                    <a:cubicBezTo>
                      <a:pt x="121" y="3"/>
                      <a:pt x="156" y="2"/>
                      <a:pt x="156" y="2"/>
                    </a:cubicBezTo>
                    <a:cubicBezTo>
                      <a:pt x="156" y="1"/>
                      <a:pt x="121" y="0"/>
                      <a:pt x="78" y="0"/>
                    </a:cubicBezTo>
                    <a:cubicBezTo>
                      <a:pt x="35" y="0"/>
                      <a:pt x="0" y="1"/>
                      <a:pt x="0" y="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5" name="Google Shape;1015;p30"/>
              <p:cNvSpPr/>
              <p:nvPr/>
            </p:nvSpPr>
            <p:spPr>
              <a:xfrm>
                <a:off x="2847161" y="4549007"/>
                <a:ext cx="38180" cy="49800"/>
              </a:xfrm>
              <a:custGeom>
                <a:rect b="b" l="l" r="r" t="t"/>
                <a:pathLst>
                  <a:path extrusionOk="0" h="30" w="23">
                    <a:moveTo>
                      <a:pt x="0" y="30"/>
                    </a:moveTo>
                    <a:cubicBezTo>
                      <a:pt x="0" y="31"/>
                      <a:pt x="10" y="26"/>
                      <a:pt x="22" y="19"/>
                    </a:cubicBezTo>
                    <a:lnTo>
                      <a:pt x="23" y="18"/>
                    </a:lnTo>
                    <a:lnTo>
                      <a:pt x="22" y="17"/>
                    </a:lnTo>
                    <a:lnTo>
                      <a:pt x="21" y="16"/>
                    </a:lnTo>
                    <a:cubicBezTo>
                      <a:pt x="11" y="7"/>
                      <a:pt x="2" y="0"/>
                      <a:pt x="1" y="0"/>
                    </a:cubicBezTo>
                    <a:cubicBezTo>
                      <a:pt x="1" y="1"/>
                      <a:pt x="9" y="9"/>
                      <a:pt x="20" y="18"/>
                    </a:cubicBezTo>
                    <a:lnTo>
                      <a:pt x="20" y="19"/>
                    </a:lnTo>
                    <a:lnTo>
                      <a:pt x="20" y="17"/>
                    </a:lnTo>
                    <a:cubicBezTo>
                      <a:pt x="9" y="23"/>
                      <a:pt x="-1" y="30"/>
                      <a:pt x="0" y="3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6" name="Google Shape;1016;p30"/>
              <p:cNvSpPr/>
              <p:nvPr/>
            </p:nvSpPr>
            <p:spPr>
              <a:xfrm>
                <a:off x="2754200" y="4549007"/>
                <a:ext cx="39840" cy="53120"/>
              </a:xfrm>
              <a:custGeom>
                <a:rect b="b" l="l" r="r" t="t"/>
                <a:pathLst>
                  <a:path extrusionOk="0" h="32" w="24">
                    <a:moveTo>
                      <a:pt x="24" y="0"/>
                    </a:moveTo>
                    <a:cubicBezTo>
                      <a:pt x="24" y="0"/>
                      <a:pt x="14" y="5"/>
                      <a:pt x="2" y="12"/>
                    </a:cubicBezTo>
                    <a:lnTo>
                      <a:pt x="0" y="13"/>
                    </a:lnTo>
                    <a:lnTo>
                      <a:pt x="1" y="14"/>
                    </a:lnTo>
                    <a:lnTo>
                      <a:pt x="2" y="14"/>
                    </a:lnTo>
                    <a:cubicBezTo>
                      <a:pt x="11" y="25"/>
                      <a:pt x="19" y="33"/>
                      <a:pt x="20" y="32"/>
                    </a:cubicBezTo>
                    <a:cubicBezTo>
                      <a:pt x="20" y="32"/>
                      <a:pt x="13" y="23"/>
                      <a:pt x="4" y="13"/>
                    </a:cubicBezTo>
                    <a:lnTo>
                      <a:pt x="3" y="12"/>
                    </a:lnTo>
                    <a:lnTo>
                      <a:pt x="3" y="14"/>
                    </a:lnTo>
                    <a:cubicBezTo>
                      <a:pt x="15" y="7"/>
                      <a:pt x="24" y="1"/>
                      <a:pt x="24"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7" name="Google Shape;1017;p30"/>
              <p:cNvSpPr/>
              <p:nvPr/>
            </p:nvSpPr>
            <p:spPr>
              <a:xfrm>
                <a:off x="2802341" y="4535727"/>
                <a:ext cx="31540" cy="87981"/>
              </a:xfrm>
              <a:custGeom>
                <a:rect b="b" l="l" r="r" t="t"/>
                <a:pathLst>
                  <a:path extrusionOk="0" h="53" w="19">
                    <a:moveTo>
                      <a:pt x="0" y="0"/>
                    </a:moveTo>
                    <a:cubicBezTo>
                      <a:pt x="0" y="0"/>
                      <a:pt x="2" y="12"/>
                      <a:pt x="8" y="27"/>
                    </a:cubicBezTo>
                    <a:cubicBezTo>
                      <a:pt x="13" y="42"/>
                      <a:pt x="18" y="54"/>
                      <a:pt x="19" y="53"/>
                    </a:cubicBezTo>
                    <a:cubicBezTo>
                      <a:pt x="19" y="52"/>
                      <a:pt x="16" y="41"/>
                      <a:pt x="11" y="26"/>
                    </a:cubicBezTo>
                    <a:cubicBezTo>
                      <a:pt x="6" y="11"/>
                      <a:pt x="1" y="0"/>
                      <a:pt x="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8" name="Google Shape;1018;p30"/>
              <p:cNvSpPr/>
              <p:nvPr/>
            </p:nvSpPr>
            <p:spPr>
              <a:xfrm>
                <a:off x="2120073" y="4655248"/>
                <a:ext cx="448204" cy="4980"/>
              </a:xfrm>
              <a:custGeom>
                <a:rect b="b" l="l" r="r" t="t"/>
                <a:pathLst>
                  <a:path extrusionOk="0" h="3" w="270">
                    <a:moveTo>
                      <a:pt x="0" y="2"/>
                    </a:moveTo>
                    <a:cubicBezTo>
                      <a:pt x="0" y="2"/>
                      <a:pt x="61" y="3"/>
                      <a:pt x="135" y="3"/>
                    </a:cubicBezTo>
                    <a:cubicBezTo>
                      <a:pt x="210" y="3"/>
                      <a:pt x="270" y="2"/>
                      <a:pt x="270" y="2"/>
                    </a:cubicBezTo>
                    <a:cubicBezTo>
                      <a:pt x="270" y="1"/>
                      <a:pt x="210" y="0"/>
                      <a:pt x="135" y="0"/>
                    </a:cubicBezTo>
                    <a:cubicBezTo>
                      <a:pt x="61" y="0"/>
                      <a:pt x="0" y="1"/>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9" name="Google Shape;1019;p30"/>
              <p:cNvSpPr/>
              <p:nvPr/>
            </p:nvSpPr>
            <p:spPr>
              <a:xfrm>
                <a:off x="2143314" y="4710028"/>
                <a:ext cx="698866" cy="4980"/>
              </a:xfrm>
              <a:custGeom>
                <a:rect b="b" l="l" r="r" t="t"/>
                <a:pathLst>
                  <a:path extrusionOk="0" h="3" w="421">
                    <a:moveTo>
                      <a:pt x="0" y="2"/>
                    </a:moveTo>
                    <a:cubicBezTo>
                      <a:pt x="0" y="3"/>
                      <a:pt x="94" y="3"/>
                      <a:pt x="210" y="3"/>
                    </a:cubicBezTo>
                    <a:cubicBezTo>
                      <a:pt x="326" y="3"/>
                      <a:pt x="421" y="3"/>
                      <a:pt x="421" y="2"/>
                    </a:cubicBezTo>
                    <a:cubicBezTo>
                      <a:pt x="421" y="1"/>
                      <a:pt x="326" y="0"/>
                      <a:pt x="210" y="0"/>
                    </a:cubicBezTo>
                    <a:cubicBezTo>
                      <a:pt x="94" y="0"/>
                      <a:pt x="0" y="1"/>
                      <a:pt x="0" y="2"/>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0" name="Google Shape;1020;p30"/>
              <p:cNvSpPr/>
              <p:nvPr/>
            </p:nvSpPr>
            <p:spPr>
              <a:xfrm>
                <a:off x="2559978" y="4851130"/>
                <a:ext cx="219122" cy="4980"/>
              </a:xfrm>
              <a:custGeom>
                <a:rect b="b" l="l" r="r" t="t"/>
                <a:pathLst>
                  <a:path extrusionOk="0" h="3" w="132">
                    <a:moveTo>
                      <a:pt x="0" y="1"/>
                    </a:moveTo>
                    <a:cubicBezTo>
                      <a:pt x="0" y="2"/>
                      <a:pt x="29" y="3"/>
                      <a:pt x="66" y="3"/>
                    </a:cubicBezTo>
                    <a:cubicBezTo>
                      <a:pt x="102" y="3"/>
                      <a:pt x="132" y="2"/>
                      <a:pt x="132" y="1"/>
                    </a:cubicBezTo>
                    <a:cubicBezTo>
                      <a:pt x="132" y="1"/>
                      <a:pt x="102" y="0"/>
                      <a:pt x="66" y="0"/>
                    </a:cubicBezTo>
                    <a:cubicBezTo>
                      <a:pt x="29" y="0"/>
                      <a:pt x="0" y="1"/>
                      <a:pt x="0"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1" name="Google Shape;1021;p30"/>
              <p:cNvSpPr/>
              <p:nvPr/>
            </p:nvSpPr>
            <p:spPr>
              <a:xfrm>
                <a:off x="2608118" y="4952391"/>
                <a:ext cx="142761" cy="3320"/>
              </a:xfrm>
              <a:custGeom>
                <a:rect b="b" l="l" r="r" t="t"/>
                <a:pathLst>
                  <a:path extrusionOk="0" h="2" w="86">
                    <a:moveTo>
                      <a:pt x="0" y="1"/>
                    </a:moveTo>
                    <a:cubicBezTo>
                      <a:pt x="0" y="2"/>
                      <a:pt x="19" y="2"/>
                      <a:pt x="43" y="2"/>
                    </a:cubicBezTo>
                    <a:cubicBezTo>
                      <a:pt x="67" y="2"/>
                      <a:pt x="86" y="2"/>
                      <a:pt x="86" y="1"/>
                    </a:cubicBezTo>
                    <a:cubicBezTo>
                      <a:pt x="86" y="0"/>
                      <a:pt x="67" y="0"/>
                      <a:pt x="43" y="0"/>
                    </a:cubicBezTo>
                    <a:cubicBezTo>
                      <a:pt x="19" y="0"/>
                      <a:pt x="0" y="0"/>
                      <a:pt x="0"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2" name="Google Shape;1022;p30"/>
              <p:cNvSpPr/>
              <p:nvPr/>
            </p:nvSpPr>
            <p:spPr>
              <a:xfrm>
                <a:off x="2312635" y="4952391"/>
                <a:ext cx="258962" cy="3320"/>
              </a:xfrm>
              <a:custGeom>
                <a:rect b="b" l="l" r="r" t="t"/>
                <a:pathLst>
                  <a:path extrusionOk="0" h="2" w="156">
                    <a:moveTo>
                      <a:pt x="0" y="1"/>
                    </a:moveTo>
                    <a:cubicBezTo>
                      <a:pt x="0" y="2"/>
                      <a:pt x="35" y="2"/>
                      <a:pt x="78" y="2"/>
                    </a:cubicBezTo>
                    <a:cubicBezTo>
                      <a:pt x="121" y="2"/>
                      <a:pt x="156" y="2"/>
                      <a:pt x="156" y="1"/>
                    </a:cubicBezTo>
                    <a:cubicBezTo>
                      <a:pt x="156" y="0"/>
                      <a:pt x="121" y="0"/>
                      <a:pt x="78" y="0"/>
                    </a:cubicBezTo>
                    <a:cubicBezTo>
                      <a:pt x="35" y="0"/>
                      <a:pt x="0" y="0"/>
                      <a:pt x="0" y="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3" name="Google Shape;1023;p30"/>
              <p:cNvSpPr/>
              <p:nvPr/>
            </p:nvSpPr>
            <p:spPr>
              <a:xfrm>
                <a:off x="2071933" y="4897610"/>
                <a:ext cx="700526" cy="3320"/>
              </a:xfrm>
              <a:custGeom>
                <a:rect b="b" l="l" r="r" t="t"/>
                <a:pathLst>
                  <a:path extrusionOk="0" h="2" w="422">
                    <a:moveTo>
                      <a:pt x="0" y="1"/>
                    </a:moveTo>
                    <a:cubicBezTo>
                      <a:pt x="0" y="2"/>
                      <a:pt x="95" y="2"/>
                      <a:pt x="211" y="2"/>
                    </a:cubicBezTo>
                    <a:cubicBezTo>
                      <a:pt x="327" y="2"/>
                      <a:pt x="422" y="2"/>
                      <a:pt x="422" y="1"/>
                    </a:cubicBezTo>
                    <a:cubicBezTo>
                      <a:pt x="422" y="0"/>
                      <a:pt x="327" y="0"/>
                      <a:pt x="211" y="0"/>
                    </a:cubicBezTo>
                    <a:cubicBezTo>
                      <a:pt x="95" y="0"/>
                      <a:pt x="0" y="0"/>
                      <a:pt x="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4" name="Google Shape;1024;p30"/>
              <p:cNvSpPr/>
              <p:nvPr/>
            </p:nvSpPr>
            <p:spPr>
              <a:xfrm>
                <a:off x="2815621" y="4371385"/>
                <a:ext cx="242362" cy="849928"/>
              </a:xfrm>
              <a:custGeom>
                <a:rect b="b" l="l" r="r" t="t"/>
                <a:pathLst>
                  <a:path extrusionOk="0" h="512" w="146">
                    <a:moveTo>
                      <a:pt x="0" y="512"/>
                    </a:moveTo>
                    <a:cubicBezTo>
                      <a:pt x="1" y="512"/>
                      <a:pt x="34" y="398"/>
                      <a:pt x="75" y="257"/>
                    </a:cubicBezTo>
                    <a:cubicBezTo>
                      <a:pt x="115" y="115"/>
                      <a:pt x="147" y="0"/>
                      <a:pt x="146" y="0"/>
                    </a:cubicBezTo>
                    <a:cubicBezTo>
                      <a:pt x="145" y="0"/>
                      <a:pt x="112" y="114"/>
                      <a:pt x="72" y="256"/>
                    </a:cubicBezTo>
                    <a:cubicBezTo>
                      <a:pt x="32" y="397"/>
                      <a:pt x="0" y="512"/>
                      <a:pt x="0" y="51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5" name="Google Shape;1025;p30"/>
              <p:cNvSpPr/>
              <p:nvPr/>
            </p:nvSpPr>
            <p:spPr>
              <a:xfrm>
                <a:off x="2143314" y="4578887"/>
                <a:ext cx="436584" cy="385123"/>
              </a:xfrm>
              <a:custGeom>
                <a:rect b="b" l="l" r="r" t="t"/>
                <a:pathLst>
                  <a:path extrusionOk="0" h="232" w="263">
                    <a:moveTo>
                      <a:pt x="261" y="6"/>
                    </a:moveTo>
                    <a:cubicBezTo>
                      <a:pt x="261" y="6"/>
                      <a:pt x="216" y="-8"/>
                      <a:pt x="185" y="6"/>
                    </a:cubicBezTo>
                    <a:cubicBezTo>
                      <a:pt x="154" y="21"/>
                      <a:pt x="0" y="140"/>
                      <a:pt x="0" y="140"/>
                    </a:cubicBezTo>
                    <a:lnTo>
                      <a:pt x="25" y="232"/>
                    </a:lnTo>
                    <a:lnTo>
                      <a:pt x="61" y="203"/>
                    </a:lnTo>
                    <a:cubicBezTo>
                      <a:pt x="61" y="203"/>
                      <a:pt x="119" y="211"/>
                      <a:pt x="142" y="189"/>
                    </a:cubicBezTo>
                    <a:cubicBezTo>
                      <a:pt x="164" y="166"/>
                      <a:pt x="190" y="145"/>
                      <a:pt x="190" y="145"/>
                    </a:cubicBezTo>
                    <a:cubicBezTo>
                      <a:pt x="190" y="145"/>
                      <a:pt x="213" y="182"/>
                      <a:pt x="226" y="180"/>
                    </a:cubicBezTo>
                    <a:cubicBezTo>
                      <a:pt x="235" y="178"/>
                      <a:pt x="240" y="149"/>
                      <a:pt x="240" y="149"/>
                    </a:cubicBezTo>
                    <a:cubicBezTo>
                      <a:pt x="240" y="149"/>
                      <a:pt x="268" y="156"/>
                      <a:pt x="261" y="129"/>
                    </a:cubicBezTo>
                    <a:lnTo>
                      <a:pt x="245" y="75"/>
                    </a:lnTo>
                    <a:cubicBezTo>
                      <a:pt x="242" y="66"/>
                      <a:pt x="233" y="59"/>
                      <a:pt x="223" y="58"/>
                    </a:cubicBezTo>
                    <a:lnTo>
                      <a:pt x="175" y="53"/>
                    </a:lnTo>
                    <a:lnTo>
                      <a:pt x="201" y="32"/>
                    </a:lnTo>
                    <a:cubicBezTo>
                      <a:pt x="201" y="32"/>
                      <a:pt x="229" y="34"/>
                      <a:pt x="253" y="29"/>
                    </a:cubicBezTo>
                    <a:cubicBezTo>
                      <a:pt x="261" y="27"/>
                      <a:pt x="267" y="11"/>
                      <a:pt x="261" y="6"/>
                    </a:cubicBezTo>
                    <a:close/>
                  </a:path>
                </a:pathLst>
              </a:custGeom>
              <a:solidFill>
                <a:srgbClr val="9E6753"/>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6" name="Google Shape;1026;p30"/>
              <p:cNvSpPr/>
              <p:nvPr/>
            </p:nvSpPr>
            <p:spPr>
              <a:xfrm>
                <a:off x="2408916" y="4733269"/>
                <a:ext cx="122841" cy="91301"/>
              </a:xfrm>
              <a:custGeom>
                <a:rect b="b" l="l" r="r" t="t"/>
                <a:pathLst>
                  <a:path extrusionOk="0" h="55" w="74">
                    <a:moveTo>
                      <a:pt x="0" y="12"/>
                    </a:moveTo>
                    <a:cubicBezTo>
                      <a:pt x="1" y="12"/>
                      <a:pt x="6" y="9"/>
                      <a:pt x="15" y="6"/>
                    </a:cubicBezTo>
                    <a:cubicBezTo>
                      <a:pt x="19" y="4"/>
                      <a:pt x="25" y="2"/>
                      <a:pt x="31" y="3"/>
                    </a:cubicBezTo>
                    <a:cubicBezTo>
                      <a:pt x="37" y="3"/>
                      <a:pt x="43" y="5"/>
                      <a:pt x="49" y="10"/>
                    </a:cubicBezTo>
                    <a:cubicBezTo>
                      <a:pt x="61" y="19"/>
                      <a:pt x="66" y="31"/>
                      <a:pt x="69" y="40"/>
                    </a:cubicBezTo>
                    <a:cubicBezTo>
                      <a:pt x="72" y="49"/>
                      <a:pt x="74" y="55"/>
                      <a:pt x="74" y="55"/>
                    </a:cubicBezTo>
                    <a:cubicBezTo>
                      <a:pt x="75" y="55"/>
                      <a:pt x="74" y="49"/>
                      <a:pt x="71" y="40"/>
                    </a:cubicBezTo>
                    <a:cubicBezTo>
                      <a:pt x="69" y="35"/>
                      <a:pt x="67" y="30"/>
                      <a:pt x="64" y="24"/>
                    </a:cubicBezTo>
                    <a:cubicBezTo>
                      <a:pt x="61" y="18"/>
                      <a:pt x="57" y="12"/>
                      <a:pt x="51" y="8"/>
                    </a:cubicBezTo>
                    <a:cubicBezTo>
                      <a:pt x="45" y="3"/>
                      <a:pt x="38" y="0"/>
                      <a:pt x="31" y="0"/>
                    </a:cubicBezTo>
                    <a:cubicBezTo>
                      <a:pt x="24" y="0"/>
                      <a:pt x="18" y="2"/>
                      <a:pt x="14" y="4"/>
                    </a:cubicBezTo>
                    <a:cubicBezTo>
                      <a:pt x="10" y="6"/>
                      <a:pt x="6" y="8"/>
                      <a:pt x="4" y="9"/>
                    </a:cubicBezTo>
                    <a:cubicBezTo>
                      <a:pt x="2" y="11"/>
                      <a:pt x="0" y="12"/>
                      <a:pt x="1" y="12"/>
                    </a:cubicBezTo>
                    <a:lnTo>
                      <a:pt x="0" y="12"/>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7" name="Google Shape;1027;p30"/>
              <p:cNvSpPr/>
              <p:nvPr/>
            </p:nvSpPr>
            <p:spPr>
              <a:xfrm>
                <a:off x="2388996" y="4663548"/>
                <a:ext cx="48140" cy="11620"/>
              </a:xfrm>
              <a:custGeom>
                <a:rect b="b" l="l" r="r" t="t"/>
                <a:pathLst>
                  <a:path extrusionOk="0" h="7" w="29">
                    <a:moveTo>
                      <a:pt x="0" y="7"/>
                    </a:moveTo>
                    <a:cubicBezTo>
                      <a:pt x="0" y="8"/>
                      <a:pt x="6" y="4"/>
                      <a:pt x="14" y="3"/>
                    </a:cubicBezTo>
                    <a:cubicBezTo>
                      <a:pt x="22" y="2"/>
                      <a:pt x="28" y="5"/>
                      <a:pt x="29" y="4"/>
                    </a:cubicBezTo>
                    <a:cubicBezTo>
                      <a:pt x="29" y="4"/>
                      <a:pt x="28" y="2"/>
                      <a:pt x="25" y="1"/>
                    </a:cubicBezTo>
                    <a:cubicBezTo>
                      <a:pt x="22" y="0"/>
                      <a:pt x="18" y="0"/>
                      <a:pt x="14" y="0"/>
                    </a:cubicBezTo>
                    <a:cubicBezTo>
                      <a:pt x="9" y="1"/>
                      <a:pt x="5" y="2"/>
                      <a:pt x="3" y="4"/>
                    </a:cubicBezTo>
                    <a:cubicBezTo>
                      <a:pt x="1" y="6"/>
                      <a:pt x="0" y="7"/>
                      <a:pt x="0" y="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8" name="Google Shape;1028;p30"/>
              <p:cNvSpPr/>
              <p:nvPr/>
            </p:nvSpPr>
            <p:spPr>
              <a:xfrm>
                <a:off x="1831230" y="3820259"/>
                <a:ext cx="202522" cy="134461"/>
              </a:xfrm>
              <a:custGeom>
                <a:rect b="b" l="l" r="r" t="t"/>
                <a:pathLst>
                  <a:path extrusionOk="0" h="81" w="122">
                    <a:moveTo>
                      <a:pt x="94" y="8"/>
                    </a:moveTo>
                    <a:lnTo>
                      <a:pt x="110" y="9"/>
                    </a:lnTo>
                    <a:cubicBezTo>
                      <a:pt x="119" y="9"/>
                      <a:pt x="126" y="19"/>
                      <a:pt x="120" y="27"/>
                    </a:cubicBezTo>
                    <a:cubicBezTo>
                      <a:pt x="119" y="29"/>
                      <a:pt x="118" y="30"/>
                      <a:pt x="116" y="31"/>
                    </a:cubicBezTo>
                    <a:cubicBezTo>
                      <a:pt x="107" y="34"/>
                      <a:pt x="48" y="44"/>
                      <a:pt x="48" y="44"/>
                    </a:cubicBezTo>
                    <a:lnTo>
                      <a:pt x="21" y="81"/>
                    </a:lnTo>
                    <a:lnTo>
                      <a:pt x="0" y="69"/>
                    </a:lnTo>
                    <a:cubicBezTo>
                      <a:pt x="0" y="69"/>
                      <a:pt x="26" y="-2"/>
                      <a:pt x="24" y="0"/>
                    </a:cubicBezTo>
                    <a:cubicBezTo>
                      <a:pt x="22" y="2"/>
                      <a:pt x="94" y="8"/>
                      <a:pt x="94" y="8"/>
                    </a:cubicBezTo>
                    <a:close/>
                  </a:path>
                </a:pathLst>
              </a:custGeom>
              <a:solidFill>
                <a:srgbClr val="8A5947"/>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9" name="Google Shape;1029;p30"/>
              <p:cNvSpPr/>
              <p:nvPr/>
            </p:nvSpPr>
            <p:spPr>
              <a:xfrm>
                <a:off x="1645308" y="3803659"/>
                <a:ext cx="358563" cy="418324"/>
              </a:xfrm>
              <a:custGeom>
                <a:rect b="b" l="l" r="r" t="t"/>
                <a:pathLst>
                  <a:path extrusionOk="0" h="252" w="216">
                    <a:moveTo>
                      <a:pt x="0" y="206"/>
                    </a:moveTo>
                    <a:lnTo>
                      <a:pt x="120" y="12"/>
                    </a:lnTo>
                    <a:cubicBezTo>
                      <a:pt x="124" y="6"/>
                      <a:pt x="129" y="3"/>
                      <a:pt x="136" y="3"/>
                    </a:cubicBezTo>
                    <a:lnTo>
                      <a:pt x="202" y="0"/>
                    </a:lnTo>
                    <a:cubicBezTo>
                      <a:pt x="212" y="0"/>
                      <a:pt x="220" y="11"/>
                      <a:pt x="214" y="20"/>
                    </a:cubicBezTo>
                    <a:cubicBezTo>
                      <a:pt x="213" y="23"/>
                      <a:pt x="210" y="25"/>
                      <a:pt x="206" y="26"/>
                    </a:cubicBezTo>
                    <a:cubicBezTo>
                      <a:pt x="190" y="29"/>
                      <a:pt x="148" y="31"/>
                      <a:pt x="148" y="31"/>
                    </a:cubicBezTo>
                    <a:lnTo>
                      <a:pt x="121" y="85"/>
                    </a:lnTo>
                    <a:lnTo>
                      <a:pt x="187" y="60"/>
                    </a:lnTo>
                    <a:cubicBezTo>
                      <a:pt x="194" y="57"/>
                      <a:pt x="201" y="61"/>
                      <a:pt x="202" y="68"/>
                    </a:cubicBezTo>
                    <a:cubicBezTo>
                      <a:pt x="203" y="74"/>
                      <a:pt x="202" y="81"/>
                      <a:pt x="197" y="85"/>
                    </a:cubicBezTo>
                    <a:cubicBezTo>
                      <a:pt x="186" y="93"/>
                      <a:pt x="149" y="122"/>
                      <a:pt x="149" y="122"/>
                    </a:cubicBezTo>
                    <a:cubicBezTo>
                      <a:pt x="149" y="122"/>
                      <a:pt x="144" y="171"/>
                      <a:pt x="126" y="196"/>
                    </a:cubicBezTo>
                    <a:cubicBezTo>
                      <a:pt x="107" y="221"/>
                      <a:pt x="78" y="252"/>
                      <a:pt x="78" y="252"/>
                    </a:cubicBezTo>
                    <a:lnTo>
                      <a:pt x="0" y="206"/>
                    </a:lnTo>
                    <a:close/>
                  </a:path>
                </a:pathLst>
              </a:custGeom>
              <a:solidFill>
                <a:srgbClr val="9E67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0" name="Google Shape;1030;p30"/>
              <p:cNvSpPr/>
              <p:nvPr/>
            </p:nvSpPr>
            <p:spPr>
              <a:xfrm>
                <a:off x="1758189" y="3943101"/>
                <a:ext cx="96281" cy="89641"/>
              </a:xfrm>
              <a:custGeom>
                <a:rect b="b" l="l" r="r" t="t"/>
                <a:pathLst>
                  <a:path extrusionOk="0" h="54" w="58">
                    <a:moveTo>
                      <a:pt x="0" y="54"/>
                    </a:moveTo>
                    <a:cubicBezTo>
                      <a:pt x="1" y="54"/>
                      <a:pt x="12" y="41"/>
                      <a:pt x="28" y="26"/>
                    </a:cubicBezTo>
                    <a:cubicBezTo>
                      <a:pt x="44" y="11"/>
                      <a:pt x="58" y="0"/>
                      <a:pt x="58" y="0"/>
                    </a:cubicBezTo>
                    <a:cubicBezTo>
                      <a:pt x="57" y="-1"/>
                      <a:pt x="54" y="2"/>
                      <a:pt x="48" y="6"/>
                    </a:cubicBezTo>
                    <a:cubicBezTo>
                      <a:pt x="42" y="10"/>
                      <a:pt x="34" y="16"/>
                      <a:pt x="26" y="24"/>
                    </a:cubicBezTo>
                    <a:cubicBezTo>
                      <a:pt x="18" y="31"/>
                      <a:pt x="11" y="39"/>
                      <a:pt x="7" y="44"/>
                    </a:cubicBezTo>
                    <a:cubicBezTo>
                      <a:pt x="2" y="50"/>
                      <a:pt x="0" y="54"/>
                      <a:pt x="0"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1" name="Google Shape;1031;p30"/>
              <p:cNvSpPr/>
              <p:nvPr/>
            </p:nvSpPr>
            <p:spPr>
              <a:xfrm>
                <a:off x="657598" y="2815949"/>
                <a:ext cx="1171971" cy="587645"/>
              </a:xfrm>
              <a:custGeom>
                <a:rect b="b" l="l" r="r" t="t"/>
                <a:pathLst>
                  <a:path extrusionOk="0" h="354" w="706">
                    <a:moveTo>
                      <a:pt x="15" y="354"/>
                    </a:moveTo>
                    <a:cubicBezTo>
                      <a:pt x="4" y="350"/>
                      <a:pt x="1" y="332"/>
                      <a:pt x="11" y="326"/>
                    </a:cubicBezTo>
                    <a:cubicBezTo>
                      <a:pt x="3" y="320"/>
                      <a:pt x="6" y="307"/>
                      <a:pt x="14" y="301"/>
                    </a:cubicBezTo>
                    <a:cubicBezTo>
                      <a:pt x="21" y="295"/>
                      <a:pt x="31" y="292"/>
                      <a:pt x="37" y="284"/>
                    </a:cubicBezTo>
                    <a:cubicBezTo>
                      <a:pt x="26" y="286"/>
                      <a:pt x="15" y="276"/>
                      <a:pt x="16" y="265"/>
                    </a:cubicBezTo>
                    <a:cubicBezTo>
                      <a:pt x="9" y="265"/>
                      <a:pt x="2" y="259"/>
                      <a:pt x="1" y="252"/>
                    </a:cubicBezTo>
                    <a:cubicBezTo>
                      <a:pt x="-1" y="246"/>
                      <a:pt x="3" y="238"/>
                      <a:pt x="9" y="235"/>
                    </a:cubicBezTo>
                    <a:cubicBezTo>
                      <a:pt x="0" y="233"/>
                      <a:pt x="2" y="218"/>
                      <a:pt x="10" y="214"/>
                    </a:cubicBezTo>
                    <a:cubicBezTo>
                      <a:pt x="18" y="210"/>
                      <a:pt x="28" y="211"/>
                      <a:pt x="37" y="208"/>
                    </a:cubicBezTo>
                    <a:cubicBezTo>
                      <a:pt x="53" y="194"/>
                      <a:pt x="74" y="184"/>
                      <a:pt x="96" y="182"/>
                    </a:cubicBezTo>
                    <a:cubicBezTo>
                      <a:pt x="85" y="172"/>
                      <a:pt x="74" y="161"/>
                      <a:pt x="62" y="151"/>
                    </a:cubicBezTo>
                    <a:cubicBezTo>
                      <a:pt x="60" y="148"/>
                      <a:pt x="57" y="146"/>
                      <a:pt x="56" y="142"/>
                    </a:cubicBezTo>
                    <a:cubicBezTo>
                      <a:pt x="54" y="135"/>
                      <a:pt x="60" y="127"/>
                      <a:pt x="67" y="123"/>
                    </a:cubicBezTo>
                    <a:cubicBezTo>
                      <a:pt x="81" y="113"/>
                      <a:pt x="97" y="108"/>
                      <a:pt x="114" y="108"/>
                    </a:cubicBezTo>
                    <a:cubicBezTo>
                      <a:pt x="120" y="108"/>
                      <a:pt x="126" y="109"/>
                      <a:pt x="127" y="115"/>
                    </a:cubicBezTo>
                    <a:cubicBezTo>
                      <a:pt x="139" y="111"/>
                      <a:pt x="152" y="113"/>
                      <a:pt x="165" y="115"/>
                    </a:cubicBezTo>
                    <a:cubicBezTo>
                      <a:pt x="172" y="116"/>
                      <a:pt x="179" y="117"/>
                      <a:pt x="184" y="123"/>
                    </a:cubicBezTo>
                    <a:cubicBezTo>
                      <a:pt x="182" y="116"/>
                      <a:pt x="177" y="111"/>
                      <a:pt x="173" y="105"/>
                    </a:cubicBezTo>
                    <a:cubicBezTo>
                      <a:pt x="168" y="99"/>
                      <a:pt x="165" y="93"/>
                      <a:pt x="166" y="86"/>
                    </a:cubicBezTo>
                    <a:cubicBezTo>
                      <a:pt x="168" y="79"/>
                      <a:pt x="177" y="74"/>
                      <a:pt x="182" y="78"/>
                    </a:cubicBezTo>
                    <a:cubicBezTo>
                      <a:pt x="176" y="75"/>
                      <a:pt x="178" y="64"/>
                      <a:pt x="184" y="60"/>
                    </a:cubicBezTo>
                    <a:cubicBezTo>
                      <a:pt x="190" y="56"/>
                      <a:pt x="198" y="57"/>
                      <a:pt x="205" y="57"/>
                    </a:cubicBezTo>
                    <a:cubicBezTo>
                      <a:pt x="210" y="58"/>
                      <a:pt x="216" y="59"/>
                      <a:pt x="217" y="64"/>
                    </a:cubicBezTo>
                    <a:cubicBezTo>
                      <a:pt x="220" y="53"/>
                      <a:pt x="240" y="54"/>
                      <a:pt x="243" y="65"/>
                    </a:cubicBezTo>
                    <a:cubicBezTo>
                      <a:pt x="250" y="59"/>
                      <a:pt x="262" y="62"/>
                      <a:pt x="267" y="70"/>
                    </a:cubicBezTo>
                    <a:cubicBezTo>
                      <a:pt x="279" y="64"/>
                      <a:pt x="295" y="72"/>
                      <a:pt x="297" y="85"/>
                    </a:cubicBezTo>
                    <a:cubicBezTo>
                      <a:pt x="292" y="73"/>
                      <a:pt x="287" y="62"/>
                      <a:pt x="281" y="50"/>
                    </a:cubicBezTo>
                    <a:cubicBezTo>
                      <a:pt x="278" y="44"/>
                      <a:pt x="279" y="32"/>
                      <a:pt x="286" y="34"/>
                    </a:cubicBezTo>
                    <a:cubicBezTo>
                      <a:pt x="276" y="33"/>
                      <a:pt x="272" y="19"/>
                      <a:pt x="278" y="10"/>
                    </a:cubicBezTo>
                    <a:cubicBezTo>
                      <a:pt x="283" y="2"/>
                      <a:pt x="295" y="-1"/>
                      <a:pt x="305" y="1"/>
                    </a:cubicBezTo>
                    <a:cubicBezTo>
                      <a:pt x="308" y="6"/>
                      <a:pt x="310" y="11"/>
                      <a:pt x="313" y="15"/>
                    </a:cubicBezTo>
                    <a:cubicBezTo>
                      <a:pt x="320" y="11"/>
                      <a:pt x="330" y="12"/>
                      <a:pt x="336" y="18"/>
                    </a:cubicBezTo>
                    <a:cubicBezTo>
                      <a:pt x="342" y="24"/>
                      <a:pt x="344" y="33"/>
                      <a:pt x="341" y="41"/>
                    </a:cubicBezTo>
                    <a:cubicBezTo>
                      <a:pt x="346" y="37"/>
                      <a:pt x="353" y="40"/>
                      <a:pt x="356" y="46"/>
                    </a:cubicBezTo>
                    <a:cubicBezTo>
                      <a:pt x="359" y="51"/>
                      <a:pt x="358" y="58"/>
                      <a:pt x="357" y="64"/>
                    </a:cubicBezTo>
                    <a:cubicBezTo>
                      <a:pt x="368" y="56"/>
                      <a:pt x="385" y="68"/>
                      <a:pt x="382" y="81"/>
                    </a:cubicBezTo>
                    <a:cubicBezTo>
                      <a:pt x="392" y="77"/>
                      <a:pt x="402" y="76"/>
                      <a:pt x="412" y="78"/>
                    </a:cubicBezTo>
                    <a:cubicBezTo>
                      <a:pt x="408" y="70"/>
                      <a:pt x="410" y="60"/>
                      <a:pt x="417" y="54"/>
                    </a:cubicBezTo>
                    <a:cubicBezTo>
                      <a:pt x="423" y="49"/>
                      <a:pt x="434" y="48"/>
                      <a:pt x="441" y="53"/>
                    </a:cubicBezTo>
                    <a:cubicBezTo>
                      <a:pt x="443" y="41"/>
                      <a:pt x="458" y="34"/>
                      <a:pt x="468" y="39"/>
                    </a:cubicBezTo>
                    <a:cubicBezTo>
                      <a:pt x="472" y="28"/>
                      <a:pt x="489" y="21"/>
                      <a:pt x="497" y="30"/>
                    </a:cubicBezTo>
                    <a:cubicBezTo>
                      <a:pt x="506" y="39"/>
                      <a:pt x="499" y="54"/>
                      <a:pt x="492" y="64"/>
                    </a:cubicBezTo>
                    <a:cubicBezTo>
                      <a:pt x="484" y="76"/>
                      <a:pt x="477" y="87"/>
                      <a:pt x="469" y="98"/>
                    </a:cubicBezTo>
                    <a:cubicBezTo>
                      <a:pt x="491" y="90"/>
                      <a:pt x="513" y="80"/>
                      <a:pt x="536" y="71"/>
                    </a:cubicBezTo>
                    <a:cubicBezTo>
                      <a:pt x="538" y="71"/>
                      <a:pt x="540" y="70"/>
                      <a:pt x="542" y="70"/>
                    </a:cubicBezTo>
                    <a:cubicBezTo>
                      <a:pt x="545" y="71"/>
                      <a:pt x="547" y="74"/>
                      <a:pt x="550" y="76"/>
                    </a:cubicBezTo>
                    <a:cubicBezTo>
                      <a:pt x="553" y="78"/>
                      <a:pt x="558" y="78"/>
                      <a:pt x="562" y="79"/>
                    </a:cubicBezTo>
                    <a:cubicBezTo>
                      <a:pt x="573" y="84"/>
                      <a:pt x="571" y="101"/>
                      <a:pt x="562" y="109"/>
                    </a:cubicBezTo>
                    <a:cubicBezTo>
                      <a:pt x="554" y="117"/>
                      <a:pt x="541" y="120"/>
                      <a:pt x="532" y="127"/>
                    </a:cubicBezTo>
                    <a:cubicBezTo>
                      <a:pt x="541" y="130"/>
                      <a:pt x="550" y="132"/>
                      <a:pt x="559" y="135"/>
                    </a:cubicBezTo>
                    <a:cubicBezTo>
                      <a:pt x="565" y="120"/>
                      <a:pt x="585" y="112"/>
                      <a:pt x="599" y="120"/>
                    </a:cubicBezTo>
                    <a:cubicBezTo>
                      <a:pt x="604" y="110"/>
                      <a:pt x="618" y="110"/>
                      <a:pt x="629" y="112"/>
                    </a:cubicBezTo>
                    <a:cubicBezTo>
                      <a:pt x="638" y="113"/>
                      <a:pt x="649" y="115"/>
                      <a:pt x="655" y="123"/>
                    </a:cubicBezTo>
                    <a:cubicBezTo>
                      <a:pt x="663" y="133"/>
                      <a:pt x="659" y="149"/>
                      <a:pt x="651" y="158"/>
                    </a:cubicBezTo>
                    <a:cubicBezTo>
                      <a:pt x="642" y="168"/>
                      <a:pt x="630" y="172"/>
                      <a:pt x="618" y="176"/>
                    </a:cubicBezTo>
                    <a:cubicBezTo>
                      <a:pt x="619" y="185"/>
                      <a:pt x="630" y="189"/>
                      <a:pt x="639" y="188"/>
                    </a:cubicBezTo>
                    <a:cubicBezTo>
                      <a:pt x="647" y="188"/>
                      <a:pt x="657" y="186"/>
                      <a:pt x="664" y="189"/>
                    </a:cubicBezTo>
                    <a:cubicBezTo>
                      <a:pt x="675" y="195"/>
                      <a:pt x="678" y="209"/>
                      <a:pt x="688" y="215"/>
                    </a:cubicBezTo>
                    <a:cubicBezTo>
                      <a:pt x="692" y="216"/>
                      <a:pt x="695" y="217"/>
                      <a:pt x="698" y="219"/>
                    </a:cubicBezTo>
                    <a:cubicBezTo>
                      <a:pt x="702" y="222"/>
                      <a:pt x="703" y="228"/>
                      <a:pt x="704" y="233"/>
                    </a:cubicBezTo>
                    <a:cubicBezTo>
                      <a:pt x="704" y="239"/>
                      <a:pt x="705" y="245"/>
                      <a:pt x="706" y="252"/>
                    </a:cubicBezTo>
                    <a:cubicBezTo>
                      <a:pt x="706" y="255"/>
                      <a:pt x="706" y="258"/>
                      <a:pt x="705" y="261"/>
                    </a:cubicBezTo>
                    <a:cubicBezTo>
                      <a:pt x="702" y="271"/>
                      <a:pt x="688" y="271"/>
                      <a:pt x="679" y="266"/>
                    </a:cubicBezTo>
                    <a:cubicBezTo>
                      <a:pt x="670" y="262"/>
                      <a:pt x="663" y="253"/>
                      <a:pt x="653" y="251"/>
                    </a:cubicBezTo>
                    <a:cubicBezTo>
                      <a:pt x="666" y="259"/>
                      <a:pt x="679" y="268"/>
                      <a:pt x="685" y="281"/>
                    </a:cubicBezTo>
                    <a:cubicBezTo>
                      <a:pt x="691" y="295"/>
                      <a:pt x="686" y="314"/>
                      <a:pt x="671" y="318"/>
                    </a:cubicBezTo>
                    <a:cubicBezTo>
                      <a:pt x="657" y="321"/>
                      <a:pt x="644" y="308"/>
                      <a:pt x="635" y="296"/>
                    </a:cubicBezTo>
                    <a:cubicBezTo>
                      <a:pt x="626" y="284"/>
                      <a:pt x="613" y="270"/>
                      <a:pt x="598" y="275"/>
                    </a:cubicBezTo>
                    <a:lnTo>
                      <a:pt x="15" y="354"/>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2" name="Google Shape;1032;p30"/>
              <p:cNvSpPr/>
              <p:nvPr/>
            </p:nvSpPr>
            <p:spPr>
              <a:xfrm>
                <a:off x="616097" y="3141313"/>
                <a:ext cx="1200191" cy="723767"/>
              </a:xfrm>
              <a:custGeom>
                <a:rect b="b" l="l" r="r" t="t"/>
                <a:pathLst>
                  <a:path extrusionOk="0" h="436" w="723">
                    <a:moveTo>
                      <a:pt x="61" y="151"/>
                    </a:moveTo>
                    <a:cubicBezTo>
                      <a:pt x="51" y="142"/>
                      <a:pt x="32" y="151"/>
                      <a:pt x="32" y="164"/>
                    </a:cubicBezTo>
                    <a:cubicBezTo>
                      <a:pt x="19" y="166"/>
                      <a:pt x="7" y="176"/>
                      <a:pt x="2" y="189"/>
                    </a:cubicBezTo>
                    <a:cubicBezTo>
                      <a:pt x="-2" y="202"/>
                      <a:pt x="1" y="218"/>
                      <a:pt x="11" y="227"/>
                    </a:cubicBezTo>
                    <a:cubicBezTo>
                      <a:pt x="18" y="235"/>
                      <a:pt x="35" y="237"/>
                      <a:pt x="38" y="227"/>
                    </a:cubicBezTo>
                    <a:cubicBezTo>
                      <a:pt x="40" y="236"/>
                      <a:pt x="47" y="244"/>
                      <a:pt x="57" y="247"/>
                    </a:cubicBezTo>
                    <a:cubicBezTo>
                      <a:pt x="46" y="259"/>
                      <a:pt x="50" y="281"/>
                      <a:pt x="64" y="289"/>
                    </a:cubicBezTo>
                    <a:cubicBezTo>
                      <a:pt x="45" y="298"/>
                      <a:pt x="45" y="330"/>
                      <a:pt x="63" y="339"/>
                    </a:cubicBezTo>
                    <a:cubicBezTo>
                      <a:pt x="57" y="350"/>
                      <a:pt x="61" y="365"/>
                      <a:pt x="72" y="371"/>
                    </a:cubicBezTo>
                    <a:cubicBezTo>
                      <a:pt x="82" y="377"/>
                      <a:pt x="98" y="373"/>
                      <a:pt x="104" y="363"/>
                    </a:cubicBezTo>
                    <a:cubicBezTo>
                      <a:pt x="106" y="372"/>
                      <a:pt x="109" y="382"/>
                      <a:pt x="117" y="388"/>
                    </a:cubicBezTo>
                    <a:cubicBezTo>
                      <a:pt x="124" y="394"/>
                      <a:pt x="137" y="394"/>
                      <a:pt x="142" y="386"/>
                    </a:cubicBezTo>
                    <a:cubicBezTo>
                      <a:pt x="144" y="405"/>
                      <a:pt x="167" y="418"/>
                      <a:pt x="185" y="410"/>
                    </a:cubicBezTo>
                    <a:cubicBezTo>
                      <a:pt x="183" y="420"/>
                      <a:pt x="189" y="432"/>
                      <a:pt x="199" y="435"/>
                    </a:cubicBezTo>
                    <a:cubicBezTo>
                      <a:pt x="209" y="438"/>
                      <a:pt x="221" y="432"/>
                      <a:pt x="225" y="422"/>
                    </a:cubicBezTo>
                    <a:cubicBezTo>
                      <a:pt x="242" y="425"/>
                      <a:pt x="260" y="428"/>
                      <a:pt x="277" y="432"/>
                    </a:cubicBezTo>
                    <a:cubicBezTo>
                      <a:pt x="289" y="434"/>
                      <a:pt x="300" y="436"/>
                      <a:pt x="312" y="436"/>
                    </a:cubicBezTo>
                    <a:cubicBezTo>
                      <a:pt x="327" y="436"/>
                      <a:pt x="342" y="432"/>
                      <a:pt x="356" y="425"/>
                    </a:cubicBezTo>
                    <a:cubicBezTo>
                      <a:pt x="360" y="423"/>
                      <a:pt x="365" y="420"/>
                      <a:pt x="369" y="420"/>
                    </a:cubicBezTo>
                    <a:cubicBezTo>
                      <a:pt x="375" y="420"/>
                      <a:pt x="380" y="423"/>
                      <a:pt x="385" y="426"/>
                    </a:cubicBezTo>
                    <a:cubicBezTo>
                      <a:pt x="411" y="440"/>
                      <a:pt x="444" y="438"/>
                      <a:pt x="469" y="423"/>
                    </a:cubicBezTo>
                    <a:cubicBezTo>
                      <a:pt x="473" y="420"/>
                      <a:pt x="477" y="418"/>
                      <a:pt x="482" y="416"/>
                    </a:cubicBezTo>
                    <a:cubicBezTo>
                      <a:pt x="487" y="415"/>
                      <a:pt x="492" y="416"/>
                      <a:pt x="498" y="417"/>
                    </a:cubicBezTo>
                    <a:cubicBezTo>
                      <a:pt x="511" y="420"/>
                      <a:pt x="524" y="420"/>
                      <a:pt x="537" y="419"/>
                    </a:cubicBezTo>
                    <a:cubicBezTo>
                      <a:pt x="548" y="418"/>
                      <a:pt x="560" y="416"/>
                      <a:pt x="567" y="407"/>
                    </a:cubicBezTo>
                    <a:cubicBezTo>
                      <a:pt x="574" y="398"/>
                      <a:pt x="571" y="382"/>
                      <a:pt x="560" y="380"/>
                    </a:cubicBezTo>
                    <a:cubicBezTo>
                      <a:pt x="561" y="372"/>
                      <a:pt x="564" y="365"/>
                      <a:pt x="570" y="361"/>
                    </a:cubicBezTo>
                    <a:cubicBezTo>
                      <a:pt x="576" y="357"/>
                      <a:pt x="585" y="358"/>
                      <a:pt x="590" y="364"/>
                    </a:cubicBezTo>
                    <a:cubicBezTo>
                      <a:pt x="594" y="370"/>
                      <a:pt x="589" y="380"/>
                      <a:pt x="581" y="380"/>
                    </a:cubicBezTo>
                    <a:cubicBezTo>
                      <a:pt x="592" y="390"/>
                      <a:pt x="612" y="383"/>
                      <a:pt x="616" y="368"/>
                    </a:cubicBezTo>
                    <a:cubicBezTo>
                      <a:pt x="619" y="354"/>
                      <a:pt x="607" y="339"/>
                      <a:pt x="592" y="336"/>
                    </a:cubicBezTo>
                    <a:cubicBezTo>
                      <a:pt x="597" y="326"/>
                      <a:pt x="600" y="315"/>
                      <a:pt x="599" y="305"/>
                    </a:cubicBezTo>
                    <a:cubicBezTo>
                      <a:pt x="605" y="315"/>
                      <a:pt x="620" y="320"/>
                      <a:pt x="630" y="314"/>
                    </a:cubicBezTo>
                    <a:cubicBezTo>
                      <a:pt x="635" y="325"/>
                      <a:pt x="642" y="334"/>
                      <a:pt x="653" y="338"/>
                    </a:cubicBezTo>
                    <a:cubicBezTo>
                      <a:pt x="663" y="342"/>
                      <a:pt x="677" y="339"/>
                      <a:pt x="682" y="329"/>
                    </a:cubicBezTo>
                    <a:cubicBezTo>
                      <a:pt x="688" y="319"/>
                      <a:pt x="681" y="304"/>
                      <a:pt x="670" y="303"/>
                    </a:cubicBezTo>
                    <a:cubicBezTo>
                      <a:pt x="680" y="293"/>
                      <a:pt x="672" y="271"/>
                      <a:pt x="658" y="270"/>
                    </a:cubicBezTo>
                    <a:cubicBezTo>
                      <a:pt x="663" y="256"/>
                      <a:pt x="657" y="239"/>
                      <a:pt x="645" y="232"/>
                    </a:cubicBezTo>
                    <a:cubicBezTo>
                      <a:pt x="652" y="239"/>
                      <a:pt x="666" y="236"/>
                      <a:pt x="671" y="227"/>
                    </a:cubicBezTo>
                    <a:cubicBezTo>
                      <a:pt x="675" y="239"/>
                      <a:pt x="692" y="239"/>
                      <a:pt x="704" y="235"/>
                    </a:cubicBezTo>
                    <a:cubicBezTo>
                      <a:pt x="714" y="232"/>
                      <a:pt x="723" y="227"/>
                      <a:pt x="723" y="213"/>
                    </a:cubicBezTo>
                    <a:cubicBezTo>
                      <a:pt x="723" y="207"/>
                      <a:pt x="721" y="201"/>
                      <a:pt x="717" y="197"/>
                    </a:cubicBezTo>
                    <a:cubicBezTo>
                      <a:pt x="707" y="185"/>
                      <a:pt x="693" y="182"/>
                      <a:pt x="679" y="179"/>
                    </a:cubicBezTo>
                    <a:cubicBezTo>
                      <a:pt x="674" y="161"/>
                      <a:pt x="672" y="142"/>
                      <a:pt x="673" y="124"/>
                    </a:cubicBezTo>
                    <a:cubicBezTo>
                      <a:pt x="689" y="127"/>
                      <a:pt x="706" y="119"/>
                      <a:pt x="711" y="104"/>
                    </a:cubicBezTo>
                    <a:lnTo>
                      <a:pt x="640" y="48"/>
                    </a:lnTo>
                    <a:cubicBezTo>
                      <a:pt x="640" y="48"/>
                      <a:pt x="465" y="1"/>
                      <a:pt x="459" y="0"/>
                    </a:cubicBezTo>
                    <a:cubicBezTo>
                      <a:pt x="452" y="0"/>
                      <a:pt x="60" y="151"/>
                      <a:pt x="60" y="151"/>
                    </a:cubicBezTo>
                    <a:cubicBezTo>
                      <a:pt x="50" y="159"/>
                      <a:pt x="34" y="153"/>
                      <a:pt x="29" y="141"/>
                    </a:cubicBezTo>
                    <a:cubicBezTo>
                      <a:pt x="24" y="130"/>
                      <a:pt x="28" y="116"/>
                      <a:pt x="36" y="106"/>
                    </a:cubicBezTo>
                    <a:cubicBezTo>
                      <a:pt x="44" y="97"/>
                      <a:pt x="55" y="90"/>
                      <a:pt x="66" y="84"/>
                    </a:cubicBezTo>
                    <a:cubicBezTo>
                      <a:pt x="54" y="82"/>
                      <a:pt x="41" y="79"/>
                      <a:pt x="34" y="70"/>
                    </a:cubicBezTo>
                    <a:cubicBezTo>
                      <a:pt x="29" y="64"/>
                      <a:pt x="27" y="55"/>
                      <a:pt x="31" y="49"/>
                    </a:cubicBezTo>
                    <a:cubicBezTo>
                      <a:pt x="36" y="39"/>
                      <a:pt x="48" y="41"/>
                      <a:pt x="56" y="36"/>
                    </a:cubicBezTo>
                    <a:cubicBezTo>
                      <a:pt x="61" y="33"/>
                      <a:pt x="64" y="28"/>
                      <a:pt x="67" y="23"/>
                    </a:cubicBezTo>
                    <a:lnTo>
                      <a:pt x="61" y="151"/>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3" name="Google Shape;1033;p30"/>
              <p:cNvSpPr/>
              <p:nvPr/>
            </p:nvSpPr>
            <p:spPr>
              <a:xfrm>
                <a:off x="951421" y="3172853"/>
                <a:ext cx="600925" cy="893088"/>
              </a:xfrm>
              <a:custGeom>
                <a:rect b="b" l="l" r="r" t="t"/>
                <a:pathLst>
                  <a:path extrusionOk="0" h="538" w="362">
                    <a:moveTo>
                      <a:pt x="26" y="64"/>
                    </a:moveTo>
                    <a:cubicBezTo>
                      <a:pt x="28" y="45"/>
                      <a:pt x="44" y="30"/>
                      <a:pt x="63" y="30"/>
                    </a:cubicBezTo>
                    <a:lnTo>
                      <a:pt x="266" y="0"/>
                    </a:lnTo>
                    <a:cubicBezTo>
                      <a:pt x="330" y="0"/>
                      <a:pt x="364" y="82"/>
                      <a:pt x="362" y="146"/>
                    </a:cubicBezTo>
                    <a:cubicBezTo>
                      <a:pt x="359" y="217"/>
                      <a:pt x="353" y="303"/>
                      <a:pt x="339" y="355"/>
                    </a:cubicBezTo>
                    <a:cubicBezTo>
                      <a:pt x="312" y="459"/>
                      <a:pt x="229" y="465"/>
                      <a:pt x="229" y="465"/>
                    </a:cubicBezTo>
                    <a:cubicBezTo>
                      <a:pt x="229" y="464"/>
                      <a:pt x="225" y="500"/>
                      <a:pt x="221" y="538"/>
                    </a:cubicBezTo>
                    <a:lnTo>
                      <a:pt x="0" y="492"/>
                    </a:lnTo>
                    <a:lnTo>
                      <a:pt x="26" y="64"/>
                    </a:lnTo>
                    <a:close/>
                  </a:path>
                </a:pathLst>
              </a:custGeom>
              <a:solidFill>
                <a:srgbClr val="9E67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4" name="Google Shape;1034;p30"/>
              <p:cNvSpPr/>
              <p:nvPr/>
            </p:nvSpPr>
            <p:spPr>
              <a:xfrm>
                <a:off x="1442786" y="3534737"/>
                <a:ext cx="44820" cy="43160"/>
              </a:xfrm>
              <a:custGeom>
                <a:rect b="b" l="l" r="r" t="t"/>
                <a:pathLst>
                  <a:path extrusionOk="0" h="26" w="27">
                    <a:moveTo>
                      <a:pt x="27" y="13"/>
                    </a:moveTo>
                    <a:cubicBezTo>
                      <a:pt x="27" y="21"/>
                      <a:pt x="20" y="27"/>
                      <a:pt x="13" y="26"/>
                    </a:cubicBezTo>
                    <a:cubicBezTo>
                      <a:pt x="5" y="26"/>
                      <a:pt x="0" y="19"/>
                      <a:pt x="0" y="12"/>
                    </a:cubicBezTo>
                    <a:cubicBezTo>
                      <a:pt x="1" y="5"/>
                      <a:pt x="7" y="0"/>
                      <a:pt x="15" y="0"/>
                    </a:cubicBezTo>
                    <a:cubicBezTo>
                      <a:pt x="22" y="1"/>
                      <a:pt x="28" y="6"/>
                      <a:pt x="27" y="1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5" name="Google Shape;1035;p30"/>
              <p:cNvSpPr/>
              <p:nvPr/>
            </p:nvSpPr>
            <p:spPr>
              <a:xfrm>
                <a:off x="1233624" y="3519796"/>
                <a:ext cx="46480" cy="43160"/>
              </a:xfrm>
              <a:custGeom>
                <a:rect b="b" l="l" r="r" t="t"/>
                <a:pathLst>
                  <a:path extrusionOk="0" h="26" w="28">
                    <a:moveTo>
                      <a:pt x="28" y="13"/>
                    </a:moveTo>
                    <a:cubicBezTo>
                      <a:pt x="27" y="21"/>
                      <a:pt x="20" y="27"/>
                      <a:pt x="13" y="26"/>
                    </a:cubicBezTo>
                    <a:cubicBezTo>
                      <a:pt x="5" y="26"/>
                      <a:pt x="0" y="19"/>
                      <a:pt x="0" y="12"/>
                    </a:cubicBezTo>
                    <a:cubicBezTo>
                      <a:pt x="1" y="5"/>
                      <a:pt x="7" y="0"/>
                      <a:pt x="15" y="0"/>
                    </a:cubicBezTo>
                    <a:cubicBezTo>
                      <a:pt x="22" y="1"/>
                      <a:pt x="28" y="6"/>
                      <a:pt x="28" y="1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6" name="Google Shape;1036;p30"/>
              <p:cNvSpPr/>
              <p:nvPr/>
            </p:nvSpPr>
            <p:spPr>
              <a:xfrm>
                <a:off x="1419546" y="3458376"/>
                <a:ext cx="89641" cy="28220"/>
              </a:xfrm>
              <a:custGeom>
                <a:rect b="b" l="l" r="r" t="t"/>
                <a:pathLst>
                  <a:path extrusionOk="0" h="17" w="54">
                    <a:moveTo>
                      <a:pt x="54" y="17"/>
                    </a:moveTo>
                    <a:cubicBezTo>
                      <a:pt x="53" y="18"/>
                      <a:pt x="43" y="10"/>
                      <a:pt x="28" y="8"/>
                    </a:cubicBezTo>
                    <a:cubicBezTo>
                      <a:pt x="14" y="7"/>
                      <a:pt x="2" y="13"/>
                      <a:pt x="1" y="11"/>
                    </a:cubicBezTo>
                    <a:cubicBezTo>
                      <a:pt x="0" y="10"/>
                      <a:pt x="2" y="7"/>
                      <a:pt x="7" y="4"/>
                    </a:cubicBezTo>
                    <a:cubicBezTo>
                      <a:pt x="12" y="1"/>
                      <a:pt x="20" y="-1"/>
                      <a:pt x="30" y="0"/>
                    </a:cubicBezTo>
                    <a:cubicBezTo>
                      <a:pt x="39" y="1"/>
                      <a:pt x="46" y="5"/>
                      <a:pt x="50" y="9"/>
                    </a:cubicBezTo>
                    <a:cubicBezTo>
                      <a:pt x="54" y="13"/>
                      <a:pt x="55" y="16"/>
                      <a:pt x="54"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7" name="Google Shape;1037;p30"/>
              <p:cNvSpPr/>
              <p:nvPr/>
            </p:nvSpPr>
            <p:spPr>
              <a:xfrm>
                <a:off x="1193783" y="3443436"/>
                <a:ext cx="89641" cy="28220"/>
              </a:xfrm>
              <a:custGeom>
                <a:rect b="b" l="l" r="r" t="t"/>
                <a:pathLst>
                  <a:path extrusionOk="0" h="17" w="54">
                    <a:moveTo>
                      <a:pt x="54" y="17"/>
                    </a:moveTo>
                    <a:cubicBezTo>
                      <a:pt x="52" y="19"/>
                      <a:pt x="43" y="10"/>
                      <a:pt x="28" y="9"/>
                    </a:cubicBezTo>
                    <a:cubicBezTo>
                      <a:pt x="13" y="7"/>
                      <a:pt x="2" y="13"/>
                      <a:pt x="0" y="11"/>
                    </a:cubicBezTo>
                    <a:cubicBezTo>
                      <a:pt x="0" y="10"/>
                      <a:pt x="2" y="7"/>
                      <a:pt x="7" y="5"/>
                    </a:cubicBezTo>
                    <a:cubicBezTo>
                      <a:pt x="12" y="2"/>
                      <a:pt x="20" y="-1"/>
                      <a:pt x="29" y="0"/>
                    </a:cubicBezTo>
                    <a:cubicBezTo>
                      <a:pt x="38" y="1"/>
                      <a:pt x="45" y="5"/>
                      <a:pt x="49" y="9"/>
                    </a:cubicBezTo>
                    <a:cubicBezTo>
                      <a:pt x="54" y="13"/>
                      <a:pt x="55" y="16"/>
                      <a:pt x="54" y="17"/>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8" name="Google Shape;1038;p30"/>
              <p:cNvSpPr/>
              <p:nvPr/>
            </p:nvSpPr>
            <p:spPr>
              <a:xfrm>
                <a:off x="1339865" y="3451736"/>
                <a:ext cx="64741" cy="207502"/>
              </a:xfrm>
              <a:custGeom>
                <a:rect b="b" l="l" r="r" t="t"/>
                <a:pathLst>
                  <a:path extrusionOk="0" h="125" w="39">
                    <a:moveTo>
                      <a:pt x="0" y="123"/>
                    </a:moveTo>
                    <a:cubicBezTo>
                      <a:pt x="0" y="122"/>
                      <a:pt x="10" y="121"/>
                      <a:pt x="25" y="121"/>
                    </a:cubicBezTo>
                    <a:cubicBezTo>
                      <a:pt x="28" y="121"/>
                      <a:pt x="32" y="120"/>
                      <a:pt x="33" y="118"/>
                    </a:cubicBezTo>
                    <a:cubicBezTo>
                      <a:pt x="34" y="115"/>
                      <a:pt x="33" y="111"/>
                      <a:pt x="32" y="107"/>
                    </a:cubicBezTo>
                    <a:cubicBezTo>
                      <a:pt x="29" y="97"/>
                      <a:pt x="26" y="87"/>
                      <a:pt x="23" y="77"/>
                    </a:cubicBezTo>
                    <a:cubicBezTo>
                      <a:pt x="12" y="35"/>
                      <a:pt x="5" y="1"/>
                      <a:pt x="6" y="0"/>
                    </a:cubicBezTo>
                    <a:cubicBezTo>
                      <a:pt x="8" y="0"/>
                      <a:pt x="18" y="33"/>
                      <a:pt x="30" y="75"/>
                    </a:cubicBezTo>
                    <a:cubicBezTo>
                      <a:pt x="32" y="86"/>
                      <a:pt x="35" y="96"/>
                      <a:pt x="37" y="105"/>
                    </a:cubicBezTo>
                    <a:cubicBezTo>
                      <a:pt x="38" y="110"/>
                      <a:pt x="40" y="115"/>
                      <a:pt x="38" y="120"/>
                    </a:cubicBezTo>
                    <a:cubicBezTo>
                      <a:pt x="36" y="123"/>
                      <a:pt x="33" y="124"/>
                      <a:pt x="31" y="125"/>
                    </a:cubicBezTo>
                    <a:cubicBezTo>
                      <a:pt x="28" y="125"/>
                      <a:pt x="26" y="125"/>
                      <a:pt x="25" y="125"/>
                    </a:cubicBezTo>
                    <a:cubicBezTo>
                      <a:pt x="10" y="124"/>
                      <a:pt x="0" y="123"/>
                      <a:pt x="0" y="12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9" name="Google Shape;1039;p30"/>
              <p:cNvSpPr/>
              <p:nvPr/>
            </p:nvSpPr>
            <p:spPr>
              <a:xfrm>
                <a:off x="1104142" y="3856780"/>
                <a:ext cx="229082" cy="131141"/>
              </a:xfrm>
              <a:custGeom>
                <a:rect b="b" l="l" r="r" t="t"/>
                <a:pathLst>
                  <a:path extrusionOk="0" h="79" w="138">
                    <a:moveTo>
                      <a:pt x="138" y="53"/>
                    </a:moveTo>
                    <a:cubicBezTo>
                      <a:pt x="138" y="53"/>
                      <a:pt x="66" y="50"/>
                      <a:pt x="0" y="0"/>
                    </a:cubicBezTo>
                    <a:cubicBezTo>
                      <a:pt x="0" y="0"/>
                      <a:pt x="28" y="78"/>
                      <a:pt x="135" y="79"/>
                    </a:cubicBezTo>
                    <a:lnTo>
                      <a:pt x="138" y="53"/>
                    </a:ln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0" name="Google Shape;1040;p30"/>
              <p:cNvSpPr/>
              <p:nvPr/>
            </p:nvSpPr>
            <p:spPr>
              <a:xfrm>
                <a:off x="1243584" y="3677498"/>
                <a:ext cx="91301" cy="87981"/>
              </a:xfrm>
              <a:custGeom>
                <a:rect b="b" l="l" r="r" t="t"/>
                <a:pathLst>
                  <a:path extrusionOk="0" h="53" w="55">
                    <a:moveTo>
                      <a:pt x="54" y="24"/>
                    </a:moveTo>
                    <a:cubicBezTo>
                      <a:pt x="46" y="15"/>
                      <a:pt x="24" y="2"/>
                      <a:pt x="16" y="0"/>
                    </a:cubicBezTo>
                    <a:cubicBezTo>
                      <a:pt x="9" y="-2"/>
                      <a:pt x="10" y="7"/>
                      <a:pt x="5" y="13"/>
                    </a:cubicBezTo>
                    <a:cubicBezTo>
                      <a:pt x="0" y="20"/>
                      <a:pt x="-1" y="30"/>
                      <a:pt x="3" y="38"/>
                    </a:cubicBezTo>
                    <a:cubicBezTo>
                      <a:pt x="8" y="47"/>
                      <a:pt x="17" y="54"/>
                      <a:pt x="26" y="53"/>
                    </a:cubicBezTo>
                    <a:cubicBezTo>
                      <a:pt x="34" y="52"/>
                      <a:pt x="42" y="43"/>
                      <a:pt x="50" y="38"/>
                    </a:cubicBezTo>
                    <a:cubicBezTo>
                      <a:pt x="51" y="36"/>
                      <a:pt x="54" y="35"/>
                      <a:pt x="55" y="33"/>
                    </a:cubicBezTo>
                    <a:cubicBezTo>
                      <a:pt x="56" y="30"/>
                      <a:pt x="56" y="27"/>
                      <a:pt x="55" y="25"/>
                    </a:cubicBezTo>
                    <a:lnTo>
                      <a:pt x="54" y="24"/>
                    </a:lnTo>
                    <a:close/>
                  </a:path>
                </a:pathLst>
              </a:custGeom>
              <a:solidFill>
                <a:srgbClr val="000000">
                  <a:alpha val="29800"/>
                </a:srgbClr>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1" name="Google Shape;1041;p30"/>
              <p:cNvSpPr/>
              <p:nvPr/>
            </p:nvSpPr>
            <p:spPr>
              <a:xfrm>
                <a:off x="1172203" y="3370395"/>
                <a:ext cx="111221" cy="26560"/>
              </a:xfrm>
              <a:custGeom>
                <a:rect b="b" l="l" r="r" t="t"/>
                <a:pathLst>
                  <a:path extrusionOk="0" h="16" w="67">
                    <a:moveTo>
                      <a:pt x="67" y="14"/>
                    </a:moveTo>
                    <a:cubicBezTo>
                      <a:pt x="65" y="18"/>
                      <a:pt x="51" y="15"/>
                      <a:pt x="33" y="15"/>
                    </a:cubicBezTo>
                    <a:cubicBezTo>
                      <a:pt x="16" y="15"/>
                      <a:pt x="2" y="18"/>
                      <a:pt x="0" y="15"/>
                    </a:cubicBezTo>
                    <a:cubicBezTo>
                      <a:pt x="-1" y="13"/>
                      <a:pt x="2" y="9"/>
                      <a:pt x="8" y="6"/>
                    </a:cubicBezTo>
                    <a:cubicBezTo>
                      <a:pt x="14" y="3"/>
                      <a:pt x="23" y="0"/>
                      <a:pt x="33" y="0"/>
                    </a:cubicBezTo>
                    <a:cubicBezTo>
                      <a:pt x="44" y="0"/>
                      <a:pt x="53" y="2"/>
                      <a:pt x="59" y="6"/>
                    </a:cubicBezTo>
                    <a:cubicBezTo>
                      <a:pt x="65" y="9"/>
                      <a:pt x="68" y="12"/>
                      <a:pt x="67" y="1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2" name="Google Shape;1042;p30"/>
              <p:cNvSpPr/>
              <p:nvPr/>
            </p:nvSpPr>
            <p:spPr>
              <a:xfrm>
                <a:off x="1424526" y="3385335"/>
                <a:ext cx="84661" cy="31540"/>
              </a:xfrm>
              <a:custGeom>
                <a:rect b="b" l="l" r="r" t="t"/>
                <a:pathLst>
                  <a:path extrusionOk="0" h="19" w="51">
                    <a:moveTo>
                      <a:pt x="50" y="18"/>
                    </a:moveTo>
                    <a:cubicBezTo>
                      <a:pt x="47" y="21"/>
                      <a:pt x="38" y="17"/>
                      <a:pt x="26" y="15"/>
                    </a:cubicBezTo>
                    <a:cubicBezTo>
                      <a:pt x="14" y="13"/>
                      <a:pt x="3" y="15"/>
                      <a:pt x="1" y="11"/>
                    </a:cubicBezTo>
                    <a:cubicBezTo>
                      <a:pt x="0" y="10"/>
                      <a:pt x="2" y="6"/>
                      <a:pt x="7" y="4"/>
                    </a:cubicBezTo>
                    <a:cubicBezTo>
                      <a:pt x="12" y="1"/>
                      <a:pt x="19" y="-1"/>
                      <a:pt x="28" y="0"/>
                    </a:cubicBezTo>
                    <a:cubicBezTo>
                      <a:pt x="36" y="1"/>
                      <a:pt x="43" y="5"/>
                      <a:pt x="47" y="9"/>
                    </a:cubicBezTo>
                    <a:cubicBezTo>
                      <a:pt x="51" y="13"/>
                      <a:pt x="52" y="17"/>
                      <a:pt x="50" y="1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3" name="Google Shape;1043;p30"/>
              <p:cNvSpPr/>
              <p:nvPr/>
            </p:nvSpPr>
            <p:spPr>
              <a:xfrm>
                <a:off x="853480" y="3051672"/>
                <a:ext cx="753647" cy="466464"/>
              </a:xfrm>
              <a:custGeom>
                <a:rect b="b" l="l" r="r" t="t"/>
                <a:pathLst>
                  <a:path extrusionOk="0" h="281" w="454">
                    <a:moveTo>
                      <a:pt x="71" y="246"/>
                    </a:moveTo>
                    <a:cubicBezTo>
                      <a:pt x="67" y="252"/>
                      <a:pt x="69" y="262"/>
                      <a:pt x="74" y="266"/>
                    </a:cubicBezTo>
                    <a:cubicBezTo>
                      <a:pt x="79" y="271"/>
                      <a:pt x="87" y="269"/>
                      <a:pt x="92" y="263"/>
                    </a:cubicBezTo>
                    <a:cubicBezTo>
                      <a:pt x="96" y="270"/>
                      <a:pt x="107" y="265"/>
                      <a:pt x="106" y="257"/>
                    </a:cubicBezTo>
                    <a:cubicBezTo>
                      <a:pt x="112" y="261"/>
                      <a:pt x="120" y="254"/>
                      <a:pt x="119" y="246"/>
                    </a:cubicBezTo>
                    <a:cubicBezTo>
                      <a:pt x="125" y="250"/>
                      <a:pt x="130" y="239"/>
                      <a:pt x="135" y="232"/>
                    </a:cubicBezTo>
                    <a:cubicBezTo>
                      <a:pt x="137" y="229"/>
                      <a:pt x="140" y="226"/>
                      <a:pt x="143" y="222"/>
                    </a:cubicBezTo>
                    <a:cubicBezTo>
                      <a:pt x="151" y="212"/>
                      <a:pt x="157" y="198"/>
                      <a:pt x="158" y="184"/>
                    </a:cubicBezTo>
                    <a:cubicBezTo>
                      <a:pt x="168" y="175"/>
                      <a:pt x="172" y="160"/>
                      <a:pt x="175" y="146"/>
                    </a:cubicBezTo>
                    <a:cubicBezTo>
                      <a:pt x="177" y="137"/>
                      <a:pt x="179" y="129"/>
                      <a:pt x="181" y="120"/>
                    </a:cubicBezTo>
                    <a:cubicBezTo>
                      <a:pt x="183" y="118"/>
                      <a:pt x="185" y="116"/>
                      <a:pt x="187" y="114"/>
                    </a:cubicBezTo>
                    <a:cubicBezTo>
                      <a:pt x="186" y="121"/>
                      <a:pt x="190" y="127"/>
                      <a:pt x="195" y="129"/>
                    </a:cubicBezTo>
                    <a:cubicBezTo>
                      <a:pt x="200" y="131"/>
                      <a:pt x="205" y="132"/>
                      <a:pt x="211" y="131"/>
                    </a:cubicBezTo>
                    <a:cubicBezTo>
                      <a:pt x="216" y="131"/>
                      <a:pt x="221" y="130"/>
                      <a:pt x="227" y="129"/>
                    </a:cubicBezTo>
                    <a:cubicBezTo>
                      <a:pt x="230" y="131"/>
                      <a:pt x="233" y="132"/>
                      <a:pt x="236" y="133"/>
                    </a:cubicBezTo>
                    <a:cubicBezTo>
                      <a:pt x="232" y="141"/>
                      <a:pt x="234" y="151"/>
                      <a:pt x="236" y="159"/>
                    </a:cubicBezTo>
                    <a:cubicBezTo>
                      <a:pt x="238" y="165"/>
                      <a:pt x="239" y="172"/>
                      <a:pt x="244" y="175"/>
                    </a:cubicBezTo>
                    <a:cubicBezTo>
                      <a:pt x="248" y="178"/>
                      <a:pt x="256" y="174"/>
                      <a:pt x="255" y="168"/>
                    </a:cubicBezTo>
                    <a:cubicBezTo>
                      <a:pt x="258" y="172"/>
                      <a:pt x="264" y="171"/>
                      <a:pt x="268" y="167"/>
                    </a:cubicBezTo>
                    <a:cubicBezTo>
                      <a:pt x="271" y="163"/>
                      <a:pt x="273" y="157"/>
                      <a:pt x="273" y="151"/>
                    </a:cubicBezTo>
                    <a:cubicBezTo>
                      <a:pt x="274" y="137"/>
                      <a:pt x="271" y="123"/>
                      <a:pt x="265" y="112"/>
                    </a:cubicBezTo>
                    <a:cubicBezTo>
                      <a:pt x="273" y="121"/>
                      <a:pt x="281" y="131"/>
                      <a:pt x="289" y="140"/>
                    </a:cubicBezTo>
                    <a:cubicBezTo>
                      <a:pt x="291" y="143"/>
                      <a:pt x="293" y="145"/>
                      <a:pt x="296" y="145"/>
                    </a:cubicBezTo>
                    <a:cubicBezTo>
                      <a:pt x="294" y="150"/>
                      <a:pt x="298" y="154"/>
                      <a:pt x="302" y="154"/>
                    </a:cubicBezTo>
                    <a:cubicBezTo>
                      <a:pt x="306" y="154"/>
                      <a:pt x="310" y="151"/>
                      <a:pt x="313" y="148"/>
                    </a:cubicBezTo>
                    <a:cubicBezTo>
                      <a:pt x="321" y="142"/>
                      <a:pt x="329" y="131"/>
                      <a:pt x="324" y="123"/>
                    </a:cubicBezTo>
                    <a:cubicBezTo>
                      <a:pt x="327" y="122"/>
                      <a:pt x="329" y="117"/>
                      <a:pt x="328" y="114"/>
                    </a:cubicBezTo>
                    <a:cubicBezTo>
                      <a:pt x="337" y="123"/>
                      <a:pt x="347" y="132"/>
                      <a:pt x="356" y="141"/>
                    </a:cubicBezTo>
                    <a:cubicBezTo>
                      <a:pt x="353" y="139"/>
                      <a:pt x="349" y="144"/>
                      <a:pt x="349" y="148"/>
                    </a:cubicBezTo>
                    <a:cubicBezTo>
                      <a:pt x="350" y="152"/>
                      <a:pt x="352" y="155"/>
                      <a:pt x="355" y="158"/>
                    </a:cubicBezTo>
                    <a:cubicBezTo>
                      <a:pt x="352" y="162"/>
                      <a:pt x="350" y="167"/>
                      <a:pt x="350" y="172"/>
                    </a:cubicBezTo>
                    <a:cubicBezTo>
                      <a:pt x="345" y="166"/>
                      <a:pt x="335" y="175"/>
                      <a:pt x="336" y="183"/>
                    </a:cubicBezTo>
                    <a:cubicBezTo>
                      <a:pt x="337" y="191"/>
                      <a:pt x="344" y="196"/>
                      <a:pt x="351" y="198"/>
                    </a:cubicBezTo>
                    <a:cubicBezTo>
                      <a:pt x="357" y="199"/>
                      <a:pt x="364" y="197"/>
                      <a:pt x="366" y="190"/>
                    </a:cubicBezTo>
                    <a:cubicBezTo>
                      <a:pt x="373" y="192"/>
                      <a:pt x="380" y="184"/>
                      <a:pt x="379" y="176"/>
                    </a:cubicBezTo>
                    <a:cubicBezTo>
                      <a:pt x="383" y="180"/>
                      <a:pt x="389" y="171"/>
                      <a:pt x="390" y="165"/>
                    </a:cubicBezTo>
                    <a:cubicBezTo>
                      <a:pt x="391" y="152"/>
                      <a:pt x="391" y="140"/>
                      <a:pt x="388" y="128"/>
                    </a:cubicBezTo>
                    <a:cubicBezTo>
                      <a:pt x="388" y="130"/>
                      <a:pt x="390" y="131"/>
                      <a:pt x="391" y="130"/>
                    </a:cubicBezTo>
                    <a:cubicBezTo>
                      <a:pt x="392" y="130"/>
                      <a:pt x="392" y="127"/>
                      <a:pt x="391" y="126"/>
                    </a:cubicBezTo>
                    <a:cubicBezTo>
                      <a:pt x="395" y="141"/>
                      <a:pt x="399" y="156"/>
                      <a:pt x="404" y="171"/>
                    </a:cubicBezTo>
                    <a:cubicBezTo>
                      <a:pt x="407" y="183"/>
                      <a:pt x="410" y="195"/>
                      <a:pt x="409" y="208"/>
                    </a:cubicBezTo>
                    <a:cubicBezTo>
                      <a:pt x="409" y="213"/>
                      <a:pt x="408" y="220"/>
                      <a:pt x="413" y="221"/>
                    </a:cubicBezTo>
                    <a:cubicBezTo>
                      <a:pt x="414" y="221"/>
                      <a:pt x="415" y="221"/>
                      <a:pt x="416" y="220"/>
                    </a:cubicBezTo>
                    <a:cubicBezTo>
                      <a:pt x="429" y="216"/>
                      <a:pt x="440" y="204"/>
                      <a:pt x="448" y="191"/>
                    </a:cubicBezTo>
                    <a:cubicBezTo>
                      <a:pt x="450" y="186"/>
                      <a:pt x="453" y="182"/>
                      <a:pt x="454" y="176"/>
                    </a:cubicBezTo>
                    <a:cubicBezTo>
                      <a:pt x="456" y="166"/>
                      <a:pt x="453" y="155"/>
                      <a:pt x="453" y="143"/>
                    </a:cubicBezTo>
                    <a:cubicBezTo>
                      <a:pt x="453" y="139"/>
                      <a:pt x="454" y="134"/>
                      <a:pt x="454" y="129"/>
                    </a:cubicBezTo>
                    <a:cubicBezTo>
                      <a:pt x="453" y="121"/>
                      <a:pt x="449" y="115"/>
                      <a:pt x="445" y="109"/>
                    </a:cubicBezTo>
                    <a:cubicBezTo>
                      <a:pt x="430" y="88"/>
                      <a:pt x="415" y="66"/>
                      <a:pt x="393" y="55"/>
                    </a:cubicBezTo>
                    <a:cubicBezTo>
                      <a:pt x="380" y="49"/>
                      <a:pt x="365" y="47"/>
                      <a:pt x="352" y="41"/>
                    </a:cubicBezTo>
                    <a:cubicBezTo>
                      <a:pt x="344" y="37"/>
                      <a:pt x="337" y="32"/>
                      <a:pt x="329" y="27"/>
                    </a:cubicBezTo>
                    <a:cubicBezTo>
                      <a:pt x="297" y="7"/>
                      <a:pt x="260" y="1"/>
                      <a:pt x="223" y="0"/>
                    </a:cubicBezTo>
                    <a:cubicBezTo>
                      <a:pt x="203" y="0"/>
                      <a:pt x="182" y="1"/>
                      <a:pt x="162" y="8"/>
                    </a:cubicBezTo>
                    <a:cubicBezTo>
                      <a:pt x="140" y="15"/>
                      <a:pt x="120" y="29"/>
                      <a:pt x="101" y="44"/>
                    </a:cubicBezTo>
                    <a:cubicBezTo>
                      <a:pt x="73" y="67"/>
                      <a:pt x="46" y="93"/>
                      <a:pt x="26" y="125"/>
                    </a:cubicBezTo>
                    <a:cubicBezTo>
                      <a:pt x="10" y="151"/>
                      <a:pt x="-1" y="181"/>
                      <a:pt x="0" y="211"/>
                    </a:cubicBezTo>
                    <a:cubicBezTo>
                      <a:pt x="1" y="241"/>
                      <a:pt x="17" y="272"/>
                      <a:pt x="41" y="281"/>
                    </a:cubicBezTo>
                    <a:cubicBezTo>
                      <a:pt x="45" y="277"/>
                      <a:pt x="49" y="274"/>
                      <a:pt x="52" y="270"/>
                    </a:cubicBezTo>
                    <a:lnTo>
                      <a:pt x="71" y="246"/>
                    </a:lnTo>
                    <a:close/>
                  </a:path>
                </a:pathLst>
              </a:custGeom>
              <a:solidFill>
                <a:srgbClr val="26323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4" name="Google Shape;1044;p30"/>
              <p:cNvSpPr/>
              <p:nvPr/>
            </p:nvSpPr>
            <p:spPr>
              <a:xfrm>
                <a:off x="909920" y="3488256"/>
                <a:ext cx="106241" cy="152721"/>
              </a:xfrm>
              <a:custGeom>
                <a:rect b="b" l="l" r="r" t="t"/>
                <a:pathLst>
                  <a:path extrusionOk="0" h="92" w="64">
                    <a:moveTo>
                      <a:pt x="64" y="6"/>
                    </a:moveTo>
                    <a:cubicBezTo>
                      <a:pt x="62" y="5"/>
                      <a:pt x="7" y="-19"/>
                      <a:pt x="1" y="40"/>
                    </a:cubicBezTo>
                    <a:cubicBezTo>
                      <a:pt x="-5" y="99"/>
                      <a:pt x="55" y="93"/>
                      <a:pt x="56" y="91"/>
                    </a:cubicBezTo>
                    <a:cubicBezTo>
                      <a:pt x="56" y="89"/>
                      <a:pt x="64" y="6"/>
                      <a:pt x="64" y="6"/>
                    </a:cubicBezTo>
                    <a:close/>
                  </a:path>
                </a:pathLst>
              </a:custGeom>
              <a:solidFill>
                <a:srgbClr val="9E675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5" name="Google Shape;1045;p30"/>
              <p:cNvSpPr/>
              <p:nvPr/>
            </p:nvSpPr>
            <p:spPr>
              <a:xfrm>
                <a:off x="936481" y="3519796"/>
                <a:ext cx="39840" cy="86321"/>
              </a:xfrm>
              <a:custGeom>
                <a:rect b="b" l="l" r="r" t="t"/>
                <a:pathLst>
                  <a:path extrusionOk="0" h="52" w="24">
                    <a:moveTo>
                      <a:pt x="24" y="48"/>
                    </a:moveTo>
                    <a:cubicBezTo>
                      <a:pt x="24" y="48"/>
                      <a:pt x="23" y="48"/>
                      <a:pt x="21" y="49"/>
                    </a:cubicBezTo>
                    <a:cubicBezTo>
                      <a:pt x="19" y="50"/>
                      <a:pt x="16" y="50"/>
                      <a:pt x="13" y="48"/>
                    </a:cubicBezTo>
                    <a:cubicBezTo>
                      <a:pt x="7" y="45"/>
                      <a:pt x="3" y="35"/>
                      <a:pt x="4" y="24"/>
                    </a:cubicBezTo>
                    <a:cubicBezTo>
                      <a:pt x="4" y="19"/>
                      <a:pt x="6" y="14"/>
                      <a:pt x="8" y="10"/>
                    </a:cubicBezTo>
                    <a:cubicBezTo>
                      <a:pt x="10" y="6"/>
                      <a:pt x="14" y="3"/>
                      <a:pt x="17" y="3"/>
                    </a:cubicBezTo>
                    <a:cubicBezTo>
                      <a:pt x="20" y="2"/>
                      <a:pt x="22" y="4"/>
                      <a:pt x="23" y="6"/>
                    </a:cubicBezTo>
                    <a:cubicBezTo>
                      <a:pt x="23" y="8"/>
                      <a:pt x="23" y="9"/>
                      <a:pt x="23" y="9"/>
                    </a:cubicBezTo>
                    <a:cubicBezTo>
                      <a:pt x="23" y="9"/>
                      <a:pt x="24" y="8"/>
                      <a:pt x="24" y="6"/>
                    </a:cubicBezTo>
                    <a:cubicBezTo>
                      <a:pt x="24" y="5"/>
                      <a:pt x="23" y="3"/>
                      <a:pt x="22" y="2"/>
                    </a:cubicBezTo>
                    <a:cubicBezTo>
                      <a:pt x="21" y="1"/>
                      <a:pt x="19" y="0"/>
                      <a:pt x="17" y="0"/>
                    </a:cubicBezTo>
                    <a:cubicBezTo>
                      <a:pt x="12" y="0"/>
                      <a:pt x="8" y="3"/>
                      <a:pt x="5" y="8"/>
                    </a:cubicBezTo>
                    <a:cubicBezTo>
                      <a:pt x="2" y="12"/>
                      <a:pt x="0" y="18"/>
                      <a:pt x="0" y="24"/>
                    </a:cubicBezTo>
                    <a:cubicBezTo>
                      <a:pt x="-1" y="36"/>
                      <a:pt x="4" y="48"/>
                      <a:pt x="12" y="51"/>
                    </a:cubicBezTo>
                    <a:cubicBezTo>
                      <a:pt x="16" y="52"/>
                      <a:pt x="20" y="52"/>
                      <a:pt x="22" y="50"/>
                    </a:cubicBezTo>
                    <a:cubicBezTo>
                      <a:pt x="24" y="49"/>
                      <a:pt x="24" y="48"/>
                      <a:pt x="24" y="4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6" name="Google Shape;1046;p30"/>
              <p:cNvSpPr/>
              <p:nvPr/>
            </p:nvSpPr>
            <p:spPr>
              <a:xfrm>
                <a:off x="1251884" y="3121392"/>
                <a:ext cx="146081" cy="102921"/>
              </a:xfrm>
              <a:custGeom>
                <a:rect b="b" l="l" r="r" t="t"/>
                <a:pathLst>
                  <a:path extrusionOk="0" h="62" w="88">
                    <a:moveTo>
                      <a:pt x="81" y="62"/>
                    </a:moveTo>
                    <a:cubicBezTo>
                      <a:pt x="81" y="62"/>
                      <a:pt x="85" y="60"/>
                      <a:pt x="86" y="54"/>
                    </a:cubicBezTo>
                    <a:cubicBezTo>
                      <a:pt x="87" y="52"/>
                      <a:pt x="87" y="48"/>
                      <a:pt x="84" y="45"/>
                    </a:cubicBezTo>
                    <a:cubicBezTo>
                      <a:pt x="82" y="42"/>
                      <a:pt x="78" y="40"/>
                      <a:pt x="73" y="41"/>
                    </a:cubicBezTo>
                    <a:lnTo>
                      <a:pt x="71" y="42"/>
                    </a:lnTo>
                    <a:lnTo>
                      <a:pt x="72" y="39"/>
                    </a:lnTo>
                    <a:cubicBezTo>
                      <a:pt x="74" y="36"/>
                      <a:pt x="74" y="30"/>
                      <a:pt x="71" y="26"/>
                    </a:cubicBezTo>
                    <a:cubicBezTo>
                      <a:pt x="67" y="22"/>
                      <a:pt x="60" y="21"/>
                      <a:pt x="56" y="25"/>
                    </a:cubicBezTo>
                    <a:lnTo>
                      <a:pt x="54" y="23"/>
                    </a:lnTo>
                    <a:cubicBezTo>
                      <a:pt x="54" y="22"/>
                      <a:pt x="55" y="22"/>
                      <a:pt x="55" y="21"/>
                    </a:cubicBezTo>
                    <a:cubicBezTo>
                      <a:pt x="56" y="20"/>
                      <a:pt x="56" y="17"/>
                      <a:pt x="55" y="16"/>
                    </a:cubicBezTo>
                    <a:cubicBezTo>
                      <a:pt x="54" y="14"/>
                      <a:pt x="52" y="13"/>
                      <a:pt x="50" y="12"/>
                    </a:cubicBezTo>
                    <a:cubicBezTo>
                      <a:pt x="48" y="11"/>
                      <a:pt x="46" y="11"/>
                      <a:pt x="44" y="12"/>
                    </a:cubicBezTo>
                    <a:cubicBezTo>
                      <a:pt x="42" y="12"/>
                      <a:pt x="40" y="13"/>
                      <a:pt x="37" y="12"/>
                    </a:cubicBezTo>
                    <a:cubicBezTo>
                      <a:pt x="35" y="12"/>
                      <a:pt x="34" y="9"/>
                      <a:pt x="32" y="8"/>
                    </a:cubicBezTo>
                    <a:cubicBezTo>
                      <a:pt x="31" y="7"/>
                      <a:pt x="30" y="6"/>
                      <a:pt x="28" y="5"/>
                    </a:cubicBezTo>
                    <a:cubicBezTo>
                      <a:pt x="25" y="3"/>
                      <a:pt x="22" y="2"/>
                      <a:pt x="19" y="2"/>
                    </a:cubicBezTo>
                    <a:cubicBezTo>
                      <a:pt x="13" y="1"/>
                      <a:pt x="8" y="2"/>
                      <a:pt x="5" y="4"/>
                    </a:cubicBezTo>
                    <a:cubicBezTo>
                      <a:pt x="2" y="5"/>
                      <a:pt x="0" y="6"/>
                      <a:pt x="0" y="6"/>
                    </a:cubicBezTo>
                    <a:cubicBezTo>
                      <a:pt x="0" y="6"/>
                      <a:pt x="1" y="4"/>
                      <a:pt x="4" y="3"/>
                    </a:cubicBezTo>
                    <a:cubicBezTo>
                      <a:pt x="7" y="1"/>
                      <a:pt x="13" y="-1"/>
                      <a:pt x="19" y="0"/>
                    </a:cubicBezTo>
                    <a:cubicBezTo>
                      <a:pt x="22" y="0"/>
                      <a:pt x="26" y="1"/>
                      <a:pt x="29" y="3"/>
                    </a:cubicBezTo>
                    <a:cubicBezTo>
                      <a:pt x="31" y="4"/>
                      <a:pt x="33" y="5"/>
                      <a:pt x="34" y="7"/>
                    </a:cubicBezTo>
                    <a:cubicBezTo>
                      <a:pt x="36" y="8"/>
                      <a:pt x="37" y="10"/>
                      <a:pt x="38" y="10"/>
                    </a:cubicBezTo>
                    <a:cubicBezTo>
                      <a:pt x="40" y="10"/>
                      <a:pt x="42" y="10"/>
                      <a:pt x="44" y="9"/>
                    </a:cubicBezTo>
                    <a:cubicBezTo>
                      <a:pt x="46" y="9"/>
                      <a:pt x="49" y="9"/>
                      <a:pt x="51" y="9"/>
                    </a:cubicBezTo>
                    <a:cubicBezTo>
                      <a:pt x="53" y="10"/>
                      <a:pt x="56" y="12"/>
                      <a:pt x="57" y="14"/>
                    </a:cubicBezTo>
                    <a:cubicBezTo>
                      <a:pt x="58" y="17"/>
                      <a:pt x="59" y="20"/>
                      <a:pt x="58" y="22"/>
                    </a:cubicBezTo>
                    <a:cubicBezTo>
                      <a:pt x="57" y="23"/>
                      <a:pt x="57" y="24"/>
                      <a:pt x="56" y="25"/>
                    </a:cubicBezTo>
                    <a:lnTo>
                      <a:pt x="54" y="22"/>
                    </a:lnTo>
                    <a:cubicBezTo>
                      <a:pt x="60" y="18"/>
                      <a:pt x="68" y="19"/>
                      <a:pt x="72" y="24"/>
                    </a:cubicBezTo>
                    <a:cubicBezTo>
                      <a:pt x="77" y="29"/>
                      <a:pt x="77" y="36"/>
                      <a:pt x="74" y="40"/>
                    </a:cubicBezTo>
                    <a:lnTo>
                      <a:pt x="73" y="39"/>
                    </a:lnTo>
                    <a:cubicBezTo>
                      <a:pt x="79" y="38"/>
                      <a:pt x="83" y="40"/>
                      <a:pt x="86" y="44"/>
                    </a:cubicBezTo>
                    <a:cubicBezTo>
                      <a:pt x="89" y="48"/>
                      <a:pt x="88" y="52"/>
                      <a:pt x="87" y="55"/>
                    </a:cubicBezTo>
                    <a:cubicBezTo>
                      <a:pt x="86" y="58"/>
                      <a:pt x="85" y="59"/>
                      <a:pt x="84" y="60"/>
                    </a:cubicBezTo>
                    <a:cubicBezTo>
                      <a:pt x="82" y="61"/>
                      <a:pt x="81" y="61"/>
                      <a:pt x="81" y="61"/>
                    </a:cubicBezTo>
                    <a:lnTo>
                      <a:pt x="81" y="62"/>
                    </a:ln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7" name="Google Shape;1047;p30"/>
              <p:cNvSpPr/>
              <p:nvPr/>
            </p:nvSpPr>
            <p:spPr>
              <a:xfrm>
                <a:off x="1338205" y="3096492"/>
                <a:ext cx="169322" cy="167662"/>
              </a:xfrm>
              <a:custGeom>
                <a:rect b="b" l="l" r="r" t="t"/>
                <a:pathLst>
                  <a:path extrusionOk="0" h="101" w="102">
                    <a:moveTo>
                      <a:pt x="93" y="101"/>
                    </a:moveTo>
                    <a:cubicBezTo>
                      <a:pt x="93" y="101"/>
                      <a:pt x="97" y="99"/>
                      <a:pt x="99" y="94"/>
                    </a:cubicBezTo>
                    <a:cubicBezTo>
                      <a:pt x="100" y="91"/>
                      <a:pt x="101" y="88"/>
                      <a:pt x="100" y="84"/>
                    </a:cubicBezTo>
                    <a:cubicBezTo>
                      <a:pt x="98" y="80"/>
                      <a:pt x="95" y="76"/>
                      <a:pt x="90" y="75"/>
                    </a:cubicBezTo>
                    <a:lnTo>
                      <a:pt x="88" y="75"/>
                    </a:lnTo>
                    <a:lnTo>
                      <a:pt x="90" y="74"/>
                    </a:lnTo>
                    <a:cubicBezTo>
                      <a:pt x="93" y="70"/>
                      <a:pt x="97" y="65"/>
                      <a:pt x="96" y="60"/>
                    </a:cubicBezTo>
                    <a:cubicBezTo>
                      <a:pt x="95" y="57"/>
                      <a:pt x="94" y="54"/>
                      <a:pt x="91" y="53"/>
                    </a:cubicBezTo>
                    <a:cubicBezTo>
                      <a:pt x="89" y="52"/>
                      <a:pt x="85" y="51"/>
                      <a:pt x="83" y="53"/>
                    </a:cubicBezTo>
                    <a:lnTo>
                      <a:pt x="75" y="60"/>
                    </a:lnTo>
                    <a:lnTo>
                      <a:pt x="81" y="51"/>
                    </a:lnTo>
                    <a:cubicBezTo>
                      <a:pt x="84" y="48"/>
                      <a:pt x="84" y="44"/>
                      <a:pt x="83" y="40"/>
                    </a:cubicBezTo>
                    <a:cubicBezTo>
                      <a:pt x="82" y="36"/>
                      <a:pt x="79" y="33"/>
                      <a:pt x="75" y="31"/>
                    </a:cubicBezTo>
                    <a:cubicBezTo>
                      <a:pt x="72" y="30"/>
                      <a:pt x="69" y="30"/>
                      <a:pt x="66" y="31"/>
                    </a:cubicBezTo>
                    <a:lnTo>
                      <a:pt x="63" y="32"/>
                    </a:lnTo>
                    <a:lnTo>
                      <a:pt x="64" y="29"/>
                    </a:lnTo>
                    <a:cubicBezTo>
                      <a:pt x="67" y="25"/>
                      <a:pt x="63" y="19"/>
                      <a:pt x="58" y="18"/>
                    </a:cubicBezTo>
                    <a:cubicBezTo>
                      <a:pt x="53" y="17"/>
                      <a:pt x="48" y="18"/>
                      <a:pt x="44" y="20"/>
                    </a:cubicBezTo>
                    <a:lnTo>
                      <a:pt x="41" y="21"/>
                    </a:lnTo>
                    <a:lnTo>
                      <a:pt x="42" y="18"/>
                    </a:lnTo>
                    <a:cubicBezTo>
                      <a:pt x="44" y="15"/>
                      <a:pt x="42" y="11"/>
                      <a:pt x="40" y="9"/>
                    </a:cubicBezTo>
                    <a:cubicBezTo>
                      <a:pt x="38" y="6"/>
                      <a:pt x="35" y="5"/>
                      <a:pt x="32" y="4"/>
                    </a:cubicBezTo>
                    <a:cubicBezTo>
                      <a:pt x="25" y="2"/>
                      <a:pt x="19" y="2"/>
                      <a:pt x="15" y="2"/>
                    </a:cubicBezTo>
                    <a:cubicBezTo>
                      <a:pt x="5" y="3"/>
                      <a:pt x="0" y="6"/>
                      <a:pt x="0" y="6"/>
                    </a:cubicBezTo>
                    <a:cubicBezTo>
                      <a:pt x="0" y="6"/>
                      <a:pt x="1" y="5"/>
                      <a:pt x="3" y="4"/>
                    </a:cubicBezTo>
                    <a:cubicBezTo>
                      <a:pt x="6" y="3"/>
                      <a:pt x="9" y="1"/>
                      <a:pt x="14" y="1"/>
                    </a:cubicBezTo>
                    <a:cubicBezTo>
                      <a:pt x="19" y="0"/>
                      <a:pt x="25" y="0"/>
                      <a:pt x="32" y="2"/>
                    </a:cubicBezTo>
                    <a:cubicBezTo>
                      <a:pt x="35" y="3"/>
                      <a:pt x="39" y="4"/>
                      <a:pt x="42" y="7"/>
                    </a:cubicBezTo>
                    <a:cubicBezTo>
                      <a:pt x="44" y="10"/>
                      <a:pt x="46" y="15"/>
                      <a:pt x="45" y="19"/>
                    </a:cubicBezTo>
                    <a:lnTo>
                      <a:pt x="43" y="18"/>
                    </a:lnTo>
                    <a:cubicBezTo>
                      <a:pt x="47" y="16"/>
                      <a:pt x="53" y="14"/>
                      <a:pt x="59" y="16"/>
                    </a:cubicBezTo>
                    <a:cubicBezTo>
                      <a:pt x="62" y="16"/>
                      <a:pt x="64" y="18"/>
                      <a:pt x="66" y="21"/>
                    </a:cubicBezTo>
                    <a:cubicBezTo>
                      <a:pt x="68" y="24"/>
                      <a:pt x="69" y="27"/>
                      <a:pt x="67" y="31"/>
                    </a:cubicBezTo>
                    <a:lnTo>
                      <a:pt x="65" y="29"/>
                    </a:lnTo>
                    <a:cubicBezTo>
                      <a:pt x="69" y="28"/>
                      <a:pt x="73" y="28"/>
                      <a:pt x="76" y="29"/>
                    </a:cubicBezTo>
                    <a:cubicBezTo>
                      <a:pt x="81" y="30"/>
                      <a:pt x="85" y="35"/>
                      <a:pt x="86" y="39"/>
                    </a:cubicBezTo>
                    <a:cubicBezTo>
                      <a:pt x="87" y="44"/>
                      <a:pt x="86" y="49"/>
                      <a:pt x="83" y="53"/>
                    </a:cubicBezTo>
                    <a:lnTo>
                      <a:pt x="82" y="51"/>
                    </a:lnTo>
                    <a:cubicBezTo>
                      <a:pt x="85" y="49"/>
                      <a:pt x="89" y="49"/>
                      <a:pt x="92" y="51"/>
                    </a:cubicBezTo>
                    <a:cubicBezTo>
                      <a:pt x="95" y="53"/>
                      <a:pt x="98" y="56"/>
                      <a:pt x="98" y="59"/>
                    </a:cubicBezTo>
                    <a:cubicBezTo>
                      <a:pt x="99" y="66"/>
                      <a:pt x="95" y="72"/>
                      <a:pt x="91" y="75"/>
                    </a:cubicBezTo>
                    <a:lnTo>
                      <a:pt x="91" y="73"/>
                    </a:lnTo>
                    <a:cubicBezTo>
                      <a:pt x="96" y="75"/>
                      <a:pt x="100" y="79"/>
                      <a:pt x="101" y="84"/>
                    </a:cubicBezTo>
                    <a:cubicBezTo>
                      <a:pt x="103" y="88"/>
                      <a:pt x="102" y="92"/>
                      <a:pt x="100" y="95"/>
                    </a:cubicBezTo>
                    <a:cubicBezTo>
                      <a:pt x="99" y="97"/>
                      <a:pt x="97" y="99"/>
                      <a:pt x="95" y="100"/>
                    </a:cubicBezTo>
                    <a:cubicBezTo>
                      <a:pt x="94" y="101"/>
                      <a:pt x="93" y="101"/>
                      <a:pt x="93" y="101"/>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8" name="Google Shape;1048;p30"/>
              <p:cNvSpPr/>
              <p:nvPr/>
            </p:nvSpPr>
            <p:spPr>
              <a:xfrm>
                <a:off x="1532427" y="3141313"/>
                <a:ext cx="195882" cy="169322"/>
              </a:xfrm>
              <a:custGeom>
                <a:rect b="b" l="l" r="r" t="t"/>
                <a:pathLst>
                  <a:path extrusionOk="0" h="102" w="118">
                    <a:moveTo>
                      <a:pt x="117" y="102"/>
                    </a:moveTo>
                    <a:cubicBezTo>
                      <a:pt x="117" y="102"/>
                      <a:pt x="118" y="98"/>
                      <a:pt x="115" y="94"/>
                    </a:cubicBezTo>
                    <a:cubicBezTo>
                      <a:pt x="113" y="92"/>
                      <a:pt x="110" y="90"/>
                      <a:pt x="106" y="90"/>
                    </a:cubicBezTo>
                    <a:cubicBezTo>
                      <a:pt x="102" y="89"/>
                      <a:pt x="98" y="90"/>
                      <a:pt x="93" y="92"/>
                    </a:cubicBezTo>
                    <a:lnTo>
                      <a:pt x="92" y="92"/>
                    </a:lnTo>
                    <a:lnTo>
                      <a:pt x="92" y="90"/>
                    </a:lnTo>
                    <a:cubicBezTo>
                      <a:pt x="93" y="86"/>
                      <a:pt x="89" y="80"/>
                      <a:pt x="84" y="78"/>
                    </a:cubicBezTo>
                    <a:cubicBezTo>
                      <a:pt x="78" y="76"/>
                      <a:pt x="72" y="77"/>
                      <a:pt x="65" y="79"/>
                    </a:cubicBezTo>
                    <a:lnTo>
                      <a:pt x="56" y="81"/>
                    </a:lnTo>
                    <a:lnTo>
                      <a:pt x="64" y="77"/>
                    </a:lnTo>
                    <a:cubicBezTo>
                      <a:pt x="68" y="74"/>
                      <a:pt x="68" y="67"/>
                      <a:pt x="65" y="63"/>
                    </a:cubicBezTo>
                    <a:cubicBezTo>
                      <a:pt x="61" y="59"/>
                      <a:pt x="55" y="58"/>
                      <a:pt x="49" y="58"/>
                    </a:cubicBezTo>
                    <a:lnTo>
                      <a:pt x="48" y="58"/>
                    </a:lnTo>
                    <a:lnTo>
                      <a:pt x="43" y="58"/>
                    </a:lnTo>
                    <a:lnTo>
                      <a:pt x="47" y="55"/>
                    </a:lnTo>
                    <a:cubicBezTo>
                      <a:pt x="53" y="52"/>
                      <a:pt x="53" y="43"/>
                      <a:pt x="48" y="39"/>
                    </a:cubicBezTo>
                    <a:cubicBezTo>
                      <a:pt x="43" y="35"/>
                      <a:pt x="36" y="36"/>
                      <a:pt x="31" y="39"/>
                    </a:cubicBezTo>
                    <a:lnTo>
                      <a:pt x="25" y="42"/>
                    </a:lnTo>
                    <a:lnTo>
                      <a:pt x="29" y="37"/>
                    </a:lnTo>
                    <a:cubicBezTo>
                      <a:pt x="35" y="30"/>
                      <a:pt x="35" y="20"/>
                      <a:pt x="32" y="14"/>
                    </a:cubicBezTo>
                    <a:cubicBezTo>
                      <a:pt x="28" y="7"/>
                      <a:pt x="22" y="3"/>
                      <a:pt x="17" y="2"/>
                    </a:cubicBezTo>
                    <a:cubicBezTo>
                      <a:pt x="12" y="1"/>
                      <a:pt x="7" y="1"/>
                      <a:pt x="4" y="2"/>
                    </a:cubicBezTo>
                    <a:cubicBezTo>
                      <a:pt x="1" y="3"/>
                      <a:pt x="0" y="4"/>
                      <a:pt x="0" y="4"/>
                    </a:cubicBezTo>
                    <a:cubicBezTo>
                      <a:pt x="0" y="4"/>
                      <a:pt x="0" y="3"/>
                      <a:pt x="1" y="3"/>
                    </a:cubicBezTo>
                    <a:cubicBezTo>
                      <a:pt x="2" y="3"/>
                      <a:pt x="3" y="2"/>
                      <a:pt x="4" y="1"/>
                    </a:cubicBezTo>
                    <a:cubicBezTo>
                      <a:pt x="7" y="0"/>
                      <a:pt x="12" y="-1"/>
                      <a:pt x="17" y="0"/>
                    </a:cubicBezTo>
                    <a:cubicBezTo>
                      <a:pt x="23" y="2"/>
                      <a:pt x="30" y="5"/>
                      <a:pt x="33" y="13"/>
                    </a:cubicBezTo>
                    <a:cubicBezTo>
                      <a:pt x="37" y="20"/>
                      <a:pt x="37" y="30"/>
                      <a:pt x="31" y="38"/>
                    </a:cubicBezTo>
                    <a:lnTo>
                      <a:pt x="29" y="37"/>
                    </a:lnTo>
                    <a:cubicBezTo>
                      <a:pt x="35" y="33"/>
                      <a:pt x="43" y="32"/>
                      <a:pt x="50" y="37"/>
                    </a:cubicBezTo>
                    <a:cubicBezTo>
                      <a:pt x="53" y="39"/>
                      <a:pt x="54" y="43"/>
                      <a:pt x="54" y="47"/>
                    </a:cubicBezTo>
                    <a:cubicBezTo>
                      <a:pt x="54" y="51"/>
                      <a:pt x="52" y="55"/>
                      <a:pt x="48" y="57"/>
                    </a:cubicBezTo>
                    <a:lnTo>
                      <a:pt x="48" y="55"/>
                    </a:lnTo>
                    <a:lnTo>
                      <a:pt x="49" y="55"/>
                    </a:lnTo>
                    <a:cubicBezTo>
                      <a:pt x="55" y="55"/>
                      <a:pt x="62" y="56"/>
                      <a:pt x="67" y="62"/>
                    </a:cubicBezTo>
                    <a:cubicBezTo>
                      <a:pt x="69" y="64"/>
                      <a:pt x="70" y="68"/>
                      <a:pt x="70" y="71"/>
                    </a:cubicBezTo>
                    <a:cubicBezTo>
                      <a:pt x="70" y="74"/>
                      <a:pt x="68" y="77"/>
                      <a:pt x="65" y="79"/>
                    </a:cubicBezTo>
                    <a:lnTo>
                      <a:pt x="64" y="77"/>
                    </a:lnTo>
                    <a:cubicBezTo>
                      <a:pt x="71" y="75"/>
                      <a:pt x="78" y="74"/>
                      <a:pt x="85" y="76"/>
                    </a:cubicBezTo>
                    <a:cubicBezTo>
                      <a:pt x="91" y="79"/>
                      <a:pt x="95" y="85"/>
                      <a:pt x="94" y="91"/>
                    </a:cubicBezTo>
                    <a:lnTo>
                      <a:pt x="93" y="90"/>
                    </a:lnTo>
                    <a:cubicBezTo>
                      <a:pt x="98" y="89"/>
                      <a:pt x="102" y="88"/>
                      <a:pt x="106" y="88"/>
                    </a:cubicBezTo>
                    <a:cubicBezTo>
                      <a:pt x="111" y="89"/>
                      <a:pt x="114" y="91"/>
                      <a:pt x="115" y="93"/>
                    </a:cubicBezTo>
                    <a:cubicBezTo>
                      <a:pt x="117" y="96"/>
                      <a:pt x="118" y="98"/>
                      <a:pt x="118" y="99"/>
                    </a:cubicBezTo>
                    <a:cubicBezTo>
                      <a:pt x="118" y="101"/>
                      <a:pt x="117" y="102"/>
                      <a:pt x="117" y="102"/>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9" name="Google Shape;1049;p30"/>
              <p:cNvSpPr/>
              <p:nvPr/>
            </p:nvSpPr>
            <p:spPr>
              <a:xfrm>
                <a:off x="1427846" y="3066612"/>
                <a:ext cx="200862" cy="36520"/>
              </a:xfrm>
              <a:custGeom>
                <a:rect b="b" l="l" r="r" t="t"/>
                <a:pathLst>
                  <a:path extrusionOk="0" h="22" w="121">
                    <a:moveTo>
                      <a:pt x="121" y="3"/>
                    </a:moveTo>
                    <a:cubicBezTo>
                      <a:pt x="121" y="3"/>
                      <a:pt x="119" y="4"/>
                      <a:pt x="117" y="4"/>
                    </a:cubicBezTo>
                    <a:cubicBezTo>
                      <a:pt x="114" y="4"/>
                      <a:pt x="111" y="4"/>
                      <a:pt x="107" y="3"/>
                    </a:cubicBezTo>
                    <a:cubicBezTo>
                      <a:pt x="102" y="3"/>
                      <a:pt x="97" y="2"/>
                      <a:pt x="91" y="4"/>
                    </a:cubicBezTo>
                    <a:cubicBezTo>
                      <a:pt x="89" y="5"/>
                      <a:pt x="86" y="7"/>
                      <a:pt x="86" y="10"/>
                    </a:cubicBezTo>
                    <a:cubicBezTo>
                      <a:pt x="84" y="13"/>
                      <a:pt x="85" y="16"/>
                      <a:pt x="87" y="18"/>
                    </a:cubicBezTo>
                    <a:lnTo>
                      <a:pt x="85" y="19"/>
                    </a:lnTo>
                    <a:cubicBezTo>
                      <a:pt x="85" y="16"/>
                      <a:pt x="81" y="13"/>
                      <a:pt x="78" y="10"/>
                    </a:cubicBezTo>
                    <a:cubicBezTo>
                      <a:pt x="74" y="8"/>
                      <a:pt x="70" y="5"/>
                      <a:pt x="66" y="4"/>
                    </a:cubicBezTo>
                    <a:cubicBezTo>
                      <a:pt x="61" y="2"/>
                      <a:pt x="57" y="2"/>
                      <a:pt x="53" y="4"/>
                    </a:cubicBezTo>
                    <a:cubicBezTo>
                      <a:pt x="49" y="6"/>
                      <a:pt x="46" y="10"/>
                      <a:pt x="46" y="13"/>
                    </a:cubicBezTo>
                    <a:lnTo>
                      <a:pt x="46" y="17"/>
                    </a:lnTo>
                    <a:lnTo>
                      <a:pt x="44" y="14"/>
                    </a:lnTo>
                    <a:cubicBezTo>
                      <a:pt x="39" y="9"/>
                      <a:pt x="33" y="6"/>
                      <a:pt x="28" y="5"/>
                    </a:cubicBezTo>
                    <a:cubicBezTo>
                      <a:pt x="22" y="4"/>
                      <a:pt x="17" y="5"/>
                      <a:pt x="13" y="6"/>
                    </a:cubicBezTo>
                    <a:cubicBezTo>
                      <a:pt x="4" y="8"/>
                      <a:pt x="1" y="12"/>
                      <a:pt x="0" y="12"/>
                    </a:cubicBezTo>
                    <a:cubicBezTo>
                      <a:pt x="0" y="12"/>
                      <a:pt x="1" y="11"/>
                      <a:pt x="3" y="9"/>
                    </a:cubicBezTo>
                    <a:cubicBezTo>
                      <a:pt x="5" y="8"/>
                      <a:pt x="8" y="6"/>
                      <a:pt x="12" y="4"/>
                    </a:cubicBezTo>
                    <a:cubicBezTo>
                      <a:pt x="16" y="3"/>
                      <a:pt x="22" y="2"/>
                      <a:pt x="28" y="3"/>
                    </a:cubicBezTo>
                    <a:cubicBezTo>
                      <a:pt x="34" y="4"/>
                      <a:pt x="41" y="7"/>
                      <a:pt x="46" y="13"/>
                    </a:cubicBezTo>
                    <a:lnTo>
                      <a:pt x="44" y="14"/>
                    </a:lnTo>
                    <a:cubicBezTo>
                      <a:pt x="44" y="9"/>
                      <a:pt x="47" y="4"/>
                      <a:pt x="52" y="2"/>
                    </a:cubicBezTo>
                    <a:cubicBezTo>
                      <a:pt x="56" y="-1"/>
                      <a:pt x="62" y="-1"/>
                      <a:pt x="67" y="1"/>
                    </a:cubicBezTo>
                    <a:cubicBezTo>
                      <a:pt x="72" y="3"/>
                      <a:pt x="76" y="6"/>
                      <a:pt x="79" y="8"/>
                    </a:cubicBezTo>
                    <a:cubicBezTo>
                      <a:pt x="81" y="10"/>
                      <a:pt x="83" y="12"/>
                      <a:pt x="85" y="13"/>
                    </a:cubicBezTo>
                    <a:cubicBezTo>
                      <a:pt x="86" y="15"/>
                      <a:pt x="88" y="16"/>
                      <a:pt x="88" y="19"/>
                    </a:cubicBezTo>
                    <a:lnTo>
                      <a:pt x="88" y="22"/>
                    </a:lnTo>
                    <a:lnTo>
                      <a:pt x="86" y="20"/>
                    </a:lnTo>
                    <a:cubicBezTo>
                      <a:pt x="82" y="17"/>
                      <a:pt x="82" y="12"/>
                      <a:pt x="83" y="9"/>
                    </a:cubicBezTo>
                    <a:cubicBezTo>
                      <a:pt x="85" y="6"/>
                      <a:pt x="88" y="3"/>
                      <a:pt x="91" y="2"/>
                    </a:cubicBezTo>
                    <a:cubicBezTo>
                      <a:pt x="97" y="0"/>
                      <a:pt x="103" y="1"/>
                      <a:pt x="107" y="2"/>
                    </a:cubicBezTo>
                    <a:cubicBezTo>
                      <a:pt x="111" y="3"/>
                      <a:pt x="115" y="3"/>
                      <a:pt x="117" y="3"/>
                    </a:cubicBezTo>
                    <a:cubicBezTo>
                      <a:pt x="119" y="3"/>
                      <a:pt x="121" y="3"/>
                      <a:pt x="121" y="3"/>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0" name="Google Shape;1050;p30"/>
              <p:cNvSpPr/>
              <p:nvPr/>
            </p:nvSpPr>
            <p:spPr>
              <a:xfrm>
                <a:off x="1313305" y="2960371"/>
                <a:ext cx="104581" cy="104581"/>
              </a:xfrm>
              <a:custGeom>
                <a:rect b="b" l="l" r="r" t="t"/>
                <a:pathLst>
                  <a:path extrusionOk="0" h="63" w="63">
                    <a:moveTo>
                      <a:pt x="63" y="2"/>
                    </a:moveTo>
                    <a:cubicBezTo>
                      <a:pt x="63" y="2"/>
                      <a:pt x="60" y="1"/>
                      <a:pt x="56" y="2"/>
                    </a:cubicBezTo>
                    <a:cubicBezTo>
                      <a:pt x="54" y="2"/>
                      <a:pt x="51" y="3"/>
                      <a:pt x="49" y="5"/>
                    </a:cubicBezTo>
                    <a:cubicBezTo>
                      <a:pt x="47" y="7"/>
                      <a:pt x="44" y="10"/>
                      <a:pt x="44" y="14"/>
                    </a:cubicBezTo>
                    <a:lnTo>
                      <a:pt x="43" y="15"/>
                    </a:lnTo>
                    <a:lnTo>
                      <a:pt x="42" y="15"/>
                    </a:lnTo>
                    <a:cubicBezTo>
                      <a:pt x="39" y="13"/>
                      <a:pt x="34" y="15"/>
                      <a:pt x="32" y="19"/>
                    </a:cubicBezTo>
                    <a:cubicBezTo>
                      <a:pt x="29" y="23"/>
                      <a:pt x="29" y="28"/>
                      <a:pt x="30" y="34"/>
                    </a:cubicBezTo>
                    <a:lnTo>
                      <a:pt x="30" y="39"/>
                    </a:lnTo>
                    <a:lnTo>
                      <a:pt x="27" y="34"/>
                    </a:lnTo>
                    <a:lnTo>
                      <a:pt x="27" y="34"/>
                    </a:lnTo>
                    <a:cubicBezTo>
                      <a:pt x="25" y="31"/>
                      <a:pt x="21" y="29"/>
                      <a:pt x="18" y="29"/>
                    </a:cubicBezTo>
                    <a:cubicBezTo>
                      <a:pt x="15" y="28"/>
                      <a:pt x="11" y="30"/>
                      <a:pt x="9" y="32"/>
                    </a:cubicBezTo>
                    <a:cubicBezTo>
                      <a:pt x="4" y="36"/>
                      <a:pt x="2" y="42"/>
                      <a:pt x="2" y="47"/>
                    </a:cubicBezTo>
                    <a:cubicBezTo>
                      <a:pt x="2" y="52"/>
                      <a:pt x="3" y="56"/>
                      <a:pt x="4" y="59"/>
                    </a:cubicBezTo>
                    <a:cubicBezTo>
                      <a:pt x="4" y="61"/>
                      <a:pt x="5" y="63"/>
                      <a:pt x="5" y="63"/>
                    </a:cubicBezTo>
                    <a:cubicBezTo>
                      <a:pt x="5" y="63"/>
                      <a:pt x="4" y="62"/>
                      <a:pt x="2" y="59"/>
                    </a:cubicBezTo>
                    <a:cubicBezTo>
                      <a:pt x="1" y="56"/>
                      <a:pt x="0" y="52"/>
                      <a:pt x="0" y="47"/>
                    </a:cubicBezTo>
                    <a:cubicBezTo>
                      <a:pt x="0" y="41"/>
                      <a:pt x="2" y="34"/>
                      <a:pt x="7" y="30"/>
                    </a:cubicBezTo>
                    <a:cubicBezTo>
                      <a:pt x="13" y="25"/>
                      <a:pt x="24" y="24"/>
                      <a:pt x="29" y="32"/>
                    </a:cubicBezTo>
                    <a:cubicBezTo>
                      <a:pt x="29" y="32"/>
                      <a:pt x="29" y="33"/>
                      <a:pt x="30" y="33"/>
                    </a:cubicBezTo>
                    <a:lnTo>
                      <a:pt x="27" y="34"/>
                    </a:lnTo>
                    <a:cubicBezTo>
                      <a:pt x="27" y="28"/>
                      <a:pt x="27" y="22"/>
                      <a:pt x="30" y="18"/>
                    </a:cubicBezTo>
                    <a:cubicBezTo>
                      <a:pt x="32" y="13"/>
                      <a:pt x="38" y="10"/>
                      <a:pt x="43" y="12"/>
                    </a:cubicBezTo>
                    <a:lnTo>
                      <a:pt x="41" y="13"/>
                    </a:lnTo>
                    <a:cubicBezTo>
                      <a:pt x="42" y="9"/>
                      <a:pt x="45" y="6"/>
                      <a:pt x="48" y="4"/>
                    </a:cubicBezTo>
                    <a:cubicBezTo>
                      <a:pt x="50" y="2"/>
                      <a:pt x="53" y="1"/>
                      <a:pt x="56" y="0"/>
                    </a:cubicBezTo>
                    <a:cubicBezTo>
                      <a:pt x="58" y="0"/>
                      <a:pt x="60" y="0"/>
                      <a:pt x="61" y="1"/>
                    </a:cubicBezTo>
                    <a:cubicBezTo>
                      <a:pt x="63" y="1"/>
                      <a:pt x="63" y="1"/>
                      <a:pt x="63" y="1"/>
                    </a:cubicBezTo>
                    <a:lnTo>
                      <a:pt x="63" y="2"/>
                    </a:ln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1" name="Google Shape;1051;p30"/>
              <p:cNvSpPr/>
              <p:nvPr/>
            </p:nvSpPr>
            <p:spPr>
              <a:xfrm>
                <a:off x="1163903" y="2950411"/>
                <a:ext cx="46480" cy="126161"/>
              </a:xfrm>
              <a:custGeom>
                <a:rect b="b" l="l" r="r" t="t"/>
                <a:pathLst>
                  <a:path extrusionOk="0" h="76" w="28">
                    <a:moveTo>
                      <a:pt x="28" y="76"/>
                    </a:moveTo>
                    <a:cubicBezTo>
                      <a:pt x="28" y="76"/>
                      <a:pt x="27" y="76"/>
                      <a:pt x="25" y="75"/>
                    </a:cubicBezTo>
                    <a:cubicBezTo>
                      <a:pt x="23" y="74"/>
                      <a:pt x="20" y="72"/>
                      <a:pt x="17" y="68"/>
                    </a:cubicBezTo>
                    <a:cubicBezTo>
                      <a:pt x="15" y="65"/>
                      <a:pt x="13" y="60"/>
                      <a:pt x="13" y="54"/>
                    </a:cubicBezTo>
                    <a:cubicBezTo>
                      <a:pt x="13" y="51"/>
                      <a:pt x="13" y="49"/>
                      <a:pt x="12" y="47"/>
                    </a:cubicBezTo>
                    <a:cubicBezTo>
                      <a:pt x="10" y="45"/>
                      <a:pt x="7" y="43"/>
                      <a:pt x="5" y="40"/>
                    </a:cubicBezTo>
                    <a:cubicBezTo>
                      <a:pt x="2" y="33"/>
                      <a:pt x="5" y="25"/>
                      <a:pt x="11" y="22"/>
                    </a:cubicBezTo>
                    <a:lnTo>
                      <a:pt x="11" y="24"/>
                    </a:lnTo>
                    <a:cubicBezTo>
                      <a:pt x="5" y="18"/>
                      <a:pt x="2" y="12"/>
                      <a:pt x="1" y="7"/>
                    </a:cubicBezTo>
                    <a:cubicBezTo>
                      <a:pt x="0" y="2"/>
                      <a:pt x="0" y="0"/>
                      <a:pt x="0" y="0"/>
                    </a:cubicBezTo>
                    <a:cubicBezTo>
                      <a:pt x="0" y="0"/>
                      <a:pt x="1" y="2"/>
                      <a:pt x="2" y="7"/>
                    </a:cubicBezTo>
                    <a:cubicBezTo>
                      <a:pt x="4" y="11"/>
                      <a:pt x="7" y="17"/>
                      <a:pt x="12" y="22"/>
                    </a:cubicBezTo>
                    <a:lnTo>
                      <a:pt x="13" y="24"/>
                    </a:lnTo>
                    <a:lnTo>
                      <a:pt x="12" y="24"/>
                    </a:lnTo>
                    <a:cubicBezTo>
                      <a:pt x="8" y="27"/>
                      <a:pt x="5" y="33"/>
                      <a:pt x="8" y="39"/>
                    </a:cubicBezTo>
                    <a:cubicBezTo>
                      <a:pt x="9" y="41"/>
                      <a:pt x="12" y="42"/>
                      <a:pt x="14" y="45"/>
                    </a:cubicBezTo>
                    <a:cubicBezTo>
                      <a:pt x="16" y="48"/>
                      <a:pt x="15" y="52"/>
                      <a:pt x="15" y="54"/>
                    </a:cubicBezTo>
                    <a:cubicBezTo>
                      <a:pt x="15" y="59"/>
                      <a:pt x="17" y="64"/>
                      <a:pt x="19" y="67"/>
                    </a:cubicBezTo>
                    <a:cubicBezTo>
                      <a:pt x="23" y="74"/>
                      <a:pt x="28" y="75"/>
                      <a:pt x="28" y="76"/>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2" name="Google Shape;1052;p30"/>
              <p:cNvSpPr/>
              <p:nvPr/>
            </p:nvSpPr>
            <p:spPr>
              <a:xfrm>
                <a:off x="973001" y="3015151"/>
                <a:ext cx="175962" cy="94621"/>
              </a:xfrm>
              <a:custGeom>
                <a:rect b="b" l="l" r="r" t="t"/>
                <a:pathLst>
                  <a:path extrusionOk="0" h="57" w="106">
                    <a:moveTo>
                      <a:pt x="106" y="56"/>
                    </a:moveTo>
                    <a:cubicBezTo>
                      <a:pt x="106" y="56"/>
                      <a:pt x="105" y="57"/>
                      <a:pt x="104" y="57"/>
                    </a:cubicBezTo>
                    <a:cubicBezTo>
                      <a:pt x="102" y="56"/>
                      <a:pt x="100" y="56"/>
                      <a:pt x="98" y="55"/>
                    </a:cubicBezTo>
                    <a:cubicBezTo>
                      <a:pt x="92" y="54"/>
                      <a:pt x="85" y="50"/>
                      <a:pt x="79" y="42"/>
                    </a:cubicBezTo>
                    <a:lnTo>
                      <a:pt x="81" y="42"/>
                    </a:lnTo>
                    <a:cubicBezTo>
                      <a:pt x="77" y="46"/>
                      <a:pt x="71" y="49"/>
                      <a:pt x="64" y="49"/>
                    </a:cubicBezTo>
                    <a:cubicBezTo>
                      <a:pt x="61" y="49"/>
                      <a:pt x="58" y="48"/>
                      <a:pt x="55" y="46"/>
                    </a:cubicBezTo>
                    <a:cubicBezTo>
                      <a:pt x="51" y="45"/>
                      <a:pt x="48" y="43"/>
                      <a:pt x="47" y="39"/>
                    </a:cubicBezTo>
                    <a:cubicBezTo>
                      <a:pt x="46" y="37"/>
                      <a:pt x="46" y="36"/>
                      <a:pt x="46" y="35"/>
                    </a:cubicBezTo>
                    <a:cubicBezTo>
                      <a:pt x="46" y="34"/>
                      <a:pt x="45" y="33"/>
                      <a:pt x="45" y="32"/>
                    </a:cubicBezTo>
                    <a:cubicBezTo>
                      <a:pt x="43" y="31"/>
                      <a:pt x="41" y="30"/>
                      <a:pt x="39" y="29"/>
                    </a:cubicBezTo>
                    <a:cubicBezTo>
                      <a:pt x="37" y="28"/>
                      <a:pt x="34" y="27"/>
                      <a:pt x="32" y="25"/>
                    </a:cubicBezTo>
                    <a:cubicBezTo>
                      <a:pt x="30" y="24"/>
                      <a:pt x="29" y="21"/>
                      <a:pt x="29" y="18"/>
                    </a:cubicBezTo>
                    <a:lnTo>
                      <a:pt x="31" y="20"/>
                    </a:lnTo>
                    <a:cubicBezTo>
                      <a:pt x="25" y="21"/>
                      <a:pt x="19" y="20"/>
                      <a:pt x="15" y="18"/>
                    </a:cubicBezTo>
                    <a:cubicBezTo>
                      <a:pt x="10" y="16"/>
                      <a:pt x="7" y="13"/>
                      <a:pt x="5" y="10"/>
                    </a:cubicBezTo>
                    <a:cubicBezTo>
                      <a:pt x="2" y="8"/>
                      <a:pt x="1" y="5"/>
                      <a:pt x="1" y="3"/>
                    </a:cubicBezTo>
                    <a:cubicBezTo>
                      <a:pt x="0" y="1"/>
                      <a:pt x="0" y="0"/>
                      <a:pt x="1" y="0"/>
                    </a:cubicBezTo>
                    <a:cubicBezTo>
                      <a:pt x="1" y="0"/>
                      <a:pt x="1" y="4"/>
                      <a:pt x="6" y="9"/>
                    </a:cubicBezTo>
                    <a:cubicBezTo>
                      <a:pt x="8" y="12"/>
                      <a:pt x="11" y="15"/>
                      <a:pt x="15" y="16"/>
                    </a:cubicBezTo>
                    <a:cubicBezTo>
                      <a:pt x="20" y="18"/>
                      <a:pt x="25" y="19"/>
                      <a:pt x="30" y="17"/>
                    </a:cubicBezTo>
                    <a:lnTo>
                      <a:pt x="32" y="17"/>
                    </a:lnTo>
                    <a:lnTo>
                      <a:pt x="32" y="19"/>
                    </a:lnTo>
                    <a:cubicBezTo>
                      <a:pt x="31" y="20"/>
                      <a:pt x="32" y="22"/>
                      <a:pt x="34" y="23"/>
                    </a:cubicBezTo>
                    <a:cubicBezTo>
                      <a:pt x="36" y="25"/>
                      <a:pt x="38" y="26"/>
                      <a:pt x="40" y="26"/>
                    </a:cubicBezTo>
                    <a:cubicBezTo>
                      <a:pt x="42" y="27"/>
                      <a:pt x="45" y="28"/>
                      <a:pt x="47" y="30"/>
                    </a:cubicBezTo>
                    <a:cubicBezTo>
                      <a:pt x="48" y="31"/>
                      <a:pt x="49" y="33"/>
                      <a:pt x="49" y="34"/>
                    </a:cubicBezTo>
                    <a:cubicBezTo>
                      <a:pt x="49" y="36"/>
                      <a:pt x="49" y="37"/>
                      <a:pt x="49" y="38"/>
                    </a:cubicBezTo>
                    <a:cubicBezTo>
                      <a:pt x="50" y="41"/>
                      <a:pt x="53" y="43"/>
                      <a:pt x="56" y="44"/>
                    </a:cubicBezTo>
                    <a:cubicBezTo>
                      <a:pt x="59" y="45"/>
                      <a:pt x="61" y="46"/>
                      <a:pt x="64" y="46"/>
                    </a:cubicBezTo>
                    <a:cubicBezTo>
                      <a:pt x="70" y="46"/>
                      <a:pt x="76" y="44"/>
                      <a:pt x="79" y="40"/>
                    </a:cubicBezTo>
                    <a:lnTo>
                      <a:pt x="80" y="39"/>
                    </a:lnTo>
                    <a:lnTo>
                      <a:pt x="81" y="41"/>
                    </a:lnTo>
                    <a:cubicBezTo>
                      <a:pt x="86" y="48"/>
                      <a:pt x="93" y="52"/>
                      <a:pt x="98" y="54"/>
                    </a:cubicBezTo>
                    <a:cubicBezTo>
                      <a:pt x="103" y="56"/>
                      <a:pt x="106" y="56"/>
                      <a:pt x="106" y="56"/>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3" name="Google Shape;1053;p30"/>
              <p:cNvSpPr/>
              <p:nvPr/>
            </p:nvSpPr>
            <p:spPr>
              <a:xfrm>
                <a:off x="783759" y="3101472"/>
                <a:ext cx="278883" cy="106241"/>
              </a:xfrm>
              <a:custGeom>
                <a:rect b="b" l="l" r="r" t="t"/>
                <a:pathLst>
                  <a:path extrusionOk="0" h="64" w="168">
                    <a:moveTo>
                      <a:pt x="1" y="64"/>
                    </a:moveTo>
                    <a:lnTo>
                      <a:pt x="1" y="63"/>
                    </a:lnTo>
                    <a:cubicBezTo>
                      <a:pt x="1" y="62"/>
                      <a:pt x="0" y="61"/>
                      <a:pt x="0" y="60"/>
                    </a:cubicBezTo>
                    <a:cubicBezTo>
                      <a:pt x="1" y="57"/>
                      <a:pt x="1" y="54"/>
                      <a:pt x="3" y="49"/>
                    </a:cubicBezTo>
                    <a:cubicBezTo>
                      <a:pt x="5" y="45"/>
                      <a:pt x="8" y="40"/>
                      <a:pt x="12" y="35"/>
                    </a:cubicBezTo>
                    <a:cubicBezTo>
                      <a:pt x="14" y="33"/>
                      <a:pt x="16" y="30"/>
                      <a:pt x="19" y="27"/>
                    </a:cubicBezTo>
                    <a:cubicBezTo>
                      <a:pt x="20" y="26"/>
                      <a:pt x="22" y="25"/>
                      <a:pt x="24" y="24"/>
                    </a:cubicBezTo>
                    <a:cubicBezTo>
                      <a:pt x="26" y="23"/>
                      <a:pt x="28" y="23"/>
                      <a:pt x="30" y="25"/>
                    </a:cubicBezTo>
                    <a:lnTo>
                      <a:pt x="28" y="26"/>
                    </a:lnTo>
                    <a:cubicBezTo>
                      <a:pt x="28" y="20"/>
                      <a:pt x="32" y="13"/>
                      <a:pt x="39" y="10"/>
                    </a:cubicBezTo>
                    <a:cubicBezTo>
                      <a:pt x="45" y="7"/>
                      <a:pt x="53" y="8"/>
                      <a:pt x="59" y="14"/>
                    </a:cubicBezTo>
                    <a:lnTo>
                      <a:pt x="57" y="14"/>
                    </a:lnTo>
                    <a:cubicBezTo>
                      <a:pt x="57" y="11"/>
                      <a:pt x="59" y="7"/>
                      <a:pt x="63" y="5"/>
                    </a:cubicBezTo>
                    <a:cubicBezTo>
                      <a:pt x="66" y="3"/>
                      <a:pt x="71" y="3"/>
                      <a:pt x="74" y="5"/>
                    </a:cubicBezTo>
                    <a:cubicBezTo>
                      <a:pt x="76" y="6"/>
                      <a:pt x="78" y="7"/>
                      <a:pt x="79" y="9"/>
                    </a:cubicBezTo>
                    <a:lnTo>
                      <a:pt x="77" y="10"/>
                    </a:lnTo>
                    <a:cubicBezTo>
                      <a:pt x="77" y="7"/>
                      <a:pt x="78" y="5"/>
                      <a:pt x="80" y="4"/>
                    </a:cubicBezTo>
                    <a:cubicBezTo>
                      <a:pt x="82" y="3"/>
                      <a:pt x="84" y="2"/>
                      <a:pt x="86" y="2"/>
                    </a:cubicBezTo>
                    <a:cubicBezTo>
                      <a:pt x="91" y="2"/>
                      <a:pt x="94" y="4"/>
                      <a:pt x="97" y="6"/>
                    </a:cubicBezTo>
                    <a:lnTo>
                      <a:pt x="96" y="7"/>
                    </a:lnTo>
                    <a:cubicBezTo>
                      <a:pt x="99" y="3"/>
                      <a:pt x="104" y="0"/>
                      <a:pt x="108" y="0"/>
                    </a:cubicBezTo>
                    <a:cubicBezTo>
                      <a:pt x="113" y="-1"/>
                      <a:pt x="117" y="0"/>
                      <a:pt x="121" y="1"/>
                    </a:cubicBezTo>
                    <a:cubicBezTo>
                      <a:pt x="129" y="4"/>
                      <a:pt x="135" y="9"/>
                      <a:pt x="140" y="13"/>
                    </a:cubicBezTo>
                    <a:lnTo>
                      <a:pt x="139" y="15"/>
                    </a:lnTo>
                    <a:cubicBezTo>
                      <a:pt x="138" y="13"/>
                      <a:pt x="139" y="11"/>
                      <a:pt x="140" y="10"/>
                    </a:cubicBezTo>
                    <a:cubicBezTo>
                      <a:pt x="141" y="9"/>
                      <a:pt x="142" y="8"/>
                      <a:pt x="143" y="8"/>
                    </a:cubicBezTo>
                    <a:cubicBezTo>
                      <a:pt x="146" y="7"/>
                      <a:pt x="148" y="7"/>
                      <a:pt x="150" y="7"/>
                    </a:cubicBezTo>
                    <a:cubicBezTo>
                      <a:pt x="155" y="9"/>
                      <a:pt x="158" y="10"/>
                      <a:pt x="161" y="12"/>
                    </a:cubicBezTo>
                    <a:cubicBezTo>
                      <a:pt x="163" y="13"/>
                      <a:pt x="165" y="15"/>
                      <a:pt x="166" y="16"/>
                    </a:cubicBezTo>
                    <a:cubicBezTo>
                      <a:pt x="167" y="17"/>
                      <a:pt x="168" y="18"/>
                      <a:pt x="168" y="18"/>
                    </a:cubicBezTo>
                    <a:cubicBezTo>
                      <a:pt x="168" y="18"/>
                      <a:pt x="165" y="16"/>
                      <a:pt x="160" y="13"/>
                    </a:cubicBezTo>
                    <a:cubicBezTo>
                      <a:pt x="158" y="11"/>
                      <a:pt x="154" y="10"/>
                      <a:pt x="150" y="9"/>
                    </a:cubicBezTo>
                    <a:cubicBezTo>
                      <a:pt x="148" y="9"/>
                      <a:pt x="146" y="9"/>
                      <a:pt x="144" y="9"/>
                    </a:cubicBezTo>
                    <a:cubicBezTo>
                      <a:pt x="142" y="10"/>
                      <a:pt x="140" y="12"/>
                      <a:pt x="140" y="14"/>
                    </a:cubicBezTo>
                    <a:lnTo>
                      <a:pt x="141" y="17"/>
                    </a:lnTo>
                    <a:lnTo>
                      <a:pt x="139" y="15"/>
                    </a:lnTo>
                    <a:cubicBezTo>
                      <a:pt x="134" y="11"/>
                      <a:pt x="128" y="6"/>
                      <a:pt x="120" y="3"/>
                    </a:cubicBezTo>
                    <a:cubicBezTo>
                      <a:pt x="117" y="2"/>
                      <a:pt x="112" y="2"/>
                      <a:pt x="108" y="2"/>
                    </a:cubicBezTo>
                    <a:cubicBezTo>
                      <a:pt x="104" y="3"/>
                      <a:pt x="100" y="5"/>
                      <a:pt x="98" y="8"/>
                    </a:cubicBezTo>
                    <a:lnTo>
                      <a:pt x="97" y="9"/>
                    </a:lnTo>
                    <a:lnTo>
                      <a:pt x="96" y="9"/>
                    </a:lnTo>
                    <a:cubicBezTo>
                      <a:pt x="93" y="7"/>
                      <a:pt x="90" y="5"/>
                      <a:pt x="86" y="5"/>
                    </a:cubicBezTo>
                    <a:cubicBezTo>
                      <a:pt x="83" y="5"/>
                      <a:pt x="79" y="7"/>
                      <a:pt x="79" y="10"/>
                    </a:cubicBezTo>
                    <a:lnTo>
                      <a:pt x="79" y="15"/>
                    </a:lnTo>
                    <a:lnTo>
                      <a:pt x="77" y="11"/>
                    </a:lnTo>
                    <a:cubicBezTo>
                      <a:pt x="76" y="9"/>
                      <a:pt x="74" y="8"/>
                      <a:pt x="73" y="7"/>
                    </a:cubicBezTo>
                    <a:cubicBezTo>
                      <a:pt x="70" y="6"/>
                      <a:pt x="67" y="6"/>
                      <a:pt x="64" y="7"/>
                    </a:cubicBezTo>
                    <a:cubicBezTo>
                      <a:pt x="61" y="9"/>
                      <a:pt x="59" y="12"/>
                      <a:pt x="59" y="15"/>
                    </a:cubicBezTo>
                    <a:lnTo>
                      <a:pt x="59" y="18"/>
                    </a:lnTo>
                    <a:lnTo>
                      <a:pt x="57" y="15"/>
                    </a:lnTo>
                    <a:cubicBezTo>
                      <a:pt x="52" y="11"/>
                      <a:pt x="45" y="10"/>
                      <a:pt x="39" y="12"/>
                    </a:cubicBezTo>
                    <a:cubicBezTo>
                      <a:pt x="34" y="15"/>
                      <a:pt x="31" y="21"/>
                      <a:pt x="30" y="26"/>
                    </a:cubicBezTo>
                    <a:lnTo>
                      <a:pt x="30" y="28"/>
                    </a:lnTo>
                    <a:lnTo>
                      <a:pt x="29" y="27"/>
                    </a:lnTo>
                    <a:cubicBezTo>
                      <a:pt x="26" y="25"/>
                      <a:pt x="22" y="27"/>
                      <a:pt x="20" y="29"/>
                    </a:cubicBezTo>
                    <a:cubicBezTo>
                      <a:pt x="17" y="31"/>
                      <a:pt x="15" y="34"/>
                      <a:pt x="13" y="36"/>
                    </a:cubicBezTo>
                    <a:cubicBezTo>
                      <a:pt x="9" y="41"/>
                      <a:pt x="6" y="46"/>
                      <a:pt x="4" y="50"/>
                    </a:cubicBezTo>
                    <a:cubicBezTo>
                      <a:pt x="0" y="58"/>
                      <a:pt x="1" y="64"/>
                      <a:pt x="1" y="64"/>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4" name="Google Shape;1054;p30"/>
              <p:cNvSpPr/>
              <p:nvPr/>
            </p:nvSpPr>
            <p:spPr>
              <a:xfrm>
                <a:off x="787079" y="3191113"/>
                <a:ext cx="245682" cy="147741"/>
              </a:xfrm>
              <a:custGeom>
                <a:rect b="b" l="l" r="r" t="t"/>
                <a:pathLst>
                  <a:path extrusionOk="0" h="89" w="148">
                    <a:moveTo>
                      <a:pt x="5" y="89"/>
                    </a:moveTo>
                    <a:lnTo>
                      <a:pt x="4" y="87"/>
                    </a:lnTo>
                    <a:cubicBezTo>
                      <a:pt x="3" y="86"/>
                      <a:pt x="2" y="84"/>
                      <a:pt x="2" y="82"/>
                    </a:cubicBezTo>
                    <a:cubicBezTo>
                      <a:pt x="1" y="79"/>
                      <a:pt x="0" y="76"/>
                      <a:pt x="0" y="72"/>
                    </a:cubicBezTo>
                    <a:cubicBezTo>
                      <a:pt x="1" y="70"/>
                      <a:pt x="2" y="68"/>
                      <a:pt x="3" y="66"/>
                    </a:cubicBezTo>
                    <a:cubicBezTo>
                      <a:pt x="5" y="64"/>
                      <a:pt x="7" y="62"/>
                      <a:pt x="10" y="62"/>
                    </a:cubicBezTo>
                    <a:lnTo>
                      <a:pt x="9" y="63"/>
                    </a:lnTo>
                    <a:cubicBezTo>
                      <a:pt x="7" y="60"/>
                      <a:pt x="7" y="54"/>
                      <a:pt x="10" y="50"/>
                    </a:cubicBezTo>
                    <a:cubicBezTo>
                      <a:pt x="13" y="46"/>
                      <a:pt x="19" y="44"/>
                      <a:pt x="24" y="46"/>
                    </a:cubicBezTo>
                    <a:lnTo>
                      <a:pt x="23" y="47"/>
                    </a:lnTo>
                    <a:cubicBezTo>
                      <a:pt x="21" y="44"/>
                      <a:pt x="22" y="39"/>
                      <a:pt x="24" y="36"/>
                    </a:cubicBezTo>
                    <a:cubicBezTo>
                      <a:pt x="27" y="32"/>
                      <a:pt x="32" y="31"/>
                      <a:pt x="36" y="32"/>
                    </a:cubicBezTo>
                    <a:cubicBezTo>
                      <a:pt x="39" y="32"/>
                      <a:pt x="41" y="32"/>
                      <a:pt x="42" y="32"/>
                    </a:cubicBezTo>
                    <a:cubicBezTo>
                      <a:pt x="44" y="32"/>
                      <a:pt x="45" y="31"/>
                      <a:pt x="46" y="29"/>
                    </a:cubicBezTo>
                    <a:cubicBezTo>
                      <a:pt x="48" y="28"/>
                      <a:pt x="49" y="26"/>
                      <a:pt x="51" y="24"/>
                    </a:cubicBezTo>
                    <a:cubicBezTo>
                      <a:pt x="52" y="22"/>
                      <a:pt x="55" y="21"/>
                      <a:pt x="57" y="21"/>
                    </a:cubicBezTo>
                    <a:cubicBezTo>
                      <a:pt x="62" y="21"/>
                      <a:pt x="67" y="22"/>
                      <a:pt x="71" y="22"/>
                    </a:cubicBezTo>
                    <a:cubicBezTo>
                      <a:pt x="76" y="23"/>
                      <a:pt x="80" y="23"/>
                      <a:pt x="83" y="20"/>
                    </a:cubicBezTo>
                    <a:cubicBezTo>
                      <a:pt x="85" y="19"/>
                      <a:pt x="86" y="17"/>
                      <a:pt x="87" y="16"/>
                    </a:cubicBezTo>
                    <a:cubicBezTo>
                      <a:pt x="89" y="14"/>
                      <a:pt x="91" y="13"/>
                      <a:pt x="93" y="12"/>
                    </a:cubicBezTo>
                    <a:cubicBezTo>
                      <a:pt x="98" y="11"/>
                      <a:pt x="102" y="12"/>
                      <a:pt x="106" y="14"/>
                    </a:cubicBezTo>
                    <a:lnTo>
                      <a:pt x="104" y="16"/>
                    </a:lnTo>
                    <a:cubicBezTo>
                      <a:pt x="102" y="11"/>
                      <a:pt x="104" y="6"/>
                      <a:pt x="107" y="4"/>
                    </a:cubicBezTo>
                    <a:cubicBezTo>
                      <a:pt x="110" y="1"/>
                      <a:pt x="114" y="0"/>
                      <a:pt x="117" y="0"/>
                    </a:cubicBezTo>
                    <a:cubicBezTo>
                      <a:pt x="124" y="0"/>
                      <a:pt x="130" y="2"/>
                      <a:pt x="135" y="4"/>
                    </a:cubicBezTo>
                    <a:cubicBezTo>
                      <a:pt x="139" y="6"/>
                      <a:pt x="142" y="8"/>
                      <a:pt x="145" y="9"/>
                    </a:cubicBezTo>
                    <a:cubicBezTo>
                      <a:pt x="147" y="11"/>
                      <a:pt x="148" y="11"/>
                      <a:pt x="148" y="12"/>
                    </a:cubicBezTo>
                    <a:cubicBezTo>
                      <a:pt x="148" y="12"/>
                      <a:pt x="143" y="8"/>
                      <a:pt x="134" y="5"/>
                    </a:cubicBezTo>
                    <a:cubicBezTo>
                      <a:pt x="130" y="3"/>
                      <a:pt x="124" y="2"/>
                      <a:pt x="117" y="2"/>
                    </a:cubicBezTo>
                    <a:cubicBezTo>
                      <a:pt x="114" y="2"/>
                      <a:pt x="111" y="3"/>
                      <a:pt x="108" y="5"/>
                    </a:cubicBezTo>
                    <a:cubicBezTo>
                      <a:pt x="106" y="7"/>
                      <a:pt x="104" y="11"/>
                      <a:pt x="106" y="15"/>
                    </a:cubicBezTo>
                    <a:lnTo>
                      <a:pt x="109" y="19"/>
                    </a:lnTo>
                    <a:lnTo>
                      <a:pt x="104" y="16"/>
                    </a:lnTo>
                    <a:cubicBezTo>
                      <a:pt x="102" y="14"/>
                      <a:pt x="98" y="13"/>
                      <a:pt x="94" y="14"/>
                    </a:cubicBezTo>
                    <a:cubicBezTo>
                      <a:pt x="92" y="15"/>
                      <a:pt x="91" y="16"/>
                      <a:pt x="89" y="17"/>
                    </a:cubicBezTo>
                    <a:cubicBezTo>
                      <a:pt x="88" y="19"/>
                      <a:pt x="87" y="21"/>
                      <a:pt x="85" y="22"/>
                    </a:cubicBezTo>
                    <a:cubicBezTo>
                      <a:pt x="83" y="24"/>
                      <a:pt x="80" y="25"/>
                      <a:pt x="78" y="25"/>
                    </a:cubicBezTo>
                    <a:cubicBezTo>
                      <a:pt x="75" y="25"/>
                      <a:pt x="73" y="25"/>
                      <a:pt x="71" y="25"/>
                    </a:cubicBezTo>
                    <a:cubicBezTo>
                      <a:pt x="66" y="25"/>
                      <a:pt x="62" y="23"/>
                      <a:pt x="57" y="24"/>
                    </a:cubicBezTo>
                    <a:cubicBezTo>
                      <a:pt x="55" y="24"/>
                      <a:pt x="54" y="25"/>
                      <a:pt x="52" y="26"/>
                    </a:cubicBezTo>
                    <a:cubicBezTo>
                      <a:pt x="51" y="27"/>
                      <a:pt x="50" y="29"/>
                      <a:pt x="49" y="31"/>
                    </a:cubicBezTo>
                    <a:cubicBezTo>
                      <a:pt x="48" y="33"/>
                      <a:pt x="45" y="35"/>
                      <a:pt x="43" y="35"/>
                    </a:cubicBezTo>
                    <a:cubicBezTo>
                      <a:pt x="40" y="35"/>
                      <a:pt x="38" y="34"/>
                      <a:pt x="36" y="34"/>
                    </a:cubicBezTo>
                    <a:cubicBezTo>
                      <a:pt x="32" y="34"/>
                      <a:pt x="29" y="35"/>
                      <a:pt x="26" y="37"/>
                    </a:cubicBezTo>
                    <a:cubicBezTo>
                      <a:pt x="24" y="40"/>
                      <a:pt x="23" y="44"/>
                      <a:pt x="25" y="46"/>
                    </a:cubicBezTo>
                    <a:lnTo>
                      <a:pt x="27" y="49"/>
                    </a:lnTo>
                    <a:lnTo>
                      <a:pt x="23" y="48"/>
                    </a:lnTo>
                    <a:cubicBezTo>
                      <a:pt x="19" y="46"/>
                      <a:pt x="14" y="48"/>
                      <a:pt x="11" y="51"/>
                    </a:cubicBezTo>
                    <a:cubicBezTo>
                      <a:pt x="9" y="55"/>
                      <a:pt x="9" y="59"/>
                      <a:pt x="10" y="62"/>
                    </a:cubicBezTo>
                    <a:lnTo>
                      <a:pt x="11" y="64"/>
                    </a:lnTo>
                    <a:lnTo>
                      <a:pt x="10" y="64"/>
                    </a:lnTo>
                    <a:cubicBezTo>
                      <a:pt x="5" y="64"/>
                      <a:pt x="3" y="69"/>
                      <a:pt x="2" y="72"/>
                    </a:cubicBezTo>
                    <a:cubicBezTo>
                      <a:pt x="1" y="76"/>
                      <a:pt x="2" y="79"/>
                      <a:pt x="2" y="82"/>
                    </a:cubicBezTo>
                    <a:cubicBezTo>
                      <a:pt x="4" y="87"/>
                      <a:pt x="5" y="89"/>
                      <a:pt x="5" y="89"/>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5" name="Google Shape;1055;p30"/>
              <p:cNvSpPr/>
              <p:nvPr/>
            </p:nvSpPr>
            <p:spPr>
              <a:xfrm>
                <a:off x="755539" y="3411895"/>
                <a:ext cx="112881" cy="197542"/>
              </a:xfrm>
              <a:custGeom>
                <a:rect b="b" l="l" r="r" t="t"/>
                <a:pathLst>
                  <a:path extrusionOk="0" h="119" w="68">
                    <a:moveTo>
                      <a:pt x="11" y="119"/>
                    </a:moveTo>
                    <a:cubicBezTo>
                      <a:pt x="11" y="119"/>
                      <a:pt x="10" y="119"/>
                      <a:pt x="8" y="118"/>
                    </a:cubicBezTo>
                    <a:cubicBezTo>
                      <a:pt x="7" y="117"/>
                      <a:pt x="5" y="115"/>
                      <a:pt x="3" y="113"/>
                    </a:cubicBezTo>
                    <a:cubicBezTo>
                      <a:pt x="1" y="110"/>
                      <a:pt x="-1" y="106"/>
                      <a:pt x="0" y="101"/>
                    </a:cubicBezTo>
                    <a:cubicBezTo>
                      <a:pt x="0" y="96"/>
                      <a:pt x="2" y="90"/>
                      <a:pt x="7" y="86"/>
                    </a:cubicBezTo>
                    <a:lnTo>
                      <a:pt x="7" y="88"/>
                    </a:lnTo>
                    <a:cubicBezTo>
                      <a:pt x="4" y="84"/>
                      <a:pt x="2" y="79"/>
                      <a:pt x="1" y="74"/>
                    </a:cubicBezTo>
                    <a:cubicBezTo>
                      <a:pt x="1" y="71"/>
                      <a:pt x="1" y="68"/>
                      <a:pt x="3" y="65"/>
                    </a:cubicBezTo>
                    <a:cubicBezTo>
                      <a:pt x="4" y="63"/>
                      <a:pt x="6" y="60"/>
                      <a:pt x="10" y="59"/>
                    </a:cubicBezTo>
                    <a:lnTo>
                      <a:pt x="9" y="62"/>
                    </a:lnTo>
                    <a:cubicBezTo>
                      <a:pt x="5" y="58"/>
                      <a:pt x="3" y="52"/>
                      <a:pt x="4" y="47"/>
                    </a:cubicBezTo>
                    <a:cubicBezTo>
                      <a:pt x="4" y="44"/>
                      <a:pt x="6" y="41"/>
                      <a:pt x="8" y="39"/>
                    </a:cubicBezTo>
                    <a:cubicBezTo>
                      <a:pt x="10" y="36"/>
                      <a:pt x="13" y="35"/>
                      <a:pt x="15" y="34"/>
                    </a:cubicBezTo>
                    <a:cubicBezTo>
                      <a:pt x="18" y="33"/>
                      <a:pt x="19" y="32"/>
                      <a:pt x="19" y="29"/>
                    </a:cubicBezTo>
                    <a:cubicBezTo>
                      <a:pt x="20" y="27"/>
                      <a:pt x="21" y="24"/>
                      <a:pt x="22" y="22"/>
                    </a:cubicBezTo>
                    <a:cubicBezTo>
                      <a:pt x="25" y="17"/>
                      <a:pt x="29" y="14"/>
                      <a:pt x="33" y="12"/>
                    </a:cubicBezTo>
                    <a:cubicBezTo>
                      <a:pt x="37" y="10"/>
                      <a:pt x="41" y="8"/>
                      <a:pt x="44" y="6"/>
                    </a:cubicBezTo>
                    <a:cubicBezTo>
                      <a:pt x="51" y="3"/>
                      <a:pt x="57" y="1"/>
                      <a:pt x="61" y="0"/>
                    </a:cubicBezTo>
                    <a:cubicBezTo>
                      <a:pt x="63" y="0"/>
                      <a:pt x="65" y="0"/>
                      <a:pt x="66" y="0"/>
                    </a:cubicBezTo>
                    <a:cubicBezTo>
                      <a:pt x="67" y="1"/>
                      <a:pt x="68" y="1"/>
                      <a:pt x="68" y="1"/>
                    </a:cubicBezTo>
                    <a:cubicBezTo>
                      <a:pt x="68" y="1"/>
                      <a:pt x="65" y="1"/>
                      <a:pt x="61" y="1"/>
                    </a:cubicBezTo>
                    <a:cubicBezTo>
                      <a:pt x="57" y="2"/>
                      <a:pt x="51" y="4"/>
                      <a:pt x="45" y="8"/>
                    </a:cubicBezTo>
                    <a:cubicBezTo>
                      <a:pt x="42" y="10"/>
                      <a:pt x="38" y="12"/>
                      <a:pt x="34" y="14"/>
                    </a:cubicBezTo>
                    <a:cubicBezTo>
                      <a:pt x="31" y="16"/>
                      <a:pt x="27" y="19"/>
                      <a:pt x="24" y="23"/>
                    </a:cubicBezTo>
                    <a:cubicBezTo>
                      <a:pt x="23" y="25"/>
                      <a:pt x="22" y="27"/>
                      <a:pt x="22" y="30"/>
                    </a:cubicBezTo>
                    <a:cubicBezTo>
                      <a:pt x="22" y="31"/>
                      <a:pt x="21" y="33"/>
                      <a:pt x="20" y="34"/>
                    </a:cubicBezTo>
                    <a:cubicBezTo>
                      <a:pt x="19" y="35"/>
                      <a:pt x="17" y="36"/>
                      <a:pt x="16" y="36"/>
                    </a:cubicBezTo>
                    <a:cubicBezTo>
                      <a:pt x="11" y="38"/>
                      <a:pt x="7" y="42"/>
                      <a:pt x="7" y="47"/>
                    </a:cubicBezTo>
                    <a:cubicBezTo>
                      <a:pt x="6" y="52"/>
                      <a:pt x="7" y="57"/>
                      <a:pt x="11" y="60"/>
                    </a:cubicBezTo>
                    <a:lnTo>
                      <a:pt x="13" y="61"/>
                    </a:lnTo>
                    <a:lnTo>
                      <a:pt x="10" y="62"/>
                    </a:lnTo>
                    <a:cubicBezTo>
                      <a:pt x="5" y="63"/>
                      <a:pt x="3" y="69"/>
                      <a:pt x="3" y="74"/>
                    </a:cubicBezTo>
                    <a:cubicBezTo>
                      <a:pt x="4" y="78"/>
                      <a:pt x="6" y="83"/>
                      <a:pt x="8" y="87"/>
                    </a:cubicBezTo>
                    <a:lnTo>
                      <a:pt x="9" y="88"/>
                    </a:lnTo>
                    <a:lnTo>
                      <a:pt x="8" y="88"/>
                    </a:lnTo>
                    <a:cubicBezTo>
                      <a:pt x="4" y="92"/>
                      <a:pt x="2" y="96"/>
                      <a:pt x="1" y="101"/>
                    </a:cubicBezTo>
                    <a:cubicBezTo>
                      <a:pt x="1" y="105"/>
                      <a:pt x="2" y="109"/>
                      <a:pt x="4" y="112"/>
                    </a:cubicBezTo>
                    <a:cubicBezTo>
                      <a:pt x="7" y="117"/>
                      <a:pt x="11" y="119"/>
                      <a:pt x="11" y="119"/>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6" name="Google Shape;1056;p30"/>
              <p:cNvSpPr/>
              <p:nvPr/>
            </p:nvSpPr>
            <p:spPr>
              <a:xfrm>
                <a:off x="886680" y="3330555"/>
                <a:ext cx="154381" cy="179282"/>
              </a:xfrm>
              <a:custGeom>
                <a:rect b="b" l="l" r="r" t="t"/>
                <a:pathLst>
                  <a:path extrusionOk="0" h="108" w="93">
                    <a:moveTo>
                      <a:pt x="23" y="108"/>
                    </a:moveTo>
                    <a:cubicBezTo>
                      <a:pt x="23" y="108"/>
                      <a:pt x="22" y="108"/>
                      <a:pt x="19" y="107"/>
                    </a:cubicBezTo>
                    <a:cubicBezTo>
                      <a:pt x="17" y="106"/>
                      <a:pt x="14" y="104"/>
                      <a:pt x="11" y="101"/>
                    </a:cubicBezTo>
                    <a:cubicBezTo>
                      <a:pt x="7" y="98"/>
                      <a:pt x="4" y="93"/>
                      <a:pt x="1" y="87"/>
                    </a:cubicBezTo>
                    <a:cubicBezTo>
                      <a:pt x="0" y="84"/>
                      <a:pt x="-1" y="80"/>
                      <a:pt x="1" y="77"/>
                    </a:cubicBezTo>
                    <a:cubicBezTo>
                      <a:pt x="1" y="75"/>
                      <a:pt x="3" y="73"/>
                      <a:pt x="5" y="73"/>
                    </a:cubicBezTo>
                    <a:cubicBezTo>
                      <a:pt x="7" y="72"/>
                      <a:pt x="10" y="72"/>
                      <a:pt x="12" y="74"/>
                    </a:cubicBezTo>
                    <a:lnTo>
                      <a:pt x="9" y="75"/>
                    </a:lnTo>
                    <a:cubicBezTo>
                      <a:pt x="9" y="72"/>
                      <a:pt x="8" y="69"/>
                      <a:pt x="9" y="65"/>
                    </a:cubicBezTo>
                    <a:cubicBezTo>
                      <a:pt x="9" y="63"/>
                      <a:pt x="11" y="61"/>
                      <a:pt x="12" y="60"/>
                    </a:cubicBezTo>
                    <a:cubicBezTo>
                      <a:pt x="14" y="59"/>
                      <a:pt x="17" y="59"/>
                      <a:pt x="19" y="60"/>
                    </a:cubicBezTo>
                    <a:cubicBezTo>
                      <a:pt x="20" y="61"/>
                      <a:pt x="22" y="61"/>
                      <a:pt x="23" y="61"/>
                    </a:cubicBezTo>
                    <a:cubicBezTo>
                      <a:pt x="24" y="61"/>
                      <a:pt x="25" y="60"/>
                      <a:pt x="25" y="58"/>
                    </a:cubicBezTo>
                    <a:cubicBezTo>
                      <a:pt x="25" y="54"/>
                      <a:pt x="27" y="50"/>
                      <a:pt x="30" y="47"/>
                    </a:cubicBezTo>
                    <a:cubicBezTo>
                      <a:pt x="36" y="43"/>
                      <a:pt x="43" y="41"/>
                      <a:pt x="49" y="44"/>
                    </a:cubicBezTo>
                    <a:lnTo>
                      <a:pt x="47" y="45"/>
                    </a:lnTo>
                    <a:cubicBezTo>
                      <a:pt x="47" y="40"/>
                      <a:pt x="47" y="34"/>
                      <a:pt x="52" y="31"/>
                    </a:cubicBezTo>
                    <a:cubicBezTo>
                      <a:pt x="54" y="29"/>
                      <a:pt x="57" y="29"/>
                      <a:pt x="59" y="29"/>
                    </a:cubicBezTo>
                    <a:cubicBezTo>
                      <a:pt x="62" y="30"/>
                      <a:pt x="64" y="31"/>
                      <a:pt x="65" y="34"/>
                    </a:cubicBezTo>
                    <a:lnTo>
                      <a:pt x="62" y="34"/>
                    </a:lnTo>
                    <a:cubicBezTo>
                      <a:pt x="63" y="27"/>
                      <a:pt x="65" y="20"/>
                      <a:pt x="69" y="15"/>
                    </a:cubicBezTo>
                    <a:cubicBezTo>
                      <a:pt x="72" y="10"/>
                      <a:pt x="77" y="7"/>
                      <a:pt x="80" y="5"/>
                    </a:cubicBezTo>
                    <a:cubicBezTo>
                      <a:pt x="84" y="2"/>
                      <a:pt x="87" y="1"/>
                      <a:pt x="89" y="1"/>
                    </a:cubicBezTo>
                    <a:cubicBezTo>
                      <a:pt x="92" y="0"/>
                      <a:pt x="93" y="0"/>
                      <a:pt x="93" y="0"/>
                    </a:cubicBezTo>
                    <a:cubicBezTo>
                      <a:pt x="93" y="1"/>
                      <a:pt x="88" y="1"/>
                      <a:pt x="81" y="6"/>
                    </a:cubicBezTo>
                    <a:cubicBezTo>
                      <a:pt x="77" y="8"/>
                      <a:pt x="74" y="12"/>
                      <a:pt x="70" y="16"/>
                    </a:cubicBezTo>
                    <a:cubicBezTo>
                      <a:pt x="67" y="21"/>
                      <a:pt x="65" y="27"/>
                      <a:pt x="64" y="34"/>
                    </a:cubicBezTo>
                    <a:lnTo>
                      <a:pt x="64" y="44"/>
                    </a:lnTo>
                    <a:lnTo>
                      <a:pt x="62" y="35"/>
                    </a:lnTo>
                    <a:cubicBezTo>
                      <a:pt x="62" y="31"/>
                      <a:pt x="56" y="30"/>
                      <a:pt x="53" y="33"/>
                    </a:cubicBezTo>
                    <a:cubicBezTo>
                      <a:pt x="50" y="35"/>
                      <a:pt x="49" y="40"/>
                      <a:pt x="50" y="45"/>
                    </a:cubicBezTo>
                    <a:lnTo>
                      <a:pt x="50" y="47"/>
                    </a:lnTo>
                    <a:lnTo>
                      <a:pt x="48" y="46"/>
                    </a:lnTo>
                    <a:cubicBezTo>
                      <a:pt x="43" y="44"/>
                      <a:pt x="37" y="45"/>
                      <a:pt x="32" y="49"/>
                    </a:cubicBezTo>
                    <a:cubicBezTo>
                      <a:pt x="29" y="51"/>
                      <a:pt x="28" y="54"/>
                      <a:pt x="27" y="58"/>
                    </a:cubicBezTo>
                    <a:cubicBezTo>
                      <a:pt x="27" y="59"/>
                      <a:pt x="27" y="60"/>
                      <a:pt x="27" y="61"/>
                    </a:cubicBezTo>
                    <a:cubicBezTo>
                      <a:pt x="26" y="62"/>
                      <a:pt x="25" y="63"/>
                      <a:pt x="24" y="64"/>
                    </a:cubicBezTo>
                    <a:cubicBezTo>
                      <a:pt x="21" y="64"/>
                      <a:pt x="19" y="63"/>
                      <a:pt x="18" y="62"/>
                    </a:cubicBezTo>
                    <a:cubicBezTo>
                      <a:pt x="16" y="62"/>
                      <a:pt x="15" y="62"/>
                      <a:pt x="14" y="62"/>
                    </a:cubicBezTo>
                    <a:cubicBezTo>
                      <a:pt x="12" y="63"/>
                      <a:pt x="12" y="64"/>
                      <a:pt x="11" y="66"/>
                    </a:cubicBezTo>
                    <a:cubicBezTo>
                      <a:pt x="10" y="68"/>
                      <a:pt x="11" y="72"/>
                      <a:pt x="12" y="75"/>
                    </a:cubicBezTo>
                    <a:lnTo>
                      <a:pt x="13" y="81"/>
                    </a:lnTo>
                    <a:lnTo>
                      <a:pt x="10" y="76"/>
                    </a:lnTo>
                    <a:cubicBezTo>
                      <a:pt x="8" y="73"/>
                      <a:pt x="3" y="75"/>
                      <a:pt x="3" y="78"/>
                    </a:cubicBezTo>
                    <a:cubicBezTo>
                      <a:pt x="1" y="80"/>
                      <a:pt x="2" y="84"/>
                      <a:pt x="3" y="86"/>
                    </a:cubicBezTo>
                    <a:cubicBezTo>
                      <a:pt x="5" y="92"/>
                      <a:pt x="8" y="97"/>
                      <a:pt x="11" y="100"/>
                    </a:cubicBezTo>
                    <a:cubicBezTo>
                      <a:pt x="18" y="106"/>
                      <a:pt x="23" y="107"/>
                      <a:pt x="23" y="108"/>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7" name="Google Shape;1057;p30"/>
              <p:cNvSpPr/>
              <p:nvPr/>
            </p:nvSpPr>
            <p:spPr>
              <a:xfrm>
                <a:off x="1143983" y="3184473"/>
                <a:ext cx="33200" cy="76361"/>
              </a:xfrm>
              <a:custGeom>
                <a:rect b="b" l="l" r="r" t="t"/>
                <a:pathLst>
                  <a:path extrusionOk="0" h="46" w="20">
                    <a:moveTo>
                      <a:pt x="20" y="46"/>
                    </a:moveTo>
                    <a:cubicBezTo>
                      <a:pt x="20" y="46"/>
                      <a:pt x="16" y="45"/>
                      <a:pt x="12" y="42"/>
                    </a:cubicBezTo>
                    <a:cubicBezTo>
                      <a:pt x="10" y="40"/>
                      <a:pt x="7" y="38"/>
                      <a:pt x="6" y="35"/>
                    </a:cubicBezTo>
                    <a:cubicBezTo>
                      <a:pt x="4" y="32"/>
                      <a:pt x="3" y="27"/>
                      <a:pt x="4" y="23"/>
                    </a:cubicBezTo>
                    <a:cubicBezTo>
                      <a:pt x="5" y="22"/>
                      <a:pt x="5" y="21"/>
                      <a:pt x="6" y="20"/>
                    </a:cubicBezTo>
                    <a:lnTo>
                      <a:pt x="6" y="22"/>
                    </a:lnTo>
                    <a:cubicBezTo>
                      <a:pt x="3" y="20"/>
                      <a:pt x="1" y="16"/>
                      <a:pt x="0" y="13"/>
                    </a:cubicBezTo>
                    <a:cubicBezTo>
                      <a:pt x="0" y="9"/>
                      <a:pt x="1" y="6"/>
                      <a:pt x="3" y="4"/>
                    </a:cubicBezTo>
                    <a:cubicBezTo>
                      <a:pt x="6" y="0"/>
                      <a:pt x="10" y="0"/>
                      <a:pt x="10" y="0"/>
                    </a:cubicBezTo>
                    <a:cubicBezTo>
                      <a:pt x="10" y="1"/>
                      <a:pt x="7" y="2"/>
                      <a:pt x="4" y="5"/>
                    </a:cubicBezTo>
                    <a:cubicBezTo>
                      <a:pt x="3" y="7"/>
                      <a:pt x="2" y="10"/>
                      <a:pt x="3" y="12"/>
                    </a:cubicBezTo>
                    <a:cubicBezTo>
                      <a:pt x="3" y="15"/>
                      <a:pt x="5" y="18"/>
                      <a:pt x="7" y="20"/>
                    </a:cubicBezTo>
                    <a:lnTo>
                      <a:pt x="8" y="21"/>
                    </a:lnTo>
                    <a:lnTo>
                      <a:pt x="8" y="22"/>
                    </a:lnTo>
                    <a:cubicBezTo>
                      <a:pt x="7" y="22"/>
                      <a:pt x="7" y="23"/>
                      <a:pt x="7" y="24"/>
                    </a:cubicBezTo>
                    <a:cubicBezTo>
                      <a:pt x="5" y="27"/>
                      <a:pt x="6" y="31"/>
                      <a:pt x="8" y="34"/>
                    </a:cubicBezTo>
                    <a:cubicBezTo>
                      <a:pt x="9" y="36"/>
                      <a:pt x="11" y="39"/>
                      <a:pt x="13" y="40"/>
                    </a:cubicBezTo>
                    <a:cubicBezTo>
                      <a:pt x="17" y="44"/>
                      <a:pt x="20" y="45"/>
                      <a:pt x="19" y="46"/>
                    </a:cubicBezTo>
                    <a:lnTo>
                      <a:pt x="20" y="46"/>
                    </a:ln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8" name="Google Shape;1058;p30"/>
              <p:cNvSpPr/>
              <p:nvPr/>
            </p:nvSpPr>
            <p:spPr>
              <a:xfrm>
                <a:off x="1177183" y="3144633"/>
                <a:ext cx="114541" cy="79681"/>
              </a:xfrm>
              <a:custGeom>
                <a:rect b="b" l="l" r="r" t="t"/>
                <a:pathLst>
                  <a:path extrusionOk="0" h="48" w="69">
                    <a:moveTo>
                      <a:pt x="65" y="48"/>
                    </a:moveTo>
                    <a:cubicBezTo>
                      <a:pt x="64" y="48"/>
                      <a:pt x="68" y="45"/>
                      <a:pt x="68" y="38"/>
                    </a:cubicBezTo>
                    <a:cubicBezTo>
                      <a:pt x="68" y="35"/>
                      <a:pt x="66" y="31"/>
                      <a:pt x="62" y="29"/>
                    </a:cubicBezTo>
                    <a:cubicBezTo>
                      <a:pt x="59" y="27"/>
                      <a:pt x="53" y="27"/>
                      <a:pt x="49" y="30"/>
                    </a:cubicBezTo>
                    <a:lnTo>
                      <a:pt x="48" y="31"/>
                    </a:lnTo>
                    <a:lnTo>
                      <a:pt x="47" y="29"/>
                    </a:lnTo>
                    <a:cubicBezTo>
                      <a:pt x="47" y="26"/>
                      <a:pt x="47" y="23"/>
                      <a:pt x="45" y="21"/>
                    </a:cubicBezTo>
                    <a:cubicBezTo>
                      <a:pt x="44" y="18"/>
                      <a:pt x="42" y="16"/>
                      <a:pt x="39" y="15"/>
                    </a:cubicBezTo>
                    <a:cubicBezTo>
                      <a:pt x="35" y="14"/>
                      <a:pt x="30" y="18"/>
                      <a:pt x="31" y="21"/>
                    </a:cubicBezTo>
                    <a:lnTo>
                      <a:pt x="28" y="21"/>
                    </a:lnTo>
                    <a:cubicBezTo>
                      <a:pt x="28" y="16"/>
                      <a:pt x="25" y="11"/>
                      <a:pt x="22" y="7"/>
                    </a:cubicBezTo>
                    <a:cubicBezTo>
                      <a:pt x="19" y="4"/>
                      <a:pt x="15" y="2"/>
                      <a:pt x="11" y="2"/>
                    </a:cubicBezTo>
                    <a:cubicBezTo>
                      <a:pt x="4" y="1"/>
                      <a:pt x="0" y="3"/>
                      <a:pt x="0" y="3"/>
                    </a:cubicBezTo>
                    <a:cubicBezTo>
                      <a:pt x="0" y="2"/>
                      <a:pt x="1" y="2"/>
                      <a:pt x="3" y="1"/>
                    </a:cubicBezTo>
                    <a:cubicBezTo>
                      <a:pt x="5" y="0"/>
                      <a:pt x="8" y="0"/>
                      <a:pt x="11" y="0"/>
                    </a:cubicBezTo>
                    <a:cubicBezTo>
                      <a:pt x="15" y="0"/>
                      <a:pt x="20" y="2"/>
                      <a:pt x="24" y="6"/>
                    </a:cubicBezTo>
                    <a:cubicBezTo>
                      <a:pt x="27" y="9"/>
                      <a:pt x="30" y="15"/>
                      <a:pt x="31" y="21"/>
                    </a:cubicBezTo>
                    <a:lnTo>
                      <a:pt x="28" y="22"/>
                    </a:lnTo>
                    <a:cubicBezTo>
                      <a:pt x="27" y="19"/>
                      <a:pt x="29" y="16"/>
                      <a:pt x="31" y="14"/>
                    </a:cubicBezTo>
                    <a:cubicBezTo>
                      <a:pt x="34" y="13"/>
                      <a:pt x="37" y="12"/>
                      <a:pt x="40" y="13"/>
                    </a:cubicBezTo>
                    <a:cubicBezTo>
                      <a:pt x="44" y="14"/>
                      <a:pt x="46" y="17"/>
                      <a:pt x="48" y="19"/>
                    </a:cubicBezTo>
                    <a:cubicBezTo>
                      <a:pt x="49" y="23"/>
                      <a:pt x="50" y="26"/>
                      <a:pt x="50" y="29"/>
                    </a:cubicBezTo>
                    <a:lnTo>
                      <a:pt x="48" y="28"/>
                    </a:lnTo>
                    <a:cubicBezTo>
                      <a:pt x="53" y="24"/>
                      <a:pt x="59" y="25"/>
                      <a:pt x="64" y="27"/>
                    </a:cubicBezTo>
                    <a:cubicBezTo>
                      <a:pt x="68" y="30"/>
                      <a:pt x="69" y="35"/>
                      <a:pt x="69" y="38"/>
                    </a:cubicBezTo>
                    <a:cubicBezTo>
                      <a:pt x="69" y="42"/>
                      <a:pt x="68" y="44"/>
                      <a:pt x="67" y="46"/>
                    </a:cubicBezTo>
                    <a:cubicBezTo>
                      <a:pt x="66" y="47"/>
                      <a:pt x="65" y="48"/>
                      <a:pt x="65" y="48"/>
                    </a:cubicBezTo>
                    <a:close/>
                  </a:path>
                </a:pathLst>
              </a:custGeom>
              <a:solidFill>
                <a:srgbClr val="455A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9" name="Google Shape;1059;p30"/>
              <p:cNvSpPr/>
              <p:nvPr/>
            </p:nvSpPr>
            <p:spPr>
              <a:xfrm>
                <a:off x="1243584" y="3675838"/>
                <a:ext cx="89641" cy="91301"/>
              </a:xfrm>
              <a:custGeom>
                <a:rect b="b" l="l" r="r" t="t"/>
                <a:pathLst>
                  <a:path extrusionOk="0" h="55" w="54">
                    <a:moveTo>
                      <a:pt x="29" y="54"/>
                    </a:moveTo>
                    <a:cubicBezTo>
                      <a:pt x="29" y="54"/>
                      <a:pt x="28" y="55"/>
                      <a:pt x="25" y="54"/>
                    </a:cubicBezTo>
                    <a:cubicBezTo>
                      <a:pt x="22" y="54"/>
                      <a:pt x="17" y="52"/>
                      <a:pt x="13" y="49"/>
                    </a:cubicBezTo>
                    <a:cubicBezTo>
                      <a:pt x="10" y="48"/>
                      <a:pt x="8" y="46"/>
                      <a:pt x="6" y="44"/>
                    </a:cubicBezTo>
                    <a:cubicBezTo>
                      <a:pt x="3" y="41"/>
                      <a:pt x="1" y="38"/>
                      <a:pt x="0" y="35"/>
                    </a:cubicBezTo>
                    <a:cubicBezTo>
                      <a:pt x="-1" y="27"/>
                      <a:pt x="1" y="19"/>
                      <a:pt x="5" y="11"/>
                    </a:cubicBezTo>
                    <a:cubicBezTo>
                      <a:pt x="8" y="7"/>
                      <a:pt x="12" y="3"/>
                      <a:pt x="16" y="0"/>
                    </a:cubicBezTo>
                    <a:lnTo>
                      <a:pt x="16" y="0"/>
                    </a:lnTo>
                    <a:lnTo>
                      <a:pt x="17" y="0"/>
                    </a:lnTo>
                    <a:cubicBezTo>
                      <a:pt x="29" y="5"/>
                      <a:pt x="38" y="12"/>
                      <a:pt x="45" y="17"/>
                    </a:cubicBezTo>
                    <a:cubicBezTo>
                      <a:pt x="48" y="19"/>
                      <a:pt x="50" y="21"/>
                      <a:pt x="52" y="23"/>
                    </a:cubicBezTo>
                    <a:cubicBezTo>
                      <a:pt x="54" y="24"/>
                      <a:pt x="54" y="25"/>
                      <a:pt x="54" y="25"/>
                    </a:cubicBezTo>
                    <a:cubicBezTo>
                      <a:pt x="54" y="26"/>
                      <a:pt x="50" y="22"/>
                      <a:pt x="44" y="18"/>
                    </a:cubicBezTo>
                    <a:cubicBezTo>
                      <a:pt x="37" y="13"/>
                      <a:pt x="28" y="7"/>
                      <a:pt x="16" y="2"/>
                    </a:cubicBezTo>
                    <a:lnTo>
                      <a:pt x="17" y="2"/>
                    </a:lnTo>
                    <a:cubicBezTo>
                      <a:pt x="13" y="5"/>
                      <a:pt x="10" y="8"/>
                      <a:pt x="7" y="13"/>
                    </a:cubicBezTo>
                    <a:cubicBezTo>
                      <a:pt x="3" y="19"/>
                      <a:pt x="1" y="27"/>
                      <a:pt x="2" y="34"/>
                    </a:cubicBezTo>
                    <a:cubicBezTo>
                      <a:pt x="4" y="41"/>
                      <a:pt x="9" y="45"/>
                      <a:pt x="13" y="48"/>
                    </a:cubicBezTo>
                    <a:cubicBezTo>
                      <a:pt x="18" y="51"/>
                      <a:pt x="22" y="53"/>
                      <a:pt x="25" y="53"/>
                    </a:cubicBezTo>
                    <a:cubicBezTo>
                      <a:pt x="28" y="54"/>
                      <a:pt x="29" y="54"/>
                      <a:pt x="29" y="54"/>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0" name="Google Shape;1060;p30"/>
              <p:cNvSpPr/>
              <p:nvPr/>
            </p:nvSpPr>
            <p:spPr>
              <a:xfrm>
                <a:off x="825259" y="4115742"/>
                <a:ext cx="1037509" cy="670646"/>
              </a:xfrm>
              <a:custGeom>
                <a:rect b="b" l="l" r="r" t="t"/>
                <a:pathLst>
                  <a:path extrusionOk="0" h="404" w="625">
                    <a:moveTo>
                      <a:pt x="625" y="59"/>
                    </a:moveTo>
                    <a:cubicBezTo>
                      <a:pt x="625" y="59"/>
                      <a:pt x="501" y="337"/>
                      <a:pt x="483" y="351"/>
                    </a:cubicBezTo>
                    <a:cubicBezTo>
                      <a:pt x="480" y="354"/>
                      <a:pt x="459" y="378"/>
                      <a:pt x="429" y="379"/>
                    </a:cubicBezTo>
                    <a:cubicBezTo>
                      <a:pt x="310" y="382"/>
                      <a:pt x="38" y="404"/>
                      <a:pt x="38" y="404"/>
                    </a:cubicBezTo>
                    <a:lnTo>
                      <a:pt x="0" y="247"/>
                    </a:lnTo>
                    <a:lnTo>
                      <a:pt x="327" y="223"/>
                    </a:lnTo>
                    <a:lnTo>
                      <a:pt x="491" y="0"/>
                    </a:lnTo>
                    <a:lnTo>
                      <a:pt x="625" y="59"/>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1" name="Google Shape;1061;p30"/>
              <p:cNvSpPr/>
              <p:nvPr/>
            </p:nvSpPr>
            <p:spPr>
              <a:xfrm>
                <a:off x="1217024" y="4087522"/>
                <a:ext cx="1044149" cy="1074030"/>
              </a:xfrm>
              <a:custGeom>
                <a:rect b="b" l="l" r="r" t="t"/>
                <a:pathLst>
                  <a:path extrusionOk="0" h="647" w="629">
                    <a:moveTo>
                      <a:pt x="15" y="283"/>
                    </a:moveTo>
                    <a:cubicBezTo>
                      <a:pt x="15" y="283"/>
                      <a:pt x="195" y="566"/>
                      <a:pt x="212" y="588"/>
                    </a:cubicBezTo>
                    <a:cubicBezTo>
                      <a:pt x="249" y="635"/>
                      <a:pt x="299" y="660"/>
                      <a:pt x="370" y="641"/>
                    </a:cubicBezTo>
                    <a:cubicBezTo>
                      <a:pt x="440" y="622"/>
                      <a:pt x="629" y="519"/>
                      <a:pt x="629" y="519"/>
                    </a:cubicBezTo>
                    <a:lnTo>
                      <a:pt x="573" y="391"/>
                    </a:lnTo>
                    <a:lnTo>
                      <a:pt x="353" y="438"/>
                    </a:lnTo>
                    <a:lnTo>
                      <a:pt x="182" y="96"/>
                    </a:lnTo>
                    <a:cubicBezTo>
                      <a:pt x="165" y="59"/>
                      <a:pt x="133" y="29"/>
                      <a:pt x="94" y="14"/>
                    </a:cubicBezTo>
                    <a:cubicBezTo>
                      <a:pt x="68" y="5"/>
                      <a:pt x="35" y="-8"/>
                      <a:pt x="0" y="6"/>
                    </a:cubicBezTo>
                    <a:lnTo>
                      <a:pt x="15" y="28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2" name="Google Shape;1062;p30"/>
              <p:cNvSpPr/>
              <p:nvPr/>
            </p:nvSpPr>
            <p:spPr>
              <a:xfrm>
                <a:off x="418555" y="4012821"/>
                <a:ext cx="1030869" cy="1190231"/>
              </a:xfrm>
              <a:custGeom>
                <a:rect b="b" l="l" r="r" t="t"/>
                <a:pathLst>
                  <a:path extrusionOk="0" h="717" w="621">
                    <a:moveTo>
                      <a:pt x="535" y="37"/>
                    </a:moveTo>
                    <a:lnTo>
                      <a:pt x="326" y="0"/>
                    </a:lnTo>
                    <a:cubicBezTo>
                      <a:pt x="289" y="-6"/>
                      <a:pt x="181" y="54"/>
                      <a:pt x="157" y="110"/>
                    </a:cubicBezTo>
                    <a:lnTo>
                      <a:pt x="0" y="717"/>
                    </a:lnTo>
                    <a:lnTo>
                      <a:pt x="512" y="717"/>
                    </a:lnTo>
                    <a:lnTo>
                      <a:pt x="536" y="545"/>
                    </a:lnTo>
                    <a:cubicBezTo>
                      <a:pt x="536" y="545"/>
                      <a:pt x="607" y="466"/>
                      <a:pt x="620" y="449"/>
                    </a:cubicBezTo>
                    <a:cubicBezTo>
                      <a:pt x="634" y="433"/>
                      <a:pt x="535" y="37"/>
                      <a:pt x="535" y="3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3" name="Google Shape;1063;p30"/>
              <p:cNvSpPr/>
              <p:nvPr/>
            </p:nvSpPr>
            <p:spPr>
              <a:xfrm>
                <a:off x="903280" y="3921520"/>
                <a:ext cx="429944" cy="175962"/>
              </a:xfrm>
              <a:custGeom>
                <a:rect b="b" l="l" r="r" t="t"/>
                <a:pathLst>
                  <a:path extrusionOk="0" h="106" w="259">
                    <a:moveTo>
                      <a:pt x="250" y="106"/>
                    </a:moveTo>
                    <a:lnTo>
                      <a:pt x="259" y="54"/>
                    </a:lnTo>
                    <a:cubicBezTo>
                      <a:pt x="260" y="44"/>
                      <a:pt x="254" y="36"/>
                      <a:pt x="244" y="34"/>
                    </a:cubicBezTo>
                    <a:lnTo>
                      <a:pt x="29" y="0"/>
                    </a:lnTo>
                    <a:cubicBezTo>
                      <a:pt x="19" y="-2"/>
                      <a:pt x="10" y="5"/>
                      <a:pt x="9" y="14"/>
                    </a:cubicBezTo>
                    <a:lnTo>
                      <a:pt x="0" y="76"/>
                    </a:lnTo>
                    <a:lnTo>
                      <a:pt x="250" y="106"/>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4" name="Google Shape;1064;p30"/>
              <p:cNvSpPr/>
              <p:nvPr/>
            </p:nvSpPr>
            <p:spPr>
              <a:xfrm>
                <a:off x="1318285" y="4092502"/>
                <a:ext cx="484724" cy="722107"/>
              </a:xfrm>
              <a:custGeom>
                <a:rect b="b" l="l" r="r" t="t"/>
                <a:pathLst>
                  <a:path extrusionOk="0" h="435" w="292">
                    <a:moveTo>
                      <a:pt x="0" y="0"/>
                    </a:moveTo>
                    <a:cubicBezTo>
                      <a:pt x="0" y="0"/>
                      <a:pt x="1" y="0"/>
                      <a:pt x="4" y="1"/>
                    </a:cubicBezTo>
                    <a:cubicBezTo>
                      <a:pt x="6" y="2"/>
                      <a:pt x="9" y="3"/>
                      <a:pt x="13" y="5"/>
                    </a:cubicBezTo>
                    <a:cubicBezTo>
                      <a:pt x="21" y="8"/>
                      <a:pt x="34" y="13"/>
                      <a:pt x="49" y="18"/>
                    </a:cubicBezTo>
                    <a:lnTo>
                      <a:pt x="49" y="18"/>
                    </a:lnTo>
                    <a:cubicBezTo>
                      <a:pt x="59" y="24"/>
                      <a:pt x="71" y="32"/>
                      <a:pt x="82" y="42"/>
                    </a:cubicBezTo>
                    <a:cubicBezTo>
                      <a:pt x="94" y="53"/>
                      <a:pt x="104" y="67"/>
                      <a:pt x="114" y="83"/>
                    </a:cubicBezTo>
                    <a:cubicBezTo>
                      <a:pt x="123" y="99"/>
                      <a:pt x="132" y="117"/>
                      <a:pt x="141" y="135"/>
                    </a:cubicBezTo>
                    <a:cubicBezTo>
                      <a:pt x="151" y="154"/>
                      <a:pt x="160" y="173"/>
                      <a:pt x="170" y="194"/>
                    </a:cubicBezTo>
                    <a:cubicBezTo>
                      <a:pt x="203" y="260"/>
                      <a:pt x="233" y="321"/>
                      <a:pt x="255" y="365"/>
                    </a:cubicBezTo>
                    <a:cubicBezTo>
                      <a:pt x="266" y="386"/>
                      <a:pt x="275" y="404"/>
                      <a:pt x="282" y="416"/>
                    </a:cubicBezTo>
                    <a:cubicBezTo>
                      <a:pt x="285" y="422"/>
                      <a:pt x="287" y="427"/>
                      <a:pt x="289" y="430"/>
                    </a:cubicBezTo>
                    <a:cubicBezTo>
                      <a:pt x="290" y="432"/>
                      <a:pt x="291" y="433"/>
                      <a:pt x="291" y="434"/>
                    </a:cubicBezTo>
                    <a:lnTo>
                      <a:pt x="292" y="435"/>
                    </a:lnTo>
                    <a:cubicBezTo>
                      <a:pt x="292" y="435"/>
                      <a:pt x="292" y="434"/>
                      <a:pt x="291" y="434"/>
                    </a:cubicBezTo>
                    <a:cubicBezTo>
                      <a:pt x="291" y="433"/>
                      <a:pt x="290" y="431"/>
                      <a:pt x="290" y="430"/>
                    </a:cubicBezTo>
                    <a:cubicBezTo>
                      <a:pt x="288" y="426"/>
                      <a:pt x="286" y="422"/>
                      <a:pt x="283" y="416"/>
                    </a:cubicBezTo>
                    <a:cubicBezTo>
                      <a:pt x="276" y="403"/>
                      <a:pt x="268" y="386"/>
                      <a:pt x="257" y="364"/>
                    </a:cubicBezTo>
                    <a:cubicBezTo>
                      <a:pt x="235" y="320"/>
                      <a:pt x="206" y="259"/>
                      <a:pt x="173" y="192"/>
                    </a:cubicBezTo>
                    <a:cubicBezTo>
                      <a:pt x="163" y="172"/>
                      <a:pt x="153" y="153"/>
                      <a:pt x="144" y="134"/>
                    </a:cubicBezTo>
                    <a:cubicBezTo>
                      <a:pt x="134" y="115"/>
                      <a:pt x="125" y="98"/>
                      <a:pt x="116" y="82"/>
                    </a:cubicBezTo>
                    <a:cubicBezTo>
                      <a:pt x="106" y="65"/>
                      <a:pt x="96" y="51"/>
                      <a:pt x="84" y="41"/>
                    </a:cubicBezTo>
                    <a:cubicBezTo>
                      <a:pt x="72" y="30"/>
                      <a:pt x="60" y="22"/>
                      <a:pt x="49" y="17"/>
                    </a:cubicBezTo>
                    <a:lnTo>
                      <a:pt x="49" y="17"/>
                    </a:lnTo>
                    <a:cubicBezTo>
                      <a:pt x="34" y="11"/>
                      <a:pt x="22" y="7"/>
                      <a:pt x="13" y="4"/>
                    </a:cubicBezTo>
                    <a:cubicBezTo>
                      <a:pt x="9" y="2"/>
                      <a:pt x="6" y="1"/>
                      <a:pt x="4" y="1"/>
                    </a:cubicBezTo>
                    <a:cubicBezTo>
                      <a:pt x="2" y="0"/>
                      <a:pt x="0" y="-1"/>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5" name="Google Shape;1065;p30"/>
              <p:cNvSpPr/>
              <p:nvPr/>
            </p:nvSpPr>
            <p:spPr>
              <a:xfrm>
                <a:off x="1190463" y="4489246"/>
                <a:ext cx="234062" cy="355243"/>
              </a:xfrm>
              <a:custGeom>
                <a:rect b="b" l="l" r="r" t="t"/>
                <a:pathLst>
                  <a:path extrusionOk="0" h="214" w="141">
                    <a:moveTo>
                      <a:pt x="0" y="0"/>
                    </a:moveTo>
                    <a:cubicBezTo>
                      <a:pt x="0" y="0"/>
                      <a:pt x="1" y="1"/>
                      <a:pt x="2" y="3"/>
                    </a:cubicBezTo>
                    <a:cubicBezTo>
                      <a:pt x="3" y="4"/>
                      <a:pt x="4" y="6"/>
                      <a:pt x="6" y="9"/>
                    </a:cubicBezTo>
                    <a:cubicBezTo>
                      <a:pt x="10" y="14"/>
                      <a:pt x="15" y="22"/>
                      <a:pt x="21" y="31"/>
                    </a:cubicBezTo>
                    <a:cubicBezTo>
                      <a:pt x="35" y="50"/>
                      <a:pt x="53" y="77"/>
                      <a:pt x="72" y="106"/>
                    </a:cubicBezTo>
                    <a:cubicBezTo>
                      <a:pt x="91" y="136"/>
                      <a:pt x="108" y="163"/>
                      <a:pt x="121" y="182"/>
                    </a:cubicBezTo>
                    <a:cubicBezTo>
                      <a:pt x="127" y="192"/>
                      <a:pt x="132" y="200"/>
                      <a:pt x="136" y="206"/>
                    </a:cubicBezTo>
                    <a:cubicBezTo>
                      <a:pt x="137" y="208"/>
                      <a:pt x="138" y="210"/>
                      <a:pt x="140" y="212"/>
                    </a:cubicBezTo>
                    <a:cubicBezTo>
                      <a:pt x="141" y="213"/>
                      <a:pt x="141" y="214"/>
                      <a:pt x="141" y="214"/>
                    </a:cubicBezTo>
                    <a:cubicBezTo>
                      <a:pt x="141" y="214"/>
                      <a:pt x="141" y="213"/>
                      <a:pt x="140" y="212"/>
                    </a:cubicBezTo>
                    <a:lnTo>
                      <a:pt x="136" y="205"/>
                    </a:lnTo>
                    <a:cubicBezTo>
                      <a:pt x="133" y="199"/>
                      <a:pt x="128" y="191"/>
                      <a:pt x="122" y="181"/>
                    </a:cubicBezTo>
                    <a:cubicBezTo>
                      <a:pt x="110" y="162"/>
                      <a:pt x="93" y="135"/>
                      <a:pt x="74" y="105"/>
                    </a:cubicBezTo>
                    <a:cubicBezTo>
                      <a:pt x="54" y="76"/>
                      <a:pt x="37" y="49"/>
                      <a:pt x="23" y="30"/>
                    </a:cubicBezTo>
                    <a:cubicBezTo>
                      <a:pt x="16" y="21"/>
                      <a:pt x="11" y="13"/>
                      <a:pt x="7" y="8"/>
                    </a:cubicBezTo>
                    <a:cubicBezTo>
                      <a:pt x="5" y="6"/>
                      <a:pt x="3" y="4"/>
                      <a:pt x="2" y="2"/>
                    </a:cubicBezTo>
                    <a:cubicBezTo>
                      <a:pt x="1" y="1"/>
                      <a:pt x="0" y="0"/>
                      <a:pt x="0" y="0"/>
                    </a:cubicBezTo>
                    <a:close/>
                  </a:path>
                </a:pathLst>
              </a:custGeom>
              <a:solidFill>
                <a:schemeClr val="dk1"/>
              </a:solidFill>
              <a:ln>
                <a:noFill/>
              </a:ln>
            </p:spPr>
            <p:txBody>
              <a:bodyPr anchorCtr="1" anchor="ctr" bIns="32025" lIns="90000" spcFirstLastPara="1" rIns="90000" wrap="square" tIns="320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6" name="Google Shape;1066;p30"/>
              <p:cNvSpPr/>
              <p:nvPr/>
            </p:nvSpPr>
            <p:spPr>
              <a:xfrm>
                <a:off x="904940" y="4022781"/>
                <a:ext cx="413344" cy="81341"/>
              </a:xfrm>
              <a:custGeom>
                <a:rect b="b" l="l" r="r" t="t"/>
                <a:pathLst>
                  <a:path extrusionOk="0" h="49" w="249">
                    <a:moveTo>
                      <a:pt x="0" y="0"/>
                    </a:moveTo>
                    <a:cubicBezTo>
                      <a:pt x="0" y="0"/>
                      <a:pt x="1" y="0"/>
                      <a:pt x="2" y="1"/>
                    </a:cubicBezTo>
                    <a:lnTo>
                      <a:pt x="9" y="5"/>
                    </a:lnTo>
                    <a:cubicBezTo>
                      <a:pt x="11" y="7"/>
                      <a:pt x="15" y="9"/>
                      <a:pt x="19" y="11"/>
                    </a:cubicBezTo>
                    <a:cubicBezTo>
                      <a:pt x="23" y="13"/>
                      <a:pt x="28" y="15"/>
                      <a:pt x="33" y="18"/>
                    </a:cubicBezTo>
                    <a:cubicBezTo>
                      <a:pt x="39" y="20"/>
                      <a:pt x="44" y="23"/>
                      <a:pt x="51" y="25"/>
                    </a:cubicBezTo>
                    <a:cubicBezTo>
                      <a:pt x="57" y="28"/>
                      <a:pt x="64" y="30"/>
                      <a:pt x="72" y="33"/>
                    </a:cubicBezTo>
                    <a:cubicBezTo>
                      <a:pt x="87" y="37"/>
                      <a:pt x="103" y="41"/>
                      <a:pt x="121" y="44"/>
                    </a:cubicBezTo>
                    <a:cubicBezTo>
                      <a:pt x="138" y="47"/>
                      <a:pt x="155" y="49"/>
                      <a:pt x="171" y="49"/>
                    </a:cubicBezTo>
                    <a:cubicBezTo>
                      <a:pt x="179" y="49"/>
                      <a:pt x="186" y="49"/>
                      <a:pt x="193" y="49"/>
                    </a:cubicBezTo>
                    <a:cubicBezTo>
                      <a:pt x="200" y="49"/>
                      <a:pt x="206" y="48"/>
                      <a:pt x="212" y="48"/>
                    </a:cubicBezTo>
                    <a:cubicBezTo>
                      <a:pt x="218" y="47"/>
                      <a:pt x="223" y="46"/>
                      <a:pt x="228" y="46"/>
                    </a:cubicBezTo>
                    <a:cubicBezTo>
                      <a:pt x="232" y="45"/>
                      <a:pt x="236" y="45"/>
                      <a:pt x="240" y="44"/>
                    </a:cubicBezTo>
                    <a:lnTo>
                      <a:pt x="247" y="42"/>
                    </a:lnTo>
                    <a:cubicBezTo>
                      <a:pt x="249" y="42"/>
                      <a:pt x="249" y="42"/>
                      <a:pt x="249" y="42"/>
                    </a:cubicBezTo>
                    <a:cubicBezTo>
                      <a:pt x="249" y="42"/>
                      <a:pt x="248" y="42"/>
                      <a:pt x="247" y="42"/>
                    </a:cubicBezTo>
                    <a:cubicBezTo>
                      <a:pt x="245" y="42"/>
                      <a:pt x="242" y="42"/>
                      <a:pt x="239" y="43"/>
                    </a:cubicBezTo>
                    <a:cubicBezTo>
                      <a:pt x="236" y="43"/>
                      <a:pt x="232" y="44"/>
                      <a:pt x="228" y="44"/>
                    </a:cubicBezTo>
                    <a:cubicBezTo>
                      <a:pt x="223" y="45"/>
                      <a:pt x="218" y="46"/>
                      <a:pt x="212" y="46"/>
                    </a:cubicBezTo>
                    <a:cubicBezTo>
                      <a:pt x="206" y="46"/>
                      <a:pt x="200" y="47"/>
                      <a:pt x="193" y="47"/>
                    </a:cubicBezTo>
                    <a:cubicBezTo>
                      <a:pt x="186" y="47"/>
                      <a:pt x="179" y="47"/>
                      <a:pt x="171" y="47"/>
                    </a:cubicBezTo>
                    <a:cubicBezTo>
                      <a:pt x="156" y="46"/>
                      <a:pt x="139" y="45"/>
                      <a:pt x="121" y="42"/>
                    </a:cubicBezTo>
                    <a:cubicBezTo>
                      <a:pt x="104" y="39"/>
                      <a:pt x="87" y="35"/>
                      <a:pt x="72" y="30"/>
                    </a:cubicBezTo>
                    <a:cubicBezTo>
                      <a:pt x="65" y="28"/>
                      <a:pt x="58" y="26"/>
                      <a:pt x="52" y="23"/>
                    </a:cubicBezTo>
                    <a:cubicBezTo>
                      <a:pt x="45" y="21"/>
                      <a:pt x="39" y="18"/>
                      <a:pt x="34" y="16"/>
                    </a:cubicBezTo>
                    <a:cubicBezTo>
                      <a:pt x="29" y="14"/>
                      <a:pt x="24" y="11"/>
                      <a:pt x="20" y="9"/>
                    </a:cubicBezTo>
                    <a:cubicBezTo>
                      <a:pt x="16" y="7"/>
                      <a:pt x="12" y="6"/>
                      <a:pt x="9" y="4"/>
                    </a:cubicBezTo>
                    <a:cubicBezTo>
                      <a:pt x="6" y="3"/>
                      <a:pt x="4" y="2"/>
                      <a:pt x="2" y="1"/>
                    </a:cubicBezTo>
                    <a:cubicBezTo>
                      <a:pt x="1" y="0"/>
                      <a:pt x="0" y="0"/>
                      <a:pt x="0"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7" name="Google Shape;1067;p30"/>
              <p:cNvSpPr/>
              <p:nvPr/>
            </p:nvSpPr>
            <p:spPr>
              <a:xfrm>
                <a:off x="1368085" y="4550667"/>
                <a:ext cx="298803" cy="190902"/>
              </a:xfrm>
              <a:custGeom>
                <a:rect b="b" l="l" r="r" t="t"/>
                <a:pathLst>
                  <a:path extrusionOk="0" h="115" w="180">
                    <a:moveTo>
                      <a:pt x="0" y="115"/>
                    </a:moveTo>
                    <a:cubicBezTo>
                      <a:pt x="0" y="115"/>
                      <a:pt x="3" y="114"/>
                      <a:pt x="8" y="111"/>
                    </a:cubicBezTo>
                    <a:cubicBezTo>
                      <a:pt x="13" y="108"/>
                      <a:pt x="19" y="104"/>
                      <a:pt x="27" y="99"/>
                    </a:cubicBezTo>
                    <a:cubicBezTo>
                      <a:pt x="44" y="88"/>
                      <a:pt x="66" y="74"/>
                      <a:pt x="91" y="59"/>
                    </a:cubicBezTo>
                    <a:cubicBezTo>
                      <a:pt x="116" y="43"/>
                      <a:pt x="138" y="29"/>
                      <a:pt x="154" y="18"/>
                    </a:cubicBezTo>
                    <a:cubicBezTo>
                      <a:pt x="162" y="12"/>
                      <a:pt x="169" y="8"/>
                      <a:pt x="173" y="5"/>
                    </a:cubicBezTo>
                    <a:cubicBezTo>
                      <a:pt x="178" y="2"/>
                      <a:pt x="180" y="0"/>
                      <a:pt x="180" y="0"/>
                    </a:cubicBezTo>
                    <a:cubicBezTo>
                      <a:pt x="180" y="-1"/>
                      <a:pt x="177" y="1"/>
                      <a:pt x="173" y="4"/>
                    </a:cubicBezTo>
                    <a:cubicBezTo>
                      <a:pt x="168" y="7"/>
                      <a:pt x="161" y="11"/>
                      <a:pt x="153" y="16"/>
                    </a:cubicBezTo>
                    <a:cubicBezTo>
                      <a:pt x="137" y="27"/>
                      <a:pt x="114" y="41"/>
                      <a:pt x="89" y="56"/>
                    </a:cubicBezTo>
                    <a:cubicBezTo>
                      <a:pt x="65" y="72"/>
                      <a:pt x="42" y="87"/>
                      <a:pt x="26" y="97"/>
                    </a:cubicBezTo>
                    <a:cubicBezTo>
                      <a:pt x="18" y="103"/>
                      <a:pt x="12" y="107"/>
                      <a:pt x="7" y="110"/>
                    </a:cubicBezTo>
                    <a:cubicBezTo>
                      <a:pt x="3" y="113"/>
                      <a:pt x="0" y="115"/>
                      <a:pt x="0" y="115"/>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8" name="Google Shape;1068;p30"/>
              <p:cNvSpPr/>
              <p:nvPr/>
            </p:nvSpPr>
            <p:spPr>
              <a:xfrm>
                <a:off x="1308325" y="4459366"/>
                <a:ext cx="312083" cy="189242"/>
              </a:xfrm>
              <a:custGeom>
                <a:rect b="b" l="l" r="r" t="t"/>
                <a:pathLst>
                  <a:path extrusionOk="0" h="114" w="188">
                    <a:moveTo>
                      <a:pt x="0" y="114"/>
                    </a:moveTo>
                    <a:cubicBezTo>
                      <a:pt x="0" y="114"/>
                      <a:pt x="2" y="113"/>
                      <a:pt x="7" y="110"/>
                    </a:cubicBezTo>
                    <a:cubicBezTo>
                      <a:pt x="11" y="107"/>
                      <a:pt x="19" y="103"/>
                      <a:pt x="28" y="98"/>
                    </a:cubicBezTo>
                    <a:cubicBezTo>
                      <a:pt x="45" y="88"/>
                      <a:pt x="68" y="73"/>
                      <a:pt x="94" y="57"/>
                    </a:cubicBezTo>
                    <a:cubicBezTo>
                      <a:pt x="119" y="40"/>
                      <a:pt x="143" y="26"/>
                      <a:pt x="160" y="16"/>
                    </a:cubicBezTo>
                    <a:cubicBezTo>
                      <a:pt x="169" y="11"/>
                      <a:pt x="176" y="7"/>
                      <a:pt x="181" y="4"/>
                    </a:cubicBezTo>
                    <a:cubicBezTo>
                      <a:pt x="185" y="2"/>
                      <a:pt x="188" y="0"/>
                      <a:pt x="188" y="0"/>
                    </a:cubicBezTo>
                    <a:cubicBezTo>
                      <a:pt x="188" y="0"/>
                      <a:pt x="185" y="1"/>
                      <a:pt x="180" y="4"/>
                    </a:cubicBezTo>
                    <a:cubicBezTo>
                      <a:pt x="175" y="6"/>
                      <a:pt x="168" y="10"/>
                      <a:pt x="159" y="14"/>
                    </a:cubicBezTo>
                    <a:cubicBezTo>
                      <a:pt x="142" y="24"/>
                      <a:pt x="118" y="38"/>
                      <a:pt x="92" y="54"/>
                    </a:cubicBezTo>
                    <a:cubicBezTo>
                      <a:pt x="67" y="71"/>
                      <a:pt x="44" y="85"/>
                      <a:pt x="27" y="96"/>
                    </a:cubicBezTo>
                    <a:cubicBezTo>
                      <a:pt x="19" y="102"/>
                      <a:pt x="12" y="106"/>
                      <a:pt x="7" y="109"/>
                    </a:cubicBezTo>
                    <a:cubicBezTo>
                      <a:pt x="2" y="112"/>
                      <a:pt x="0" y="114"/>
                      <a:pt x="0" y="114"/>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9" name="Google Shape;1069;p30"/>
              <p:cNvSpPr/>
              <p:nvPr/>
            </p:nvSpPr>
            <p:spPr>
              <a:xfrm>
                <a:off x="529776" y="4771449"/>
                <a:ext cx="849928" cy="64741"/>
              </a:xfrm>
              <a:custGeom>
                <a:rect b="b" l="l" r="r" t="t"/>
                <a:pathLst>
                  <a:path extrusionOk="0" h="39" w="512">
                    <a:moveTo>
                      <a:pt x="0" y="0"/>
                    </a:moveTo>
                    <a:lnTo>
                      <a:pt x="1" y="0"/>
                    </a:lnTo>
                    <a:lnTo>
                      <a:pt x="5" y="1"/>
                    </a:lnTo>
                    <a:cubicBezTo>
                      <a:pt x="9" y="1"/>
                      <a:pt x="14" y="2"/>
                      <a:pt x="20" y="3"/>
                    </a:cubicBezTo>
                    <a:cubicBezTo>
                      <a:pt x="33" y="4"/>
                      <a:pt x="52" y="7"/>
                      <a:pt x="75" y="9"/>
                    </a:cubicBezTo>
                    <a:cubicBezTo>
                      <a:pt x="121" y="15"/>
                      <a:pt x="185" y="20"/>
                      <a:pt x="256" y="25"/>
                    </a:cubicBezTo>
                    <a:cubicBezTo>
                      <a:pt x="327" y="30"/>
                      <a:pt x="391" y="33"/>
                      <a:pt x="437" y="36"/>
                    </a:cubicBezTo>
                    <a:cubicBezTo>
                      <a:pt x="460" y="37"/>
                      <a:pt x="479" y="38"/>
                      <a:pt x="492" y="39"/>
                    </a:cubicBezTo>
                    <a:cubicBezTo>
                      <a:pt x="498" y="39"/>
                      <a:pt x="503" y="39"/>
                      <a:pt x="507" y="39"/>
                    </a:cubicBezTo>
                    <a:cubicBezTo>
                      <a:pt x="509" y="39"/>
                      <a:pt x="510" y="39"/>
                      <a:pt x="511" y="39"/>
                    </a:cubicBezTo>
                    <a:cubicBezTo>
                      <a:pt x="512" y="39"/>
                      <a:pt x="512" y="39"/>
                      <a:pt x="512" y="39"/>
                    </a:cubicBezTo>
                    <a:lnTo>
                      <a:pt x="511" y="39"/>
                    </a:lnTo>
                    <a:lnTo>
                      <a:pt x="507" y="39"/>
                    </a:lnTo>
                    <a:cubicBezTo>
                      <a:pt x="504" y="38"/>
                      <a:pt x="499" y="38"/>
                      <a:pt x="492" y="38"/>
                    </a:cubicBezTo>
                    <a:cubicBezTo>
                      <a:pt x="479" y="37"/>
                      <a:pt x="460" y="35"/>
                      <a:pt x="437" y="34"/>
                    </a:cubicBezTo>
                    <a:cubicBezTo>
                      <a:pt x="391" y="31"/>
                      <a:pt x="327" y="27"/>
                      <a:pt x="256" y="23"/>
                    </a:cubicBezTo>
                    <a:cubicBezTo>
                      <a:pt x="185" y="18"/>
                      <a:pt x="121" y="12"/>
                      <a:pt x="75" y="8"/>
                    </a:cubicBezTo>
                    <a:cubicBezTo>
                      <a:pt x="52" y="5"/>
                      <a:pt x="33" y="3"/>
                      <a:pt x="20" y="2"/>
                    </a:cubicBezTo>
                    <a:cubicBezTo>
                      <a:pt x="14" y="1"/>
                      <a:pt x="9" y="0"/>
                      <a:pt x="5" y="0"/>
                    </a:cubicBezTo>
                    <a:cubicBezTo>
                      <a:pt x="4" y="0"/>
                      <a:pt x="2" y="0"/>
                      <a:pt x="1" y="0"/>
                    </a:cubicBezTo>
                    <a:cubicBezTo>
                      <a:pt x="0" y="0"/>
                      <a:pt x="0" y="0"/>
                      <a:pt x="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0" name="Google Shape;1070;p30"/>
              <p:cNvSpPr/>
              <p:nvPr/>
            </p:nvSpPr>
            <p:spPr>
              <a:xfrm>
                <a:off x="569617" y="4617067"/>
                <a:ext cx="753647" cy="64741"/>
              </a:xfrm>
              <a:custGeom>
                <a:rect b="b" l="l" r="r" t="t"/>
                <a:pathLst>
                  <a:path extrusionOk="0" h="39" w="454">
                    <a:moveTo>
                      <a:pt x="0" y="0"/>
                    </a:moveTo>
                    <a:cubicBezTo>
                      <a:pt x="0" y="0"/>
                      <a:pt x="2" y="1"/>
                      <a:pt x="5" y="1"/>
                    </a:cubicBezTo>
                    <a:cubicBezTo>
                      <a:pt x="8" y="1"/>
                      <a:pt x="12" y="2"/>
                      <a:pt x="18" y="2"/>
                    </a:cubicBezTo>
                    <a:cubicBezTo>
                      <a:pt x="30" y="3"/>
                      <a:pt x="46" y="4"/>
                      <a:pt x="67" y="5"/>
                    </a:cubicBezTo>
                    <a:cubicBezTo>
                      <a:pt x="108" y="8"/>
                      <a:pt x="165" y="12"/>
                      <a:pt x="227" y="18"/>
                    </a:cubicBezTo>
                    <a:cubicBezTo>
                      <a:pt x="290" y="23"/>
                      <a:pt x="347" y="29"/>
                      <a:pt x="388" y="33"/>
                    </a:cubicBezTo>
                    <a:cubicBezTo>
                      <a:pt x="408" y="35"/>
                      <a:pt x="425" y="36"/>
                      <a:pt x="437" y="37"/>
                    </a:cubicBezTo>
                    <a:cubicBezTo>
                      <a:pt x="442" y="38"/>
                      <a:pt x="446" y="38"/>
                      <a:pt x="450" y="39"/>
                    </a:cubicBezTo>
                    <a:cubicBezTo>
                      <a:pt x="453" y="39"/>
                      <a:pt x="454" y="39"/>
                      <a:pt x="454" y="39"/>
                    </a:cubicBezTo>
                    <a:cubicBezTo>
                      <a:pt x="454" y="39"/>
                      <a:pt x="453" y="39"/>
                      <a:pt x="450" y="38"/>
                    </a:cubicBezTo>
                    <a:cubicBezTo>
                      <a:pt x="447" y="38"/>
                      <a:pt x="442" y="37"/>
                      <a:pt x="437" y="36"/>
                    </a:cubicBezTo>
                    <a:cubicBezTo>
                      <a:pt x="425" y="35"/>
                      <a:pt x="408" y="33"/>
                      <a:pt x="388" y="31"/>
                    </a:cubicBezTo>
                    <a:cubicBezTo>
                      <a:pt x="347" y="26"/>
                      <a:pt x="290" y="20"/>
                      <a:pt x="228" y="15"/>
                    </a:cubicBezTo>
                    <a:cubicBezTo>
                      <a:pt x="165" y="10"/>
                      <a:pt x="108" y="6"/>
                      <a:pt x="67" y="3"/>
                    </a:cubicBezTo>
                    <a:cubicBezTo>
                      <a:pt x="46" y="2"/>
                      <a:pt x="29" y="1"/>
                      <a:pt x="18" y="1"/>
                    </a:cubicBezTo>
                    <a:cubicBezTo>
                      <a:pt x="12" y="1"/>
                      <a:pt x="8" y="1"/>
                      <a:pt x="5" y="0"/>
                    </a:cubicBezTo>
                    <a:cubicBezTo>
                      <a:pt x="2" y="0"/>
                      <a:pt x="0" y="0"/>
                      <a:pt x="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1" name="Google Shape;1071;p30"/>
              <p:cNvSpPr/>
              <p:nvPr/>
            </p:nvSpPr>
            <p:spPr>
              <a:xfrm>
                <a:off x="1236944" y="4552327"/>
                <a:ext cx="166001" cy="258962"/>
              </a:xfrm>
              <a:custGeom>
                <a:rect b="b" l="l" r="r" t="t"/>
                <a:pathLst>
                  <a:path extrusionOk="0" h="156" w="100">
                    <a:moveTo>
                      <a:pt x="100" y="156"/>
                    </a:moveTo>
                    <a:cubicBezTo>
                      <a:pt x="45" y="122"/>
                      <a:pt x="7" y="65"/>
                      <a:pt x="0" y="0"/>
                    </a:cubicBezTo>
                    <a:lnTo>
                      <a:pt x="100" y="156"/>
                    </a:lnTo>
                    <a:close/>
                  </a:path>
                </a:pathLst>
              </a:custGeom>
              <a:solidFill>
                <a:srgbClr val="000000">
                  <a:alpha val="29800"/>
                </a:srgbClr>
              </a:solidFill>
              <a:ln>
                <a:noFill/>
              </a:ln>
            </p:spPr>
            <p:txBody>
              <a:bodyPr anchorCtr="1" anchor="ctr" bIns="11150" lIns="90000" spcFirstLastPara="1" rIns="90000" wrap="square" tIns="111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1072" name="Google Shape;1072;p30"/>
            <p:cNvSpPr/>
            <p:nvPr/>
          </p:nvSpPr>
          <p:spPr>
            <a:xfrm>
              <a:off x="3217675" y="4092079"/>
              <a:ext cx="426624" cy="426624"/>
            </a:xfrm>
            <a:custGeom>
              <a:rect b="b" l="l" r="r" t="t"/>
              <a:pathLst>
                <a:path extrusionOk="0" h="257" w="257">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1" y="28"/>
                  </a:lnTo>
                  <a:cubicBezTo>
                    <a:pt x="170" y="31"/>
                    <a:pt x="179" y="35"/>
                    <a:pt x="187" y="40"/>
                  </a:cubicBezTo>
                  <a:lnTo>
                    <a:pt x="209" y="28"/>
                  </a:lnTo>
                  <a:lnTo>
                    <a:pt x="238" y="60"/>
                  </a:lnTo>
                  <a:lnTo>
                    <a:pt x="223" y="81"/>
                  </a:lnTo>
                  <a:cubicBezTo>
                    <a:pt x="227" y="89"/>
                    <a:pt x="230" y="98"/>
                    <a:pt x="232" y="107"/>
                  </a:cubicBezTo>
                  <a:lnTo>
                    <a:pt x="257" y="114"/>
                  </a:lnTo>
                  <a:lnTo>
                    <a:pt x="254" y="157"/>
                  </a:lnTo>
                  <a:lnTo>
                    <a:pt x="229" y="161"/>
                  </a:lnTo>
                  <a:cubicBezTo>
                    <a:pt x="226" y="170"/>
                    <a:pt x="222" y="179"/>
                    <a:pt x="217" y="186"/>
                  </a:cubicBezTo>
                  <a:lnTo>
                    <a:pt x="229" y="209"/>
                  </a:lnTo>
                  <a:lnTo>
                    <a:pt x="197"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19" y="197"/>
                  </a:lnTo>
                  <a:lnTo>
                    <a:pt x="34" y="176"/>
                  </a:lnTo>
                  <a:cubicBezTo>
                    <a:pt x="30" y="168"/>
                    <a:pt x="27" y="159"/>
                    <a:pt x="25" y="150"/>
                  </a:cubicBezTo>
                  <a:lnTo>
                    <a:pt x="0" y="143"/>
                  </a:lnTo>
                  <a:lnTo>
                    <a:pt x="3" y="100"/>
                  </a:lnTo>
                  <a:lnTo>
                    <a:pt x="28" y="96"/>
                  </a:lnTo>
                  <a:moveTo>
                    <a:pt x="83" y="124"/>
                  </a:moveTo>
                  <a:cubicBezTo>
                    <a:pt x="81" y="149"/>
                    <a:pt x="101" y="171"/>
                    <a:pt x="126" y="172"/>
                  </a:cubicBezTo>
                  <a:cubicBezTo>
                    <a:pt x="151" y="174"/>
                    <a:pt x="173" y="154"/>
                    <a:pt x="175" y="129"/>
                  </a:cubicBezTo>
                  <a:cubicBezTo>
                    <a:pt x="176" y="104"/>
                    <a:pt x="156" y="83"/>
                    <a:pt x="131" y="81"/>
                  </a:cubicBezTo>
                  <a:cubicBezTo>
                    <a:pt x="105" y="80"/>
                    <a:pt x="84" y="99"/>
                    <a:pt x="83" y="12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73" name="Google Shape;1073;p30"/>
          <p:cNvGrpSpPr/>
          <p:nvPr/>
        </p:nvGrpSpPr>
        <p:grpSpPr>
          <a:xfrm>
            <a:off x="1279497" y="-119054"/>
            <a:ext cx="2319742" cy="3260082"/>
            <a:chOff x="1210622" y="-170354"/>
            <a:chExt cx="2319742" cy="3260082"/>
          </a:xfrm>
        </p:grpSpPr>
        <p:grpSp>
          <p:nvGrpSpPr>
            <p:cNvPr id="1074" name="Google Shape;1074;p30"/>
            <p:cNvGrpSpPr/>
            <p:nvPr/>
          </p:nvGrpSpPr>
          <p:grpSpPr>
            <a:xfrm>
              <a:off x="1681651" y="398058"/>
              <a:ext cx="1848713" cy="2691670"/>
              <a:chOff x="1938738" y="663771"/>
              <a:chExt cx="1848713" cy="2691670"/>
            </a:xfrm>
          </p:grpSpPr>
          <p:grpSp>
            <p:nvGrpSpPr>
              <p:cNvPr id="1075" name="Google Shape;1075;p30"/>
              <p:cNvGrpSpPr/>
              <p:nvPr/>
            </p:nvGrpSpPr>
            <p:grpSpPr>
              <a:xfrm>
                <a:off x="1938738" y="663771"/>
                <a:ext cx="1848713" cy="2691670"/>
                <a:chOff x="1753188" y="663783"/>
                <a:chExt cx="1848713" cy="2691670"/>
              </a:xfrm>
            </p:grpSpPr>
            <p:sp>
              <p:nvSpPr>
                <p:cNvPr id="1076" name="Google Shape;1076;p30"/>
                <p:cNvSpPr/>
                <p:nvPr/>
              </p:nvSpPr>
              <p:spPr>
                <a:xfrm>
                  <a:off x="2524001" y="1331549"/>
                  <a:ext cx="956301" cy="2021843"/>
                </a:xfrm>
                <a:custGeom>
                  <a:rect b="b" l="l" r="r" t="t"/>
                  <a:pathLst>
                    <a:path extrusionOk="0" h="981" w="464">
                      <a:moveTo>
                        <a:pt x="380" y="0"/>
                      </a:moveTo>
                      <a:cubicBezTo>
                        <a:pt x="371" y="0"/>
                        <a:pt x="359" y="0"/>
                        <a:pt x="345" y="0"/>
                      </a:cubicBezTo>
                      <a:cubicBezTo>
                        <a:pt x="342" y="0"/>
                        <a:pt x="338" y="0"/>
                        <a:pt x="335" y="2"/>
                      </a:cubicBezTo>
                      <a:cubicBezTo>
                        <a:pt x="331" y="3"/>
                        <a:pt x="328" y="6"/>
                        <a:pt x="326" y="9"/>
                      </a:cubicBezTo>
                      <a:cubicBezTo>
                        <a:pt x="325" y="11"/>
                        <a:pt x="324" y="13"/>
                        <a:pt x="324" y="15"/>
                      </a:cubicBezTo>
                      <a:cubicBezTo>
                        <a:pt x="324" y="17"/>
                        <a:pt x="324" y="19"/>
                        <a:pt x="324" y="21"/>
                      </a:cubicBezTo>
                      <a:cubicBezTo>
                        <a:pt x="324" y="23"/>
                        <a:pt x="324" y="26"/>
                        <a:pt x="324" y="28"/>
                      </a:cubicBezTo>
                      <a:cubicBezTo>
                        <a:pt x="324" y="31"/>
                        <a:pt x="324" y="32"/>
                        <a:pt x="323" y="34"/>
                      </a:cubicBezTo>
                      <a:cubicBezTo>
                        <a:pt x="322" y="39"/>
                        <a:pt x="320" y="43"/>
                        <a:pt x="316" y="46"/>
                      </a:cubicBezTo>
                      <a:cubicBezTo>
                        <a:pt x="313" y="47"/>
                        <a:pt x="311" y="48"/>
                        <a:pt x="309" y="48"/>
                      </a:cubicBezTo>
                      <a:cubicBezTo>
                        <a:pt x="306" y="48"/>
                        <a:pt x="304" y="48"/>
                        <a:pt x="301" y="48"/>
                      </a:cubicBezTo>
                      <a:cubicBezTo>
                        <a:pt x="291" y="48"/>
                        <a:pt x="281" y="48"/>
                        <a:pt x="269" y="48"/>
                      </a:cubicBezTo>
                      <a:cubicBezTo>
                        <a:pt x="247" y="48"/>
                        <a:pt x="223" y="48"/>
                        <a:pt x="198" y="48"/>
                      </a:cubicBezTo>
                      <a:lnTo>
                        <a:pt x="178" y="48"/>
                      </a:lnTo>
                      <a:cubicBezTo>
                        <a:pt x="176" y="48"/>
                        <a:pt x="175" y="48"/>
                        <a:pt x="173" y="48"/>
                      </a:cubicBezTo>
                      <a:cubicBezTo>
                        <a:pt x="172" y="48"/>
                        <a:pt x="170" y="48"/>
                        <a:pt x="168" y="48"/>
                      </a:cubicBezTo>
                      <a:cubicBezTo>
                        <a:pt x="165" y="47"/>
                        <a:pt x="162" y="45"/>
                        <a:pt x="159" y="42"/>
                      </a:cubicBezTo>
                      <a:cubicBezTo>
                        <a:pt x="157" y="40"/>
                        <a:pt x="155" y="36"/>
                        <a:pt x="155" y="33"/>
                      </a:cubicBezTo>
                      <a:cubicBezTo>
                        <a:pt x="155" y="31"/>
                        <a:pt x="155" y="29"/>
                        <a:pt x="155" y="27"/>
                      </a:cubicBezTo>
                      <a:cubicBezTo>
                        <a:pt x="155" y="26"/>
                        <a:pt x="155" y="24"/>
                        <a:pt x="155" y="22"/>
                      </a:cubicBezTo>
                      <a:cubicBezTo>
                        <a:pt x="155" y="19"/>
                        <a:pt x="155" y="15"/>
                        <a:pt x="154" y="12"/>
                      </a:cubicBezTo>
                      <a:cubicBezTo>
                        <a:pt x="153" y="8"/>
                        <a:pt x="150" y="6"/>
                        <a:pt x="148" y="3"/>
                      </a:cubicBezTo>
                      <a:cubicBezTo>
                        <a:pt x="145" y="1"/>
                        <a:pt x="141" y="0"/>
                        <a:pt x="137" y="1"/>
                      </a:cubicBezTo>
                      <a:lnTo>
                        <a:pt x="126" y="1"/>
                      </a:lnTo>
                      <a:cubicBezTo>
                        <a:pt x="119" y="1"/>
                        <a:pt x="111" y="1"/>
                        <a:pt x="103" y="1"/>
                      </a:cubicBezTo>
                      <a:cubicBezTo>
                        <a:pt x="88" y="1"/>
                        <a:pt x="72" y="1"/>
                        <a:pt x="56" y="1"/>
                      </a:cubicBezTo>
                      <a:cubicBezTo>
                        <a:pt x="48" y="1"/>
                        <a:pt x="40" y="2"/>
                        <a:pt x="32" y="5"/>
                      </a:cubicBezTo>
                      <a:cubicBezTo>
                        <a:pt x="25" y="8"/>
                        <a:pt x="18" y="14"/>
                        <a:pt x="13" y="20"/>
                      </a:cubicBezTo>
                      <a:cubicBezTo>
                        <a:pt x="7" y="26"/>
                        <a:pt x="3" y="34"/>
                        <a:pt x="1" y="43"/>
                      </a:cubicBezTo>
                      <a:cubicBezTo>
                        <a:pt x="1" y="45"/>
                        <a:pt x="1" y="47"/>
                        <a:pt x="0" y="49"/>
                      </a:cubicBezTo>
                      <a:cubicBezTo>
                        <a:pt x="0" y="51"/>
                        <a:pt x="0" y="53"/>
                        <a:pt x="0" y="54"/>
                      </a:cubicBezTo>
                      <a:lnTo>
                        <a:pt x="0" y="408"/>
                      </a:lnTo>
                      <a:cubicBezTo>
                        <a:pt x="0" y="413"/>
                        <a:pt x="0" y="417"/>
                        <a:pt x="0" y="422"/>
                      </a:cubicBezTo>
                      <a:cubicBezTo>
                        <a:pt x="0" y="436"/>
                        <a:pt x="0" y="451"/>
                        <a:pt x="0" y="465"/>
                      </a:cubicBezTo>
                      <a:lnTo>
                        <a:pt x="0" y="925"/>
                      </a:lnTo>
                      <a:cubicBezTo>
                        <a:pt x="0" y="931"/>
                        <a:pt x="0" y="936"/>
                        <a:pt x="2" y="942"/>
                      </a:cubicBezTo>
                      <a:cubicBezTo>
                        <a:pt x="6" y="954"/>
                        <a:pt x="13" y="964"/>
                        <a:pt x="23" y="971"/>
                      </a:cubicBezTo>
                      <a:cubicBezTo>
                        <a:pt x="33" y="978"/>
                        <a:pt x="45" y="981"/>
                        <a:pt x="58" y="980"/>
                      </a:cubicBezTo>
                      <a:cubicBezTo>
                        <a:pt x="70" y="980"/>
                        <a:pt x="82" y="980"/>
                        <a:pt x="94" y="980"/>
                      </a:cubicBezTo>
                      <a:cubicBezTo>
                        <a:pt x="119" y="980"/>
                        <a:pt x="143" y="980"/>
                        <a:pt x="167" y="980"/>
                      </a:cubicBezTo>
                      <a:cubicBezTo>
                        <a:pt x="215" y="980"/>
                        <a:pt x="263" y="980"/>
                        <a:pt x="309" y="980"/>
                      </a:cubicBezTo>
                      <a:cubicBezTo>
                        <a:pt x="332" y="980"/>
                        <a:pt x="356" y="980"/>
                        <a:pt x="378" y="980"/>
                      </a:cubicBezTo>
                      <a:cubicBezTo>
                        <a:pt x="390" y="980"/>
                        <a:pt x="401" y="981"/>
                        <a:pt x="412" y="980"/>
                      </a:cubicBezTo>
                      <a:cubicBezTo>
                        <a:pt x="424" y="980"/>
                        <a:pt x="434" y="975"/>
                        <a:pt x="443" y="969"/>
                      </a:cubicBezTo>
                      <a:cubicBezTo>
                        <a:pt x="447" y="965"/>
                        <a:pt x="451" y="961"/>
                        <a:pt x="454" y="956"/>
                      </a:cubicBezTo>
                      <a:cubicBezTo>
                        <a:pt x="457" y="952"/>
                        <a:pt x="459" y="947"/>
                        <a:pt x="461" y="941"/>
                      </a:cubicBezTo>
                      <a:cubicBezTo>
                        <a:pt x="463" y="936"/>
                        <a:pt x="463" y="931"/>
                        <a:pt x="463" y="925"/>
                      </a:cubicBezTo>
                      <a:cubicBezTo>
                        <a:pt x="463" y="920"/>
                        <a:pt x="463" y="914"/>
                        <a:pt x="463" y="909"/>
                      </a:cubicBezTo>
                      <a:cubicBezTo>
                        <a:pt x="463" y="887"/>
                        <a:pt x="463" y="865"/>
                        <a:pt x="463" y="844"/>
                      </a:cubicBezTo>
                      <a:cubicBezTo>
                        <a:pt x="463" y="672"/>
                        <a:pt x="463" y="518"/>
                        <a:pt x="463" y="389"/>
                      </a:cubicBezTo>
                      <a:cubicBezTo>
                        <a:pt x="463" y="259"/>
                        <a:pt x="463" y="154"/>
                        <a:pt x="464" y="82"/>
                      </a:cubicBezTo>
                      <a:cubicBezTo>
                        <a:pt x="464" y="73"/>
                        <a:pt x="464" y="64"/>
                        <a:pt x="464" y="56"/>
                      </a:cubicBezTo>
                      <a:cubicBezTo>
                        <a:pt x="464" y="48"/>
                        <a:pt x="462" y="41"/>
                        <a:pt x="460" y="34"/>
                      </a:cubicBezTo>
                      <a:cubicBezTo>
                        <a:pt x="457" y="28"/>
                        <a:pt x="453" y="23"/>
                        <a:pt x="449" y="18"/>
                      </a:cubicBezTo>
                      <a:cubicBezTo>
                        <a:pt x="445" y="14"/>
                        <a:pt x="441" y="11"/>
                        <a:pt x="437" y="8"/>
                      </a:cubicBezTo>
                      <a:cubicBezTo>
                        <a:pt x="429" y="3"/>
                        <a:pt x="422" y="2"/>
                        <a:pt x="417" y="1"/>
                      </a:cubicBezTo>
                      <a:cubicBezTo>
                        <a:pt x="414" y="1"/>
                        <a:pt x="413" y="1"/>
                        <a:pt x="411" y="0"/>
                      </a:cubicBezTo>
                      <a:cubicBezTo>
                        <a:pt x="410" y="0"/>
                        <a:pt x="409" y="0"/>
                        <a:pt x="409" y="0"/>
                      </a:cubicBezTo>
                      <a:cubicBezTo>
                        <a:pt x="409" y="0"/>
                        <a:pt x="407" y="0"/>
                        <a:pt x="402" y="0"/>
                      </a:cubicBezTo>
                      <a:cubicBezTo>
                        <a:pt x="397" y="0"/>
                        <a:pt x="390" y="0"/>
                        <a:pt x="38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7" name="Google Shape;1077;p30"/>
                <p:cNvSpPr/>
                <p:nvPr/>
              </p:nvSpPr>
              <p:spPr>
                <a:xfrm>
                  <a:off x="2680637" y="2092059"/>
                  <a:ext cx="630664" cy="129843"/>
                </a:xfrm>
                <a:custGeom>
                  <a:rect b="b" l="l" r="r" t="t"/>
                  <a:pathLst>
                    <a:path extrusionOk="0" h="63" w="306">
                      <a:moveTo>
                        <a:pt x="0" y="0"/>
                      </a:moveTo>
                      <a:lnTo>
                        <a:pt x="306" y="0"/>
                      </a:lnTo>
                      <a:lnTo>
                        <a:pt x="306" y="63"/>
                      </a:lnTo>
                      <a:lnTo>
                        <a:pt x="0" y="63"/>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8" name="Google Shape;1078;p30"/>
                <p:cNvSpPr/>
                <p:nvPr/>
              </p:nvSpPr>
              <p:spPr>
                <a:xfrm>
                  <a:off x="2521940" y="1329488"/>
                  <a:ext cx="960423" cy="2025965"/>
                </a:xfrm>
                <a:custGeom>
                  <a:rect b="b" l="l" r="r" t="t"/>
                  <a:pathLst>
                    <a:path extrusionOk="0" h="983" w="466">
                      <a:moveTo>
                        <a:pt x="411" y="1"/>
                      </a:moveTo>
                      <a:cubicBezTo>
                        <a:pt x="411" y="1"/>
                        <a:pt x="412" y="1"/>
                        <a:pt x="413" y="1"/>
                      </a:cubicBezTo>
                      <a:cubicBezTo>
                        <a:pt x="415" y="1"/>
                        <a:pt x="416" y="1"/>
                        <a:pt x="419" y="1"/>
                      </a:cubicBezTo>
                      <a:cubicBezTo>
                        <a:pt x="424" y="2"/>
                        <a:pt x="431" y="3"/>
                        <a:pt x="439" y="8"/>
                      </a:cubicBezTo>
                      <a:cubicBezTo>
                        <a:pt x="443" y="11"/>
                        <a:pt x="448" y="14"/>
                        <a:pt x="452" y="18"/>
                      </a:cubicBezTo>
                      <a:cubicBezTo>
                        <a:pt x="456" y="23"/>
                        <a:pt x="459" y="28"/>
                        <a:pt x="462" y="35"/>
                      </a:cubicBezTo>
                      <a:cubicBezTo>
                        <a:pt x="465" y="41"/>
                        <a:pt x="466" y="49"/>
                        <a:pt x="466" y="57"/>
                      </a:cubicBezTo>
                      <a:cubicBezTo>
                        <a:pt x="466" y="65"/>
                        <a:pt x="466" y="73"/>
                        <a:pt x="466" y="82"/>
                      </a:cubicBezTo>
                      <a:cubicBezTo>
                        <a:pt x="466" y="155"/>
                        <a:pt x="466" y="260"/>
                        <a:pt x="466" y="389"/>
                      </a:cubicBezTo>
                      <a:cubicBezTo>
                        <a:pt x="466" y="519"/>
                        <a:pt x="466" y="673"/>
                        <a:pt x="466" y="844"/>
                      </a:cubicBezTo>
                      <a:cubicBezTo>
                        <a:pt x="466" y="866"/>
                        <a:pt x="466" y="887"/>
                        <a:pt x="466" y="909"/>
                      </a:cubicBezTo>
                      <a:lnTo>
                        <a:pt x="466" y="926"/>
                      </a:lnTo>
                      <a:cubicBezTo>
                        <a:pt x="466" y="931"/>
                        <a:pt x="466" y="937"/>
                        <a:pt x="464" y="942"/>
                      </a:cubicBezTo>
                      <a:cubicBezTo>
                        <a:pt x="463" y="948"/>
                        <a:pt x="460" y="953"/>
                        <a:pt x="457" y="958"/>
                      </a:cubicBezTo>
                      <a:cubicBezTo>
                        <a:pt x="454" y="962"/>
                        <a:pt x="450" y="966"/>
                        <a:pt x="446" y="970"/>
                      </a:cubicBezTo>
                      <a:cubicBezTo>
                        <a:pt x="437" y="977"/>
                        <a:pt x="426" y="982"/>
                        <a:pt x="415" y="982"/>
                      </a:cubicBezTo>
                      <a:cubicBezTo>
                        <a:pt x="403" y="983"/>
                        <a:pt x="392" y="982"/>
                        <a:pt x="380" y="982"/>
                      </a:cubicBezTo>
                      <a:cubicBezTo>
                        <a:pt x="358" y="982"/>
                        <a:pt x="334" y="982"/>
                        <a:pt x="311" y="982"/>
                      </a:cubicBezTo>
                      <a:cubicBezTo>
                        <a:pt x="265" y="982"/>
                        <a:pt x="217" y="982"/>
                        <a:pt x="169" y="982"/>
                      </a:cubicBezTo>
                      <a:cubicBezTo>
                        <a:pt x="145" y="982"/>
                        <a:pt x="121" y="982"/>
                        <a:pt x="96" y="982"/>
                      </a:cubicBezTo>
                      <a:cubicBezTo>
                        <a:pt x="84" y="982"/>
                        <a:pt x="72" y="982"/>
                        <a:pt x="60" y="982"/>
                      </a:cubicBezTo>
                      <a:cubicBezTo>
                        <a:pt x="47" y="983"/>
                        <a:pt x="35" y="980"/>
                        <a:pt x="24" y="973"/>
                      </a:cubicBezTo>
                      <a:cubicBezTo>
                        <a:pt x="14" y="965"/>
                        <a:pt x="6" y="955"/>
                        <a:pt x="3" y="943"/>
                      </a:cubicBezTo>
                      <a:cubicBezTo>
                        <a:pt x="1" y="937"/>
                        <a:pt x="0" y="931"/>
                        <a:pt x="0" y="924"/>
                      </a:cubicBezTo>
                      <a:cubicBezTo>
                        <a:pt x="0" y="918"/>
                        <a:pt x="0" y="912"/>
                        <a:pt x="0" y="906"/>
                      </a:cubicBezTo>
                      <a:cubicBezTo>
                        <a:pt x="0" y="882"/>
                        <a:pt x="0" y="858"/>
                        <a:pt x="0" y="833"/>
                      </a:cubicBezTo>
                      <a:cubicBezTo>
                        <a:pt x="0" y="785"/>
                        <a:pt x="0" y="738"/>
                        <a:pt x="0" y="691"/>
                      </a:cubicBezTo>
                      <a:cubicBezTo>
                        <a:pt x="0" y="598"/>
                        <a:pt x="0" y="508"/>
                        <a:pt x="1" y="423"/>
                      </a:cubicBezTo>
                      <a:cubicBezTo>
                        <a:pt x="1" y="337"/>
                        <a:pt x="1" y="255"/>
                        <a:pt x="1" y="179"/>
                      </a:cubicBezTo>
                      <a:cubicBezTo>
                        <a:pt x="1" y="141"/>
                        <a:pt x="1" y="104"/>
                        <a:pt x="1" y="69"/>
                      </a:cubicBezTo>
                      <a:cubicBezTo>
                        <a:pt x="1" y="65"/>
                        <a:pt x="1" y="60"/>
                        <a:pt x="1" y="56"/>
                      </a:cubicBezTo>
                      <a:cubicBezTo>
                        <a:pt x="1" y="54"/>
                        <a:pt x="1" y="52"/>
                        <a:pt x="1" y="49"/>
                      </a:cubicBezTo>
                      <a:cubicBezTo>
                        <a:pt x="1" y="47"/>
                        <a:pt x="2" y="45"/>
                        <a:pt x="2" y="43"/>
                      </a:cubicBezTo>
                      <a:cubicBezTo>
                        <a:pt x="4" y="34"/>
                        <a:pt x="8" y="26"/>
                        <a:pt x="14" y="20"/>
                      </a:cubicBezTo>
                      <a:cubicBezTo>
                        <a:pt x="19" y="13"/>
                        <a:pt x="26" y="8"/>
                        <a:pt x="34" y="5"/>
                      </a:cubicBezTo>
                      <a:cubicBezTo>
                        <a:pt x="41" y="1"/>
                        <a:pt x="50" y="0"/>
                        <a:pt x="58" y="0"/>
                      </a:cubicBezTo>
                      <a:cubicBezTo>
                        <a:pt x="74" y="0"/>
                        <a:pt x="90" y="0"/>
                        <a:pt x="105" y="0"/>
                      </a:cubicBezTo>
                      <a:cubicBezTo>
                        <a:pt x="113" y="0"/>
                        <a:pt x="121" y="0"/>
                        <a:pt x="128" y="0"/>
                      </a:cubicBezTo>
                      <a:cubicBezTo>
                        <a:pt x="132" y="0"/>
                        <a:pt x="136" y="0"/>
                        <a:pt x="139" y="0"/>
                      </a:cubicBezTo>
                      <a:cubicBezTo>
                        <a:pt x="143" y="0"/>
                        <a:pt x="147" y="1"/>
                        <a:pt x="150" y="3"/>
                      </a:cubicBezTo>
                      <a:cubicBezTo>
                        <a:pt x="153" y="5"/>
                        <a:pt x="156" y="8"/>
                        <a:pt x="157" y="12"/>
                      </a:cubicBezTo>
                      <a:cubicBezTo>
                        <a:pt x="158" y="15"/>
                        <a:pt x="158" y="19"/>
                        <a:pt x="158" y="23"/>
                      </a:cubicBezTo>
                      <a:cubicBezTo>
                        <a:pt x="158" y="24"/>
                        <a:pt x="158" y="26"/>
                        <a:pt x="158" y="28"/>
                      </a:cubicBezTo>
                      <a:cubicBezTo>
                        <a:pt x="158" y="30"/>
                        <a:pt x="158" y="31"/>
                        <a:pt x="158" y="33"/>
                      </a:cubicBezTo>
                      <a:cubicBezTo>
                        <a:pt x="158" y="36"/>
                        <a:pt x="160" y="40"/>
                        <a:pt x="162" y="42"/>
                      </a:cubicBezTo>
                      <a:cubicBezTo>
                        <a:pt x="164" y="45"/>
                        <a:pt x="167" y="47"/>
                        <a:pt x="170" y="47"/>
                      </a:cubicBezTo>
                      <a:cubicBezTo>
                        <a:pt x="172" y="48"/>
                        <a:pt x="174" y="48"/>
                        <a:pt x="175" y="48"/>
                      </a:cubicBezTo>
                      <a:lnTo>
                        <a:pt x="180" y="48"/>
                      </a:lnTo>
                      <a:cubicBezTo>
                        <a:pt x="187" y="48"/>
                        <a:pt x="193" y="48"/>
                        <a:pt x="200" y="48"/>
                      </a:cubicBezTo>
                      <a:cubicBezTo>
                        <a:pt x="226" y="48"/>
                        <a:pt x="250" y="48"/>
                        <a:pt x="272" y="48"/>
                      </a:cubicBezTo>
                      <a:cubicBezTo>
                        <a:pt x="283" y="48"/>
                        <a:pt x="293" y="48"/>
                        <a:pt x="303" y="48"/>
                      </a:cubicBezTo>
                      <a:cubicBezTo>
                        <a:pt x="306" y="48"/>
                        <a:pt x="308" y="48"/>
                        <a:pt x="311" y="48"/>
                      </a:cubicBezTo>
                      <a:cubicBezTo>
                        <a:pt x="313" y="48"/>
                        <a:pt x="315" y="47"/>
                        <a:pt x="317" y="46"/>
                      </a:cubicBezTo>
                      <a:cubicBezTo>
                        <a:pt x="321" y="43"/>
                        <a:pt x="324" y="39"/>
                        <a:pt x="325" y="35"/>
                      </a:cubicBezTo>
                      <a:cubicBezTo>
                        <a:pt x="325" y="32"/>
                        <a:pt x="325" y="30"/>
                        <a:pt x="325" y="28"/>
                      </a:cubicBezTo>
                      <a:cubicBezTo>
                        <a:pt x="325" y="26"/>
                        <a:pt x="325" y="24"/>
                        <a:pt x="325" y="22"/>
                      </a:cubicBezTo>
                      <a:cubicBezTo>
                        <a:pt x="325" y="19"/>
                        <a:pt x="325" y="17"/>
                        <a:pt x="326" y="15"/>
                      </a:cubicBezTo>
                      <a:cubicBezTo>
                        <a:pt x="326" y="13"/>
                        <a:pt x="327" y="11"/>
                        <a:pt x="328" y="9"/>
                      </a:cubicBezTo>
                      <a:cubicBezTo>
                        <a:pt x="330" y="6"/>
                        <a:pt x="333" y="3"/>
                        <a:pt x="336" y="2"/>
                      </a:cubicBezTo>
                      <a:cubicBezTo>
                        <a:pt x="340" y="0"/>
                        <a:pt x="344" y="1"/>
                        <a:pt x="347" y="1"/>
                      </a:cubicBezTo>
                      <a:cubicBezTo>
                        <a:pt x="361" y="1"/>
                        <a:pt x="373" y="1"/>
                        <a:pt x="382" y="1"/>
                      </a:cubicBezTo>
                      <a:cubicBezTo>
                        <a:pt x="392" y="1"/>
                        <a:pt x="399" y="1"/>
                        <a:pt x="404" y="1"/>
                      </a:cubicBezTo>
                      <a:cubicBezTo>
                        <a:pt x="409" y="1"/>
                        <a:pt x="411" y="1"/>
                        <a:pt x="411" y="1"/>
                      </a:cubicBezTo>
                      <a:cubicBezTo>
                        <a:pt x="411" y="1"/>
                        <a:pt x="409" y="1"/>
                        <a:pt x="404" y="1"/>
                      </a:cubicBezTo>
                      <a:cubicBezTo>
                        <a:pt x="399" y="1"/>
                        <a:pt x="392" y="1"/>
                        <a:pt x="382" y="1"/>
                      </a:cubicBezTo>
                      <a:cubicBezTo>
                        <a:pt x="373" y="1"/>
                        <a:pt x="361" y="1"/>
                        <a:pt x="347" y="1"/>
                      </a:cubicBezTo>
                      <a:cubicBezTo>
                        <a:pt x="344" y="1"/>
                        <a:pt x="340" y="0"/>
                        <a:pt x="337" y="2"/>
                      </a:cubicBezTo>
                      <a:cubicBezTo>
                        <a:pt x="333" y="3"/>
                        <a:pt x="330" y="6"/>
                        <a:pt x="328" y="9"/>
                      </a:cubicBezTo>
                      <a:cubicBezTo>
                        <a:pt x="327" y="11"/>
                        <a:pt x="327" y="13"/>
                        <a:pt x="326" y="15"/>
                      </a:cubicBezTo>
                      <a:cubicBezTo>
                        <a:pt x="326" y="17"/>
                        <a:pt x="326" y="19"/>
                        <a:pt x="326" y="21"/>
                      </a:cubicBezTo>
                      <a:lnTo>
                        <a:pt x="326" y="28"/>
                      </a:lnTo>
                      <a:cubicBezTo>
                        <a:pt x="326" y="30"/>
                        <a:pt x="326" y="32"/>
                        <a:pt x="325" y="35"/>
                      </a:cubicBezTo>
                      <a:cubicBezTo>
                        <a:pt x="325" y="39"/>
                        <a:pt x="322" y="43"/>
                        <a:pt x="318" y="46"/>
                      </a:cubicBezTo>
                      <a:cubicBezTo>
                        <a:pt x="316" y="47"/>
                        <a:pt x="313" y="48"/>
                        <a:pt x="311" y="48"/>
                      </a:cubicBezTo>
                      <a:cubicBezTo>
                        <a:pt x="308" y="49"/>
                        <a:pt x="306" y="48"/>
                        <a:pt x="303" y="49"/>
                      </a:cubicBezTo>
                      <a:cubicBezTo>
                        <a:pt x="293" y="49"/>
                        <a:pt x="283" y="49"/>
                        <a:pt x="272" y="49"/>
                      </a:cubicBezTo>
                      <a:cubicBezTo>
                        <a:pt x="250" y="49"/>
                        <a:pt x="226" y="49"/>
                        <a:pt x="200" y="49"/>
                      </a:cubicBezTo>
                      <a:lnTo>
                        <a:pt x="180" y="49"/>
                      </a:lnTo>
                      <a:cubicBezTo>
                        <a:pt x="179" y="49"/>
                        <a:pt x="177" y="49"/>
                        <a:pt x="175" y="49"/>
                      </a:cubicBezTo>
                      <a:cubicBezTo>
                        <a:pt x="174" y="49"/>
                        <a:pt x="172" y="49"/>
                        <a:pt x="170" y="48"/>
                      </a:cubicBezTo>
                      <a:cubicBezTo>
                        <a:pt x="167" y="47"/>
                        <a:pt x="164" y="45"/>
                        <a:pt x="161" y="43"/>
                      </a:cubicBezTo>
                      <a:cubicBezTo>
                        <a:pt x="159" y="40"/>
                        <a:pt x="158" y="37"/>
                        <a:pt x="157" y="33"/>
                      </a:cubicBezTo>
                      <a:cubicBezTo>
                        <a:pt x="157" y="31"/>
                        <a:pt x="157" y="30"/>
                        <a:pt x="157" y="28"/>
                      </a:cubicBezTo>
                      <a:cubicBezTo>
                        <a:pt x="157" y="26"/>
                        <a:pt x="157" y="24"/>
                        <a:pt x="157" y="22"/>
                      </a:cubicBezTo>
                      <a:cubicBezTo>
                        <a:pt x="157" y="19"/>
                        <a:pt x="157" y="15"/>
                        <a:pt x="156" y="12"/>
                      </a:cubicBezTo>
                      <a:cubicBezTo>
                        <a:pt x="155" y="9"/>
                        <a:pt x="152" y="6"/>
                        <a:pt x="150" y="4"/>
                      </a:cubicBezTo>
                      <a:cubicBezTo>
                        <a:pt x="147" y="2"/>
                        <a:pt x="143" y="1"/>
                        <a:pt x="139" y="1"/>
                      </a:cubicBezTo>
                      <a:lnTo>
                        <a:pt x="106" y="1"/>
                      </a:lnTo>
                      <a:cubicBezTo>
                        <a:pt x="90" y="1"/>
                        <a:pt x="74" y="1"/>
                        <a:pt x="58" y="1"/>
                      </a:cubicBezTo>
                      <a:cubicBezTo>
                        <a:pt x="50" y="1"/>
                        <a:pt x="42" y="2"/>
                        <a:pt x="34" y="6"/>
                      </a:cubicBezTo>
                      <a:cubicBezTo>
                        <a:pt x="27" y="9"/>
                        <a:pt x="20" y="14"/>
                        <a:pt x="15" y="20"/>
                      </a:cubicBezTo>
                      <a:cubicBezTo>
                        <a:pt x="9" y="27"/>
                        <a:pt x="5" y="35"/>
                        <a:pt x="4" y="43"/>
                      </a:cubicBezTo>
                      <a:cubicBezTo>
                        <a:pt x="3" y="45"/>
                        <a:pt x="3" y="47"/>
                        <a:pt x="2" y="49"/>
                      </a:cubicBezTo>
                      <a:cubicBezTo>
                        <a:pt x="2" y="51"/>
                        <a:pt x="2" y="54"/>
                        <a:pt x="2" y="56"/>
                      </a:cubicBezTo>
                      <a:cubicBezTo>
                        <a:pt x="2" y="60"/>
                        <a:pt x="2" y="65"/>
                        <a:pt x="2" y="69"/>
                      </a:cubicBezTo>
                      <a:cubicBezTo>
                        <a:pt x="2" y="104"/>
                        <a:pt x="2" y="141"/>
                        <a:pt x="2" y="179"/>
                      </a:cubicBezTo>
                      <a:cubicBezTo>
                        <a:pt x="2" y="255"/>
                        <a:pt x="2" y="337"/>
                        <a:pt x="2" y="422"/>
                      </a:cubicBezTo>
                      <a:cubicBezTo>
                        <a:pt x="2" y="508"/>
                        <a:pt x="2" y="598"/>
                        <a:pt x="2" y="691"/>
                      </a:cubicBezTo>
                      <a:cubicBezTo>
                        <a:pt x="2" y="738"/>
                        <a:pt x="2" y="785"/>
                        <a:pt x="2" y="833"/>
                      </a:cubicBezTo>
                      <a:cubicBezTo>
                        <a:pt x="2" y="857"/>
                        <a:pt x="2" y="882"/>
                        <a:pt x="2" y="906"/>
                      </a:cubicBezTo>
                      <a:cubicBezTo>
                        <a:pt x="2" y="912"/>
                        <a:pt x="2" y="918"/>
                        <a:pt x="2" y="924"/>
                      </a:cubicBezTo>
                      <a:cubicBezTo>
                        <a:pt x="2" y="930"/>
                        <a:pt x="2" y="936"/>
                        <a:pt x="4" y="942"/>
                      </a:cubicBezTo>
                      <a:cubicBezTo>
                        <a:pt x="8" y="954"/>
                        <a:pt x="15" y="964"/>
                        <a:pt x="25" y="971"/>
                      </a:cubicBezTo>
                      <a:cubicBezTo>
                        <a:pt x="35" y="978"/>
                        <a:pt x="48" y="981"/>
                        <a:pt x="60" y="981"/>
                      </a:cubicBezTo>
                      <a:cubicBezTo>
                        <a:pt x="72" y="981"/>
                        <a:pt x="84" y="981"/>
                        <a:pt x="96" y="981"/>
                      </a:cubicBezTo>
                      <a:cubicBezTo>
                        <a:pt x="121" y="981"/>
                        <a:pt x="145" y="981"/>
                        <a:pt x="169" y="981"/>
                      </a:cubicBezTo>
                      <a:cubicBezTo>
                        <a:pt x="217" y="981"/>
                        <a:pt x="265" y="981"/>
                        <a:pt x="311" y="981"/>
                      </a:cubicBezTo>
                      <a:cubicBezTo>
                        <a:pt x="335" y="981"/>
                        <a:pt x="358" y="981"/>
                        <a:pt x="381" y="981"/>
                      </a:cubicBezTo>
                      <a:cubicBezTo>
                        <a:pt x="392" y="981"/>
                        <a:pt x="403" y="981"/>
                        <a:pt x="415" y="981"/>
                      </a:cubicBezTo>
                      <a:cubicBezTo>
                        <a:pt x="426" y="980"/>
                        <a:pt x="437" y="976"/>
                        <a:pt x="445" y="969"/>
                      </a:cubicBezTo>
                      <a:cubicBezTo>
                        <a:pt x="449" y="965"/>
                        <a:pt x="453" y="961"/>
                        <a:pt x="456" y="957"/>
                      </a:cubicBezTo>
                      <a:cubicBezTo>
                        <a:pt x="459" y="952"/>
                        <a:pt x="461" y="947"/>
                        <a:pt x="463" y="942"/>
                      </a:cubicBezTo>
                      <a:cubicBezTo>
                        <a:pt x="465" y="936"/>
                        <a:pt x="465" y="931"/>
                        <a:pt x="465" y="925"/>
                      </a:cubicBezTo>
                      <a:cubicBezTo>
                        <a:pt x="465" y="920"/>
                        <a:pt x="465" y="914"/>
                        <a:pt x="465" y="909"/>
                      </a:cubicBezTo>
                      <a:cubicBezTo>
                        <a:pt x="465" y="887"/>
                        <a:pt x="465" y="865"/>
                        <a:pt x="465" y="844"/>
                      </a:cubicBezTo>
                      <a:cubicBezTo>
                        <a:pt x="465" y="673"/>
                        <a:pt x="465" y="519"/>
                        <a:pt x="465" y="389"/>
                      </a:cubicBezTo>
                      <a:cubicBezTo>
                        <a:pt x="465" y="259"/>
                        <a:pt x="466" y="155"/>
                        <a:pt x="466" y="82"/>
                      </a:cubicBezTo>
                      <a:cubicBezTo>
                        <a:pt x="466" y="73"/>
                        <a:pt x="466" y="65"/>
                        <a:pt x="466" y="57"/>
                      </a:cubicBezTo>
                      <a:cubicBezTo>
                        <a:pt x="466" y="49"/>
                        <a:pt x="464" y="41"/>
                        <a:pt x="462" y="35"/>
                      </a:cubicBezTo>
                      <a:cubicBezTo>
                        <a:pt x="459" y="28"/>
                        <a:pt x="455" y="23"/>
                        <a:pt x="451" y="18"/>
                      </a:cubicBezTo>
                      <a:cubicBezTo>
                        <a:pt x="448" y="14"/>
                        <a:pt x="443" y="11"/>
                        <a:pt x="439" y="8"/>
                      </a:cubicBezTo>
                      <a:cubicBezTo>
                        <a:pt x="431" y="4"/>
                        <a:pt x="424" y="2"/>
                        <a:pt x="419" y="1"/>
                      </a:cubicBezTo>
                      <a:cubicBezTo>
                        <a:pt x="417" y="1"/>
                        <a:pt x="415" y="1"/>
                        <a:pt x="413" y="1"/>
                      </a:cubicBezTo>
                      <a:cubicBezTo>
                        <a:pt x="412" y="1"/>
                        <a:pt x="412" y="1"/>
                        <a:pt x="412" y="1"/>
                      </a:cubicBezTo>
                      <a:lnTo>
                        <a:pt x="411" y="1"/>
                      </a:ln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9" name="Google Shape;1079;p30"/>
                <p:cNvSpPr/>
                <p:nvPr/>
              </p:nvSpPr>
              <p:spPr>
                <a:xfrm>
                  <a:off x="3309241" y="1512917"/>
                  <a:ext cx="82440" cy="2061"/>
                </a:xfrm>
                <a:custGeom>
                  <a:rect b="b" l="l" r="r" t="t"/>
                  <a:pathLst>
                    <a:path extrusionOk="0" h="1" w="40">
                      <a:moveTo>
                        <a:pt x="40" y="0"/>
                      </a:moveTo>
                      <a:cubicBezTo>
                        <a:pt x="40" y="0"/>
                        <a:pt x="31" y="0"/>
                        <a:pt x="20" y="1"/>
                      </a:cubicBezTo>
                      <a:cubicBezTo>
                        <a:pt x="9" y="1"/>
                        <a:pt x="0" y="1"/>
                        <a:pt x="0" y="0"/>
                      </a:cubicBezTo>
                      <a:cubicBezTo>
                        <a:pt x="0" y="0"/>
                        <a:pt x="9" y="0"/>
                        <a:pt x="20" y="0"/>
                      </a:cubicBezTo>
                      <a:cubicBezTo>
                        <a:pt x="31" y="0"/>
                        <a:pt x="40" y="0"/>
                        <a:pt x="40"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0" name="Google Shape;1080;p30"/>
                <p:cNvSpPr/>
                <p:nvPr/>
              </p:nvSpPr>
              <p:spPr>
                <a:xfrm>
                  <a:off x="3309241" y="1533527"/>
                  <a:ext cx="82440" cy="2061"/>
                </a:xfrm>
                <a:custGeom>
                  <a:rect b="b" l="l" r="r" t="t"/>
                  <a:pathLst>
                    <a:path extrusionOk="0" h="1" w="40">
                      <a:moveTo>
                        <a:pt x="40" y="0"/>
                      </a:moveTo>
                      <a:cubicBezTo>
                        <a:pt x="40" y="0"/>
                        <a:pt x="31" y="1"/>
                        <a:pt x="20" y="1"/>
                      </a:cubicBezTo>
                      <a:cubicBezTo>
                        <a:pt x="9" y="1"/>
                        <a:pt x="0" y="1"/>
                        <a:pt x="0" y="1"/>
                      </a:cubicBezTo>
                      <a:cubicBezTo>
                        <a:pt x="0" y="0"/>
                        <a:pt x="9" y="0"/>
                        <a:pt x="20" y="0"/>
                      </a:cubicBezTo>
                      <a:cubicBezTo>
                        <a:pt x="31" y="0"/>
                        <a:pt x="40" y="0"/>
                        <a:pt x="40"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1" name="Google Shape;1081;p30"/>
                <p:cNvSpPr/>
                <p:nvPr/>
              </p:nvSpPr>
              <p:spPr>
                <a:xfrm>
                  <a:off x="3309241" y="1554137"/>
                  <a:ext cx="82440" cy="2061"/>
                </a:xfrm>
                <a:custGeom>
                  <a:rect b="b" l="l" r="r" t="t"/>
                  <a:pathLst>
                    <a:path extrusionOk="0" h="1" w="40">
                      <a:moveTo>
                        <a:pt x="40" y="1"/>
                      </a:moveTo>
                      <a:cubicBezTo>
                        <a:pt x="40" y="1"/>
                        <a:pt x="31" y="1"/>
                        <a:pt x="20" y="1"/>
                      </a:cubicBezTo>
                      <a:cubicBezTo>
                        <a:pt x="9" y="1"/>
                        <a:pt x="0" y="1"/>
                        <a:pt x="0" y="1"/>
                      </a:cubicBezTo>
                      <a:cubicBezTo>
                        <a:pt x="0" y="1"/>
                        <a:pt x="9" y="0"/>
                        <a:pt x="20" y="0"/>
                      </a:cubicBezTo>
                      <a:cubicBezTo>
                        <a:pt x="31" y="0"/>
                        <a:pt x="40" y="0"/>
                        <a:pt x="40"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2" name="Google Shape;1082;p30"/>
                <p:cNvSpPr/>
                <p:nvPr/>
              </p:nvSpPr>
              <p:spPr>
                <a:xfrm>
                  <a:off x="2637356" y="1510856"/>
                  <a:ext cx="68013" cy="68013"/>
                </a:xfrm>
                <a:custGeom>
                  <a:rect b="b" l="l" r="r" t="t"/>
                  <a:pathLst>
                    <a:path extrusionOk="0" h="33" w="33">
                      <a:moveTo>
                        <a:pt x="1" y="33"/>
                      </a:moveTo>
                      <a:lnTo>
                        <a:pt x="2" y="33"/>
                      </a:lnTo>
                      <a:cubicBezTo>
                        <a:pt x="2" y="33"/>
                        <a:pt x="3" y="33"/>
                        <a:pt x="4" y="33"/>
                      </a:cubicBezTo>
                      <a:cubicBezTo>
                        <a:pt x="6" y="33"/>
                        <a:pt x="9" y="33"/>
                        <a:pt x="13" y="33"/>
                      </a:cubicBezTo>
                      <a:lnTo>
                        <a:pt x="12" y="33"/>
                      </a:lnTo>
                      <a:cubicBezTo>
                        <a:pt x="12" y="31"/>
                        <a:pt x="12" y="29"/>
                        <a:pt x="12" y="27"/>
                      </a:cubicBezTo>
                      <a:cubicBezTo>
                        <a:pt x="12" y="26"/>
                        <a:pt x="12" y="25"/>
                        <a:pt x="12" y="23"/>
                      </a:cubicBezTo>
                      <a:cubicBezTo>
                        <a:pt x="12" y="22"/>
                        <a:pt x="14" y="21"/>
                        <a:pt x="15" y="21"/>
                      </a:cubicBezTo>
                      <a:cubicBezTo>
                        <a:pt x="16" y="21"/>
                        <a:pt x="18" y="21"/>
                        <a:pt x="19" y="21"/>
                      </a:cubicBezTo>
                      <a:cubicBezTo>
                        <a:pt x="21" y="21"/>
                        <a:pt x="22" y="23"/>
                        <a:pt x="22" y="24"/>
                      </a:cubicBezTo>
                      <a:cubicBezTo>
                        <a:pt x="22" y="27"/>
                        <a:pt x="22" y="30"/>
                        <a:pt x="22" y="33"/>
                      </a:cubicBezTo>
                      <a:lnTo>
                        <a:pt x="22" y="33"/>
                      </a:lnTo>
                      <a:cubicBezTo>
                        <a:pt x="25" y="33"/>
                        <a:pt x="29" y="33"/>
                        <a:pt x="32" y="33"/>
                      </a:cubicBezTo>
                      <a:lnTo>
                        <a:pt x="32" y="33"/>
                      </a:lnTo>
                      <a:cubicBezTo>
                        <a:pt x="32" y="29"/>
                        <a:pt x="32" y="24"/>
                        <a:pt x="32" y="20"/>
                      </a:cubicBezTo>
                      <a:cubicBezTo>
                        <a:pt x="32" y="18"/>
                        <a:pt x="32" y="17"/>
                        <a:pt x="32" y="16"/>
                      </a:cubicBezTo>
                      <a:cubicBezTo>
                        <a:pt x="32" y="15"/>
                        <a:pt x="31" y="14"/>
                        <a:pt x="30" y="14"/>
                      </a:cubicBezTo>
                      <a:cubicBezTo>
                        <a:pt x="29" y="12"/>
                        <a:pt x="27" y="11"/>
                        <a:pt x="26" y="9"/>
                      </a:cubicBezTo>
                      <a:cubicBezTo>
                        <a:pt x="24" y="8"/>
                        <a:pt x="23" y="6"/>
                        <a:pt x="21" y="4"/>
                      </a:cubicBezTo>
                      <a:cubicBezTo>
                        <a:pt x="20" y="4"/>
                        <a:pt x="20" y="3"/>
                        <a:pt x="19" y="2"/>
                      </a:cubicBezTo>
                      <a:cubicBezTo>
                        <a:pt x="18" y="1"/>
                        <a:pt x="18" y="1"/>
                        <a:pt x="17" y="1"/>
                      </a:cubicBezTo>
                      <a:cubicBezTo>
                        <a:pt x="16" y="0"/>
                        <a:pt x="15" y="1"/>
                        <a:pt x="14" y="1"/>
                      </a:cubicBezTo>
                      <a:cubicBezTo>
                        <a:pt x="14" y="2"/>
                        <a:pt x="13" y="2"/>
                        <a:pt x="12" y="3"/>
                      </a:cubicBezTo>
                      <a:cubicBezTo>
                        <a:pt x="11" y="4"/>
                        <a:pt x="10" y="6"/>
                        <a:pt x="8" y="7"/>
                      </a:cubicBezTo>
                      <a:cubicBezTo>
                        <a:pt x="6" y="9"/>
                        <a:pt x="3" y="12"/>
                        <a:pt x="1" y="14"/>
                      </a:cubicBezTo>
                      <a:cubicBezTo>
                        <a:pt x="1" y="15"/>
                        <a:pt x="1" y="17"/>
                        <a:pt x="1" y="18"/>
                      </a:cubicBezTo>
                      <a:cubicBezTo>
                        <a:pt x="1" y="19"/>
                        <a:pt x="1" y="21"/>
                        <a:pt x="1" y="22"/>
                      </a:cubicBezTo>
                      <a:cubicBezTo>
                        <a:pt x="1" y="24"/>
                        <a:pt x="1" y="26"/>
                        <a:pt x="1" y="28"/>
                      </a:cubicBezTo>
                      <a:cubicBezTo>
                        <a:pt x="1" y="29"/>
                        <a:pt x="1" y="31"/>
                        <a:pt x="1" y="32"/>
                      </a:cubicBezTo>
                      <a:cubicBezTo>
                        <a:pt x="1" y="33"/>
                        <a:pt x="1" y="33"/>
                        <a:pt x="1" y="33"/>
                      </a:cubicBezTo>
                      <a:lnTo>
                        <a:pt x="1" y="32"/>
                      </a:lnTo>
                      <a:cubicBezTo>
                        <a:pt x="1" y="31"/>
                        <a:pt x="1" y="30"/>
                        <a:pt x="1" y="28"/>
                      </a:cubicBezTo>
                      <a:lnTo>
                        <a:pt x="1" y="22"/>
                      </a:lnTo>
                      <a:lnTo>
                        <a:pt x="1" y="18"/>
                      </a:lnTo>
                      <a:cubicBezTo>
                        <a:pt x="1" y="17"/>
                        <a:pt x="1" y="17"/>
                        <a:pt x="0" y="16"/>
                      </a:cubicBezTo>
                      <a:cubicBezTo>
                        <a:pt x="0" y="15"/>
                        <a:pt x="1" y="14"/>
                        <a:pt x="1" y="14"/>
                      </a:cubicBezTo>
                      <a:cubicBezTo>
                        <a:pt x="3" y="11"/>
                        <a:pt x="5" y="9"/>
                        <a:pt x="8" y="6"/>
                      </a:cubicBezTo>
                      <a:cubicBezTo>
                        <a:pt x="9" y="5"/>
                        <a:pt x="10" y="4"/>
                        <a:pt x="12" y="2"/>
                      </a:cubicBezTo>
                      <a:cubicBezTo>
                        <a:pt x="12" y="2"/>
                        <a:pt x="13" y="1"/>
                        <a:pt x="14" y="0"/>
                      </a:cubicBezTo>
                      <a:cubicBezTo>
                        <a:pt x="15" y="0"/>
                        <a:pt x="16" y="-1"/>
                        <a:pt x="17" y="0"/>
                      </a:cubicBezTo>
                      <a:cubicBezTo>
                        <a:pt x="18" y="0"/>
                        <a:pt x="19" y="1"/>
                        <a:pt x="20" y="2"/>
                      </a:cubicBezTo>
                      <a:cubicBezTo>
                        <a:pt x="20" y="2"/>
                        <a:pt x="21" y="3"/>
                        <a:pt x="22" y="4"/>
                      </a:cubicBezTo>
                      <a:cubicBezTo>
                        <a:pt x="23" y="5"/>
                        <a:pt x="25" y="7"/>
                        <a:pt x="26" y="8"/>
                      </a:cubicBezTo>
                      <a:cubicBezTo>
                        <a:pt x="28" y="10"/>
                        <a:pt x="29" y="11"/>
                        <a:pt x="31" y="13"/>
                      </a:cubicBezTo>
                      <a:lnTo>
                        <a:pt x="32" y="14"/>
                      </a:lnTo>
                      <a:cubicBezTo>
                        <a:pt x="33" y="15"/>
                        <a:pt x="33" y="15"/>
                        <a:pt x="33" y="16"/>
                      </a:cubicBezTo>
                      <a:cubicBezTo>
                        <a:pt x="33" y="17"/>
                        <a:pt x="33" y="18"/>
                        <a:pt x="33" y="19"/>
                      </a:cubicBezTo>
                      <a:cubicBezTo>
                        <a:pt x="33" y="24"/>
                        <a:pt x="33" y="29"/>
                        <a:pt x="33" y="33"/>
                      </a:cubicBezTo>
                      <a:lnTo>
                        <a:pt x="33" y="33"/>
                      </a:lnTo>
                      <a:lnTo>
                        <a:pt x="33" y="33"/>
                      </a:lnTo>
                      <a:cubicBezTo>
                        <a:pt x="29" y="33"/>
                        <a:pt x="25" y="33"/>
                        <a:pt x="22" y="33"/>
                      </a:cubicBezTo>
                      <a:lnTo>
                        <a:pt x="21" y="33"/>
                      </a:lnTo>
                      <a:lnTo>
                        <a:pt x="21" y="33"/>
                      </a:lnTo>
                      <a:cubicBezTo>
                        <a:pt x="21" y="30"/>
                        <a:pt x="21" y="27"/>
                        <a:pt x="21" y="24"/>
                      </a:cubicBezTo>
                      <a:cubicBezTo>
                        <a:pt x="21" y="23"/>
                        <a:pt x="20" y="21"/>
                        <a:pt x="19" y="21"/>
                      </a:cubicBezTo>
                      <a:cubicBezTo>
                        <a:pt x="18" y="21"/>
                        <a:pt x="16" y="21"/>
                        <a:pt x="15" y="21"/>
                      </a:cubicBezTo>
                      <a:cubicBezTo>
                        <a:pt x="14" y="21"/>
                        <a:pt x="13" y="22"/>
                        <a:pt x="13" y="23"/>
                      </a:cubicBezTo>
                      <a:cubicBezTo>
                        <a:pt x="13" y="25"/>
                        <a:pt x="13" y="26"/>
                        <a:pt x="13" y="27"/>
                      </a:cubicBezTo>
                      <a:cubicBezTo>
                        <a:pt x="13" y="29"/>
                        <a:pt x="13" y="31"/>
                        <a:pt x="13" y="33"/>
                      </a:cubicBezTo>
                      <a:lnTo>
                        <a:pt x="13" y="33"/>
                      </a:lnTo>
                      <a:lnTo>
                        <a:pt x="13" y="33"/>
                      </a:lnTo>
                      <a:cubicBezTo>
                        <a:pt x="9" y="33"/>
                        <a:pt x="6" y="33"/>
                        <a:pt x="4" y="33"/>
                      </a:cubicBezTo>
                      <a:cubicBezTo>
                        <a:pt x="3" y="33"/>
                        <a:pt x="2" y="33"/>
                        <a:pt x="2" y="33"/>
                      </a:cubicBezTo>
                      <a:cubicBezTo>
                        <a:pt x="1" y="33"/>
                        <a:pt x="1" y="33"/>
                        <a:pt x="1" y="33"/>
                      </a:cubicBezTo>
                      <a:close/>
                    </a:path>
                  </a:pathLst>
                </a:custGeom>
                <a:solidFill>
                  <a:srgbClr val="26323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3" name="Google Shape;1083;p30"/>
                <p:cNvSpPr/>
                <p:nvPr/>
              </p:nvSpPr>
              <p:spPr>
                <a:xfrm>
                  <a:off x="2682698" y="2283732"/>
                  <a:ext cx="630664" cy="129843"/>
                </a:xfrm>
                <a:custGeom>
                  <a:rect b="b" l="l" r="r" t="t"/>
                  <a:pathLst>
                    <a:path extrusionOk="0" h="63" w="306">
                      <a:moveTo>
                        <a:pt x="0" y="0"/>
                      </a:moveTo>
                      <a:lnTo>
                        <a:pt x="306" y="0"/>
                      </a:lnTo>
                      <a:lnTo>
                        <a:pt x="306" y="63"/>
                      </a:lnTo>
                      <a:lnTo>
                        <a:pt x="0" y="63"/>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4" name="Google Shape;1084;p30"/>
                <p:cNvSpPr/>
                <p:nvPr/>
              </p:nvSpPr>
              <p:spPr>
                <a:xfrm>
                  <a:off x="2682698" y="2471284"/>
                  <a:ext cx="630664" cy="129843"/>
                </a:xfrm>
                <a:custGeom>
                  <a:rect b="b" l="l" r="r" t="t"/>
                  <a:pathLst>
                    <a:path extrusionOk="0" h="63" w="306">
                      <a:moveTo>
                        <a:pt x="0" y="0"/>
                      </a:moveTo>
                      <a:lnTo>
                        <a:pt x="306" y="0"/>
                      </a:lnTo>
                      <a:lnTo>
                        <a:pt x="306" y="63"/>
                      </a:lnTo>
                      <a:lnTo>
                        <a:pt x="0" y="63"/>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5" name="Google Shape;1085;p30"/>
                <p:cNvSpPr/>
                <p:nvPr/>
              </p:nvSpPr>
              <p:spPr>
                <a:xfrm>
                  <a:off x="2779565" y="2726848"/>
                  <a:ext cx="447235" cy="129843"/>
                </a:xfrm>
                <a:custGeom>
                  <a:rect b="b" l="l" r="r" t="t"/>
                  <a:pathLst>
                    <a:path extrusionOk="0" h="63" w="217">
                      <a:moveTo>
                        <a:pt x="185" y="63"/>
                      </a:moveTo>
                      <a:lnTo>
                        <a:pt x="32" y="63"/>
                      </a:lnTo>
                      <a:cubicBezTo>
                        <a:pt x="14" y="63"/>
                        <a:pt x="0" y="49"/>
                        <a:pt x="0" y="32"/>
                      </a:cubicBezTo>
                      <a:lnTo>
                        <a:pt x="0" y="32"/>
                      </a:lnTo>
                      <a:cubicBezTo>
                        <a:pt x="0" y="14"/>
                        <a:pt x="14" y="0"/>
                        <a:pt x="32" y="0"/>
                      </a:cubicBezTo>
                      <a:lnTo>
                        <a:pt x="185" y="0"/>
                      </a:lnTo>
                      <a:cubicBezTo>
                        <a:pt x="203" y="0"/>
                        <a:pt x="217" y="14"/>
                        <a:pt x="217" y="32"/>
                      </a:cubicBezTo>
                      <a:lnTo>
                        <a:pt x="217" y="32"/>
                      </a:lnTo>
                      <a:cubicBezTo>
                        <a:pt x="217" y="49"/>
                        <a:pt x="203" y="63"/>
                        <a:pt x="185" y="63"/>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6" name="Google Shape;1086;p30"/>
                <p:cNvSpPr/>
                <p:nvPr/>
              </p:nvSpPr>
              <p:spPr>
                <a:xfrm>
                  <a:off x="2804297" y="1953972"/>
                  <a:ext cx="395711" cy="10305"/>
                </a:xfrm>
                <a:custGeom>
                  <a:rect b="b" l="l" r="r" t="t"/>
                  <a:pathLst>
                    <a:path extrusionOk="0" h="5" w="192">
                      <a:moveTo>
                        <a:pt x="192" y="3"/>
                      </a:moveTo>
                      <a:cubicBezTo>
                        <a:pt x="192" y="4"/>
                        <a:pt x="149" y="5"/>
                        <a:pt x="96" y="5"/>
                      </a:cubicBezTo>
                      <a:cubicBezTo>
                        <a:pt x="43" y="5"/>
                        <a:pt x="0" y="5"/>
                        <a:pt x="0" y="3"/>
                      </a:cubicBezTo>
                      <a:cubicBezTo>
                        <a:pt x="0" y="2"/>
                        <a:pt x="43" y="0"/>
                        <a:pt x="96" y="0"/>
                      </a:cubicBezTo>
                      <a:cubicBezTo>
                        <a:pt x="149" y="0"/>
                        <a:pt x="192" y="1"/>
                        <a:pt x="192" y="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7" name="Google Shape;1087;p30"/>
                <p:cNvSpPr/>
                <p:nvPr/>
              </p:nvSpPr>
              <p:spPr>
                <a:xfrm>
                  <a:off x="1755249" y="663783"/>
                  <a:ext cx="1065533" cy="2252676"/>
                </a:xfrm>
                <a:custGeom>
                  <a:rect b="b" l="l" r="r" t="t"/>
                  <a:pathLst>
                    <a:path extrusionOk="0" h="1093" w="517">
                      <a:moveTo>
                        <a:pt x="424" y="0"/>
                      </a:moveTo>
                      <a:cubicBezTo>
                        <a:pt x="413" y="0"/>
                        <a:pt x="400" y="0"/>
                        <a:pt x="385" y="0"/>
                      </a:cubicBezTo>
                      <a:cubicBezTo>
                        <a:pt x="381" y="0"/>
                        <a:pt x="377" y="0"/>
                        <a:pt x="373" y="2"/>
                      </a:cubicBezTo>
                      <a:cubicBezTo>
                        <a:pt x="369" y="3"/>
                        <a:pt x="366" y="6"/>
                        <a:pt x="364" y="10"/>
                      </a:cubicBezTo>
                      <a:cubicBezTo>
                        <a:pt x="363" y="12"/>
                        <a:pt x="361" y="14"/>
                        <a:pt x="361" y="16"/>
                      </a:cubicBezTo>
                      <a:cubicBezTo>
                        <a:pt x="360" y="18"/>
                        <a:pt x="361" y="21"/>
                        <a:pt x="361" y="23"/>
                      </a:cubicBezTo>
                      <a:cubicBezTo>
                        <a:pt x="361" y="26"/>
                        <a:pt x="361" y="28"/>
                        <a:pt x="361" y="30"/>
                      </a:cubicBezTo>
                      <a:cubicBezTo>
                        <a:pt x="361" y="33"/>
                        <a:pt x="361" y="35"/>
                        <a:pt x="361" y="38"/>
                      </a:cubicBezTo>
                      <a:cubicBezTo>
                        <a:pt x="360" y="43"/>
                        <a:pt x="357" y="48"/>
                        <a:pt x="352" y="51"/>
                      </a:cubicBezTo>
                      <a:cubicBezTo>
                        <a:pt x="350" y="52"/>
                        <a:pt x="347" y="53"/>
                        <a:pt x="344" y="53"/>
                      </a:cubicBezTo>
                      <a:cubicBezTo>
                        <a:pt x="341" y="54"/>
                        <a:pt x="339" y="53"/>
                        <a:pt x="336" y="53"/>
                      </a:cubicBezTo>
                      <a:cubicBezTo>
                        <a:pt x="325" y="53"/>
                        <a:pt x="313" y="53"/>
                        <a:pt x="301" y="53"/>
                      </a:cubicBezTo>
                      <a:cubicBezTo>
                        <a:pt x="276" y="53"/>
                        <a:pt x="249" y="53"/>
                        <a:pt x="221" y="53"/>
                      </a:cubicBezTo>
                      <a:cubicBezTo>
                        <a:pt x="213" y="53"/>
                        <a:pt x="206" y="53"/>
                        <a:pt x="199" y="53"/>
                      </a:cubicBezTo>
                      <a:cubicBezTo>
                        <a:pt x="197" y="53"/>
                        <a:pt x="195" y="53"/>
                        <a:pt x="193" y="53"/>
                      </a:cubicBezTo>
                      <a:cubicBezTo>
                        <a:pt x="191" y="53"/>
                        <a:pt x="189" y="53"/>
                        <a:pt x="187" y="53"/>
                      </a:cubicBezTo>
                      <a:cubicBezTo>
                        <a:pt x="184" y="52"/>
                        <a:pt x="180" y="50"/>
                        <a:pt x="178" y="47"/>
                      </a:cubicBezTo>
                      <a:cubicBezTo>
                        <a:pt x="175" y="44"/>
                        <a:pt x="173" y="40"/>
                        <a:pt x="173" y="36"/>
                      </a:cubicBezTo>
                      <a:cubicBezTo>
                        <a:pt x="173" y="34"/>
                        <a:pt x="173" y="32"/>
                        <a:pt x="173" y="30"/>
                      </a:cubicBezTo>
                      <a:cubicBezTo>
                        <a:pt x="173" y="28"/>
                        <a:pt x="173" y="26"/>
                        <a:pt x="173" y="24"/>
                      </a:cubicBezTo>
                      <a:cubicBezTo>
                        <a:pt x="173" y="20"/>
                        <a:pt x="173" y="16"/>
                        <a:pt x="172" y="13"/>
                      </a:cubicBezTo>
                      <a:cubicBezTo>
                        <a:pt x="170" y="9"/>
                        <a:pt x="168" y="6"/>
                        <a:pt x="164" y="3"/>
                      </a:cubicBezTo>
                      <a:cubicBezTo>
                        <a:pt x="161" y="1"/>
                        <a:pt x="157" y="0"/>
                        <a:pt x="153" y="0"/>
                      </a:cubicBezTo>
                      <a:lnTo>
                        <a:pt x="141" y="0"/>
                      </a:lnTo>
                      <a:cubicBezTo>
                        <a:pt x="132" y="0"/>
                        <a:pt x="124" y="0"/>
                        <a:pt x="115" y="0"/>
                      </a:cubicBezTo>
                      <a:cubicBezTo>
                        <a:pt x="98" y="0"/>
                        <a:pt x="80" y="0"/>
                        <a:pt x="62" y="0"/>
                      </a:cubicBezTo>
                      <a:cubicBezTo>
                        <a:pt x="53" y="0"/>
                        <a:pt x="44" y="2"/>
                        <a:pt x="36" y="5"/>
                      </a:cubicBezTo>
                      <a:cubicBezTo>
                        <a:pt x="28" y="9"/>
                        <a:pt x="20" y="15"/>
                        <a:pt x="14" y="22"/>
                      </a:cubicBezTo>
                      <a:cubicBezTo>
                        <a:pt x="8" y="29"/>
                        <a:pt x="4" y="38"/>
                        <a:pt x="2" y="47"/>
                      </a:cubicBezTo>
                      <a:cubicBezTo>
                        <a:pt x="1" y="49"/>
                        <a:pt x="1" y="52"/>
                        <a:pt x="0" y="54"/>
                      </a:cubicBezTo>
                      <a:cubicBezTo>
                        <a:pt x="0" y="56"/>
                        <a:pt x="0" y="58"/>
                        <a:pt x="0" y="60"/>
                      </a:cubicBezTo>
                      <a:lnTo>
                        <a:pt x="0" y="454"/>
                      </a:lnTo>
                      <a:cubicBezTo>
                        <a:pt x="0" y="460"/>
                        <a:pt x="0" y="465"/>
                        <a:pt x="0" y="470"/>
                      </a:cubicBezTo>
                      <a:cubicBezTo>
                        <a:pt x="0" y="486"/>
                        <a:pt x="0" y="502"/>
                        <a:pt x="0" y="519"/>
                      </a:cubicBezTo>
                      <a:lnTo>
                        <a:pt x="0" y="1031"/>
                      </a:lnTo>
                      <a:cubicBezTo>
                        <a:pt x="0" y="1037"/>
                        <a:pt x="0" y="1044"/>
                        <a:pt x="2" y="1050"/>
                      </a:cubicBezTo>
                      <a:cubicBezTo>
                        <a:pt x="6" y="1063"/>
                        <a:pt x="15" y="1075"/>
                        <a:pt x="26" y="1082"/>
                      </a:cubicBezTo>
                      <a:cubicBezTo>
                        <a:pt x="37" y="1090"/>
                        <a:pt x="51" y="1094"/>
                        <a:pt x="64" y="1093"/>
                      </a:cubicBezTo>
                      <a:cubicBezTo>
                        <a:pt x="78" y="1093"/>
                        <a:pt x="92" y="1093"/>
                        <a:pt x="105" y="1093"/>
                      </a:cubicBezTo>
                      <a:cubicBezTo>
                        <a:pt x="132" y="1093"/>
                        <a:pt x="159" y="1093"/>
                        <a:pt x="186" y="1093"/>
                      </a:cubicBezTo>
                      <a:cubicBezTo>
                        <a:pt x="240" y="1093"/>
                        <a:pt x="293" y="1093"/>
                        <a:pt x="345" y="1093"/>
                      </a:cubicBezTo>
                      <a:cubicBezTo>
                        <a:pt x="371" y="1093"/>
                        <a:pt x="397" y="1093"/>
                        <a:pt x="422" y="1093"/>
                      </a:cubicBezTo>
                      <a:cubicBezTo>
                        <a:pt x="435" y="1093"/>
                        <a:pt x="447" y="1093"/>
                        <a:pt x="460" y="1093"/>
                      </a:cubicBezTo>
                      <a:cubicBezTo>
                        <a:pt x="472" y="1092"/>
                        <a:pt x="485" y="1087"/>
                        <a:pt x="494" y="1080"/>
                      </a:cubicBezTo>
                      <a:cubicBezTo>
                        <a:pt x="499" y="1076"/>
                        <a:pt x="502" y="1071"/>
                        <a:pt x="506" y="1066"/>
                      </a:cubicBezTo>
                      <a:cubicBezTo>
                        <a:pt x="509" y="1061"/>
                        <a:pt x="512" y="1055"/>
                        <a:pt x="514" y="1049"/>
                      </a:cubicBezTo>
                      <a:cubicBezTo>
                        <a:pt x="516" y="1044"/>
                        <a:pt x="516" y="1038"/>
                        <a:pt x="516" y="1031"/>
                      </a:cubicBezTo>
                      <a:cubicBezTo>
                        <a:pt x="516" y="1025"/>
                        <a:pt x="516" y="1019"/>
                        <a:pt x="516" y="1013"/>
                      </a:cubicBezTo>
                      <a:cubicBezTo>
                        <a:pt x="516" y="989"/>
                        <a:pt x="516" y="964"/>
                        <a:pt x="516" y="941"/>
                      </a:cubicBezTo>
                      <a:cubicBezTo>
                        <a:pt x="516" y="750"/>
                        <a:pt x="516" y="578"/>
                        <a:pt x="516" y="433"/>
                      </a:cubicBezTo>
                      <a:cubicBezTo>
                        <a:pt x="517" y="289"/>
                        <a:pt x="517" y="172"/>
                        <a:pt x="517" y="91"/>
                      </a:cubicBezTo>
                      <a:cubicBezTo>
                        <a:pt x="517" y="81"/>
                        <a:pt x="517" y="71"/>
                        <a:pt x="517" y="62"/>
                      </a:cubicBezTo>
                      <a:cubicBezTo>
                        <a:pt x="517" y="53"/>
                        <a:pt x="515" y="45"/>
                        <a:pt x="512" y="38"/>
                      </a:cubicBezTo>
                      <a:cubicBezTo>
                        <a:pt x="509" y="31"/>
                        <a:pt x="505" y="25"/>
                        <a:pt x="501" y="20"/>
                      </a:cubicBezTo>
                      <a:cubicBezTo>
                        <a:pt x="497" y="15"/>
                        <a:pt x="492" y="11"/>
                        <a:pt x="487" y="9"/>
                      </a:cubicBezTo>
                      <a:cubicBezTo>
                        <a:pt x="478" y="3"/>
                        <a:pt x="470" y="1"/>
                        <a:pt x="465" y="1"/>
                      </a:cubicBezTo>
                      <a:cubicBezTo>
                        <a:pt x="462" y="0"/>
                        <a:pt x="460" y="0"/>
                        <a:pt x="459" y="0"/>
                      </a:cubicBezTo>
                      <a:cubicBezTo>
                        <a:pt x="457" y="0"/>
                        <a:pt x="457" y="0"/>
                        <a:pt x="457" y="0"/>
                      </a:cubicBezTo>
                      <a:cubicBezTo>
                        <a:pt x="457" y="0"/>
                        <a:pt x="454" y="0"/>
                        <a:pt x="448" y="0"/>
                      </a:cubicBezTo>
                      <a:cubicBezTo>
                        <a:pt x="443" y="0"/>
                        <a:pt x="435" y="0"/>
                        <a:pt x="42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8" name="Google Shape;1088;p30"/>
                <p:cNvSpPr/>
                <p:nvPr/>
              </p:nvSpPr>
              <p:spPr>
                <a:xfrm>
                  <a:off x="1753188" y="663783"/>
                  <a:ext cx="1069655" cy="2258859"/>
                </a:xfrm>
                <a:custGeom>
                  <a:rect b="b" l="l" r="r" t="t"/>
                  <a:pathLst>
                    <a:path extrusionOk="0" h="1096" w="519">
                      <a:moveTo>
                        <a:pt x="458" y="1"/>
                      </a:moveTo>
                      <a:cubicBezTo>
                        <a:pt x="458" y="1"/>
                        <a:pt x="459" y="1"/>
                        <a:pt x="460" y="1"/>
                      </a:cubicBezTo>
                      <a:cubicBezTo>
                        <a:pt x="461" y="1"/>
                        <a:pt x="463" y="1"/>
                        <a:pt x="466" y="1"/>
                      </a:cubicBezTo>
                      <a:cubicBezTo>
                        <a:pt x="472" y="2"/>
                        <a:pt x="480" y="4"/>
                        <a:pt x="489" y="9"/>
                      </a:cubicBezTo>
                      <a:cubicBezTo>
                        <a:pt x="494" y="12"/>
                        <a:pt x="498" y="16"/>
                        <a:pt x="503" y="20"/>
                      </a:cubicBezTo>
                      <a:cubicBezTo>
                        <a:pt x="507" y="25"/>
                        <a:pt x="511" y="31"/>
                        <a:pt x="514" y="38"/>
                      </a:cubicBezTo>
                      <a:cubicBezTo>
                        <a:pt x="517" y="46"/>
                        <a:pt x="519" y="54"/>
                        <a:pt x="519" y="63"/>
                      </a:cubicBezTo>
                      <a:cubicBezTo>
                        <a:pt x="519" y="72"/>
                        <a:pt x="519" y="82"/>
                        <a:pt x="519" y="92"/>
                      </a:cubicBezTo>
                      <a:cubicBezTo>
                        <a:pt x="519" y="173"/>
                        <a:pt x="519" y="289"/>
                        <a:pt x="519" y="434"/>
                      </a:cubicBezTo>
                      <a:cubicBezTo>
                        <a:pt x="519" y="578"/>
                        <a:pt x="519" y="750"/>
                        <a:pt x="519" y="941"/>
                      </a:cubicBezTo>
                      <a:cubicBezTo>
                        <a:pt x="519" y="965"/>
                        <a:pt x="519" y="989"/>
                        <a:pt x="519" y="1014"/>
                      </a:cubicBezTo>
                      <a:cubicBezTo>
                        <a:pt x="519" y="1020"/>
                        <a:pt x="519" y="1026"/>
                        <a:pt x="519" y="1032"/>
                      </a:cubicBezTo>
                      <a:cubicBezTo>
                        <a:pt x="519" y="1038"/>
                        <a:pt x="519" y="1045"/>
                        <a:pt x="517" y="1051"/>
                      </a:cubicBezTo>
                      <a:cubicBezTo>
                        <a:pt x="515" y="1057"/>
                        <a:pt x="513" y="1063"/>
                        <a:pt x="509" y="1068"/>
                      </a:cubicBezTo>
                      <a:cubicBezTo>
                        <a:pt x="506" y="1073"/>
                        <a:pt x="501" y="1078"/>
                        <a:pt x="496" y="1082"/>
                      </a:cubicBezTo>
                      <a:cubicBezTo>
                        <a:pt x="487" y="1090"/>
                        <a:pt x="474" y="1095"/>
                        <a:pt x="461" y="1095"/>
                      </a:cubicBezTo>
                      <a:cubicBezTo>
                        <a:pt x="449" y="1096"/>
                        <a:pt x="436" y="1095"/>
                        <a:pt x="423" y="1096"/>
                      </a:cubicBezTo>
                      <a:cubicBezTo>
                        <a:pt x="398" y="1096"/>
                        <a:pt x="372" y="1096"/>
                        <a:pt x="346" y="1096"/>
                      </a:cubicBezTo>
                      <a:cubicBezTo>
                        <a:pt x="294" y="1096"/>
                        <a:pt x="241" y="1096"/>
                        <a:pt x="188" y="1096"/>
                      </a:cubicBezTo>
                      <a:cubicBezTo>
                        <a:pt x="161" y="1096"/>
                        <a:pt x="134" y="1096"/>
                        <a:pt x="107" y="1096"/>
                      </a:cubicBezTo>
                      <a:cubicBezTo>
                        <a:pt x="93" y="1096"/>
                        <a:pt x="79" y="1096"/>
                        <a:pt x="66" y="1096"/>
                      </a:cubicBezTo>
                      <a:cubicBezTo>
                        <a:pt x="52" y="1096"/>
                        <a:pt x="38" y="1093"/>
                        <a:pt x="26" y="1085"/>
                      </a:cubicBezTo>
                      <a:cubicBezTo>
                        <a:pt x="15" y="1077"/>
                        <a:pt x="6" y="1065"/>
                        <a:pt x="2" y="1051"/>
                      </a:cubicBezTo>
                      <a:cubicBezTo>
                        <a:pt x="0" y="1045"/>
                        <a:pt x="0" y="1038"/>
                        <a:pt x="0" y="1031"/>
                      </a:cubicBezTo>
                      <a:cubicBezTo>
                        <a:pt x="0" y="1024"/>
                        <a:pt x="0" y="1017"/>
                        <a:pt x="0" y="1010"/>
                      </a:cubicBezTo>
                      <a:cubicBezTo>
                        <a:pt x="0" y="983"/>
                        <a:pt x="0" y="956"/>
                        <a:pt x="0" y="929"/>
                      </a:cubicBezTo>
                      <a:cubicBezTo>
                        <a:pt x="0" y="876"/>
                        <a:pt x="0" y="823"/>
                        <a:pt x="0" y="771"/>
                      </a:cubicBezTo>
                      <a:cubicBezTo>
                        <a:pt x="0" y="667"/>
                        <a:pt x="0" y="567"/>
                        <a:pt x="0" y="471"/>
                      </a:cubicBezTo>
                      <a:cubicBezTo>
                        <a:pt x="0" y="376"/>
                        <a:pt x="0" y="285"/>
                        <a:pt x="0" y="200"/>
                      </a:cubicBezTo>
                      <a:cubicBezTo>
                        <a:pt x="0" y="157"/>
                        <a:pt x="0" y="116"/>
                        <a:pt x="0" y="77"/>
                      </a:cubicBezTo>
                      <a:cubicBezTo>
                        <a:pt x="0" y="72"/>
                        <a:pt x="0" y="67"/>
                        <a:pt x="0" y="62"/>
                      </a:cubicBezTo>
                      <a:cubicBezTo>
                        <a:pt x="0" y="60"/>
                        <a:pt x="0" y="57"/>
                        <a:pt x="0" y="55"/>
                      </a:cubicBezTo>
                      <a:cubicBezTo>
                        <a:pt x="1" y="52"/>
                        <a:pt x="1" y="50"/>
                        <a:pt x="1" y="48"/>
                      </a:cubicBezTo>
                      <a:cubicBezTo>
                        <a:pt x="4" y="38"/>
                        <a:pt x="8" y="29"/>
                        <a:pt x="14" y="22"/>
                      </a:cubicBezTo>
                      <a:cubicBezTo>
                        <a:pt x="20" y="15"/>
                        <a:pt x="28" y="9"/>
                        <a:pt x="37" y="5"/>
                      </a:cubicBezTo>
                      <a:cubicBezTo>
                        <a:pt x="45" y="1"/>
                        <a:pt x="55" y="0"/>
                        <a:pt x="64" y="0"/>
                      </a:cubicBezTo>
                      <a:cubicBezTo>
                        <a:pt x="82" y="0"/>
                        <a:pt x="99" y="0"/>
                        <a:pt x="117" y="0"/>
                      </a:cubicBezTo>
                      <a:cubicBezTo>
                        <a:pt x="125" y="0"/>
                        <a:pt x="134" y="0"/>
                        <a:pt x="142" y="0"/>
                      </a:cubicBezTo>
                      <a:cubicBezTo>
                        <a:pt x="146" y="0"/>
                        <a:pt x="150" y="0"/>
                        <a:pt x="154" y="0"/>
                      </a:cubicBezTo>
                      <a:cubicBezTo>
                        <a:pt x="159" y="0"/>
                        <a:pt x="163" y="1"/>
                        <a:pt x="166" y="3"/>
                      </a:cubicBezTo>
                      <a:cubicBezTo>
                        <a:pt x="170" y="6"/>
                        <a:pt x="172" y="9"/>
                        <a:pt x="174" y="13"/>
                      </a:cubicBezTo>
                      <a:cubicBezTo>
                        <a:pt x="175" y="17"/>
                        <a:pt x="175" y="21"/>
                        <a:pt x="175" y="25"/>
                      </a:cubicBezTo>
                      <a:cubicBezTo>
                        <a:pt x="175" y="27"/>
                        <a:pt x="175" y="29"/>
                        <a:pt x="175" y="31"/>
                      </a:cubicBezTo>
                      <a:cubicBezTo>
                        <a:pt x="175" y="33"/>
                        <a:pt x="175" y="35"/>
                        <a:pt x="175" y="37"/>
                      </a:cubicBezTo>
                      <a:cubicBezTo>
                        <a:pt x="176" y="41"/>
                        <a:pt x="177" y="44"/>
                        <a:pt x="180" y="47"/>
                      </a:cubicBezTo>
                      <a:cubicBezTo>
                        <a:pt x="182" y="50"/>
                        <a:pt x="185" y="52"/>
                        <a:pt x="189" y="53"/>
                      </a:cubicBezTo>
                      <a:cubicBezTo>
                        <a:pt x="191" y="53"/>
                        <a:pt x="193" y="53"/>
                        <a:pt x="194" y="53"/>
                      </a:cubicBezTo>
                      <a:cubicBezTo>
                        <a:pt x="196" y="53"/>
                        <a:pt x="198" y="53"/>
                        <a:pt x="200" y="53"/>
                      </a:cubicBezTo>
                      <a:cubicBezTo>
                        <a:pt x="207" y="53"/>
                        <a:pt x="215" y="53"/>
                        <a:pt x="222" y="53"/>
                      </a:cubicBezTo>
                      <a:cubicBezTo>
                        <a:pt x="251" y="53"/>
                        <a:pt x="277" y="53"/>
                        <a:pt x="302" y="53"/>
                      </a:cubicBezTo>
                      <a:cubicBezTo>
                        <a:pt x="314" y="53"/>
                        <a:pt x="326" y="53"/>
                        <a:pt x="337" y="53"/>
                      </a:cubicBezTo>
                      <a:cubicBezTo>
                        <a:pt x="340" y="53"/>
                        <a:pt x="343" y="53"/>
                        <a:pt x="345" y="53"/>
                      </a:cubicBezTo>
                      <a:cubicBezTo>
                        <a:pt x="348" y="53"/>
                        <a:pt x="351" y="52"/>
                        <a:pt x="353" y="51"/>
                      </a:cubicBezTo>
                      <a:cubicBezTo>
                        <a:pt x="357" y="48"/>
                        <a:pt x="360" y="43"/>
                        <a:pt x="361" y="38"/>
                      </a:cubicBezTo>
                      <a:cubicBezTo>
                        <a:pt x="362" y="36"/>
                        <a:pt x="362" y="33"/>
                        <a:pt x="362" y="31"/>
                      </a:cubicBezTo>
                      <a:cubicBezTo>
                        <a:pt x="362" y="29"/>
                        <a:pt x="362" y="27"/>
                        <a:pt x="362" y="24"/>
                      </a:cubicBezTo>
                      <a:cubicBezTo>
                        <a:pt x="362" y="22"/>
                        <a:pt x="362" y="19"/>
                        <a:pt x="362" y="17"/>
                      </a:cubicBezTo>
                      <a:cubicBezTo>
                        <a:pt x="363" y="14"/>
                        <a:pt x="363" y="12"/>
                        <a:pt x="364" y="10"/>
                      </a:cubicBezTo>
                      <a:cubicBezTo>
                        <a:pt x="367" y="6"/>
                        <a:pt x="370" y="3"/>
                        <a:pt x="374" y="2"/>
                      </a:cubicBezTo>
                      <a:cubicBezTo>
                        <a:pt x="378" y="0"/>
                        <a:pt x="382" y="0"/>
                        <a:pt x="386" y="0"/>
                      </a:cubicBezTo>
                      <a:cubicBezTo>
                        <a:pt x="402" y="0"/>
                        <a:pt x="415" y="0"/>
                        <a:pt x="425" y="1"/>
                      </a:cubicBezTo>
                      <a:cubicBezTo>
                        <a:pt x="436" y="1"/>
                        <a:pt x="444" y="1"/>
                        <a:pt x="450" y="1"/>
                      </a:cubicBezTo>
                      <a:cubicBezTo>
                        <a:pt x="455" y="1"/>
                        <a:pt x="458" y="1"/>
                        <a:pt x="458" y="1"/>
                      </a:cubicBezTo>
                      <a:cubicBezTo>
                        <a:pt x="458" y="1"/>
                        <a:pt x="455" y="1"/>
                        <a:pt x="450" y="1"/>
                      </a:cubicBezTo>
                      <a:cubicBezTo>
                        <a:pt x="444" y="1"/>
                        <a:pt x="436" y="1"/>
                        <a:pt x="425" y="1"/>
                      </a:cubicBezTo>
                      <a:cubicBezTo>
                        <a:pt x="415" y="1"/>
                        <a:pt x="402" y="1"/>
                        <a:pt x="386" y="1"/>
                      </a:cubicBezTo>
                      <a:cubicBezTo>
                        <a:pt x="382" y="1"/>
                        <a:pt x="378" y="0"/>
                        <a:pt x="374" y="2"/>
                      </a:cubicBezTo>
                      <a:cubicBezTo>
                        <a:pt x="370" y="4"/>
                        <a:pt x="367" y="7"/>
                        <a:pt x="365" y="11"/>
                      </a:cubicBezTo>
                      <a:cubicBezTo>
                        <a:pt x="364" y="12"/>
                        <a:pt x="363" y="15"/>
                        <a:pt x="363" y="17"/>
                      </a:cubicBezTo>
                      <a:cubicBezTo>
                        <a:pt x="362" y="19"/>
                        <a:pt x="362" y="21"/>
                        <a:pt x="362" y="24"/>
                      </a:cubicBezTo>
                      <a:cubicBezTo>
                        <a:pt x="362" y="26"/>
                        <a:pt x="362" y="29"/>
                        <a:pt x="362" y="31"/>
                      </a:cubicBezTo>
                      <a:cubicBezTo>
                        <a:pt x="362" y="34"/>
                        <a:pt x="363" y="36"/>
                        <a:pt x="362" y="39"/>
                      </a:cubicBezTo>
                      <a:cubicBezTo>
                        <a:pt x="361" y="44"/>
                        <a:pt x="358" y="48"/>
                        <a:pt x="353" y="51"/>
                      </a:cubicBezTo>
                      <a:cubicBezTo>
                        <a:pt x="351" y="53"/>
                        <a:pt x="348" y="54"/>
                        <a:pt x="345" y="54"/>
                      </a:cubicBezTo>
                      <a:cubicBezTo>
                        <a:pt x="343" y="54"/>
                        <a:pt x="340" y="54"/>
                        <a:pt x="337" y="54"/>
                      </a:cubicBezTo>
                      <a:cubicBezTo>
                        <a:pt x="326" y="54"/>
                        <a:pt x="314" y="54"/>
                        <a:pt x="302" y="54"/>
                      </a:cubicBezTo>
                      <a:cubicBezTo>
                        <a:pt x="277" y="54"/>
                        <a:pt x="251" y="54"/>
                        <a:pt x="222" y="54"/>
                      </a:cubicBezTo>
                      <a:lnTo>
                        <a:pt x="200" y="54"/>
                      </a:lnTo>
                      <a:cubicBezTo>
                        <a:pt x="198" y="54"/>
                        <a:pt x="195" y="54"/>
                        <a:pt x="194" y="54"/>
                      </a:cubicBezTo>
                      <a:cubicBezTo>
                        <a:pt x="192" y="54"/>
                        <a:pt x="191" y="54"/>
                        <a:pt x="189" y="54"/>
                      </a:cubicBezTo>
                      <a:cubicBezTo>
                        <a:pt x="185" y="53"/>
                        <a:pt x="182" y="50"/>
                        <a:pt x="179" y="47"/>
                      </a:cubicBezTo>
                      <a:cubicBezTo>
                        <a:pt x="176" y="44"/>
                        <a:pt x="175" y="41"/>
                        <a:pt x="174" y="37"/>
                      </a:cubicBezTo>
                      <a:cubicBezTo>
                        <a:pt x="174" y="35"/>
                        <a:pt x="174" y="33"/>
                        <a:pt x="174" y="31"/>
                      </a:cubicBezTo>
                      <a:cubicBezTo>
                        <a:pt x="174" y="29"/>
                        <a:pt x="174" y="27"/>
                        <a:pt x="174" y="25"/>
                      </a:cubicBezTo>
                      <a:cubicBezTo>
                        <a:pt x="174" y="21"/>
                        <a:pt x="174" y="17"/>
                        <a:pt x="173" y="13"/>
                      </a:cubicBezTo>
                      <a:cubicBezTo>
                        <a:pt x="172" y="10"/>
                        <a:pt x="169" y="6"/>
                        <a:pt x="166" y="4"/>
                      </a:cubicBezTo>
                      <a:cubicBezTo>
                        <a:pt x="162" y="2"/>
                        <a:pt x="159" y="1"/>
                        <a:pt x="154" y="1"/>
                      </a:cubicBezTo>
                      <a:lnTo>
                        <a:pt x="117" y="1"/>
                      </a:lnTo>
                      <a:cubicBezTo>
                        <a:pt x="99" y="1"/>
                        <a:pt x="82" y="1"/>
                        <a:pt x="64" y="1"/>
                      </a:cubicBezTo>
                      <a:cubicBezTo>
                        <a:pt x="55" y="1"/>
                        <a:pt x="46" y="2"/>
                        <a:pt x="37" y="6"/>
                      </a:cubicBezTo>
                      <a:cubicBezTo>
                        <a:pt x="29" y="10"/>
                        <a:pt x="21" y="15"/>
                        <a:pt x="15" y="23"/>
                      </a:cubicBezTo>
                      <a:cubicBezTo>
                        <a:pt x="9" y="30"/>
                        <a:pt x="5" y="38"/>
                        <a:pt x="3" y="48"/>
                      </a:cubicBezTo>
                      <a:cubicBezTo>
                        <a:pt x="2" y="50"/>
                        <a:pt x="2" y="52"/>
                        <a:pt x="2" y="55"/>
                      </a:cubicBezTo>
                      <a:cubicBezTo>
                        <a:pt x="1" y="57"/>
                        <a:pt x="1" y="60"/>
                        <a:pt x="1" y="62"/>
                      </a:cubicBezTo>
                      <a:cubicBezTo>
                        <a:pt x="1" y="67"/>
                        <a:pt x="1" y="72"/>
                        <a:pt x="1" y="77"/>
                      </a:cubicBezTo>
                      <a:cubicBezTo>
                        <a:pt x="1" y="116"/>
                        <a:pt x="1" y="157"/>
                        <a:pt x="1" y="200"/>
                      </a:cubicBezTo>
                      <a:cubicBezTo>
                        <a:pt x="1" y="285"/>
                        <a:pt x="1" y="376"/>
                        <a:pt x="1" y="471"/>
                      </a:cubicBezTo>
                      <a:cubicBezTo>
                        <a:pt x="1" y="567"/>
                        <a:pt x="1" y="667"/>
                        <a:pt x="1" y="771"/>
                      </a:cubicBezTo>
                      <a:cubicBezTo>
                        <a:pt x="1" y="823"/>
                        <a:pt x="1" y="875"/>
                        <a:pt x="1" y="929"/>
                      </a:cubicBezTo>
                      <a:cubicBezTo>
                        <a:pt x="1" y="956"/>
                        <a:pt x="1" y="983"/>
                        <a:pt x="1" y="1010"/>
                      </a:cubicBezTo>
                      <a:cubicBezTo>
                        <a:pt x="1" y="1017"/>
                        <a:pt x="1" y="1024"/>
                        <a:pt x="1" y="1031"/>
                      </a:cubicBezTo>
                      <a:cubicBezTo>
                        <a:pt x="1" y="1037"/>
                        <a:pt x="2" y="1044"/>
                        <a:pt x="4" y="1051"/>
                      </a:cubicBezTo>
                      <a:cubicBezTo>
                        <a:pt x="8" y="1064"/>
                        <a:pt x="16" y="1075"/>
                        <a:pt x="27" y="1083"/>
                      </a:cubicBezTo>
                      <a:cubicBezTo>
                        <a:pt x="38" y="1091"/>
                        <a:pt x="52" y="1094"/>
                        <a:pt x="66" y="1094"/>
                      </a:cubicBezTo>
                      <a:cubicBezTo>
                        <a:pt x="79" y="1094"/>
                        <a:pt x="93" y="1094"/>
                        <a:pt x="107" y="1094"/>
                      </a:cubicBezTo>
                      <a:cubicBezTo>
                        <a:pt x="134" y="1094"/>
                        <a:pt x="161" y="1094"/>
                        <a:pt x="188" y="1094"/>
                      </a:cubicBezTo>
                      <a:cubicBezTo>
                        <a:pt x="241" y="1094"/>
                        <a:pt x="294" y="1094"/>
                        <a:pt x="346" y="1094"/>
                      </a:cubicBezTo>
                      <a:cubicBezTo>
                        <a:pt x="372" y="1094"/>
                        <a:pt x="398" y="1094"/>
                        <a:pt x="423" y="1094"/>
                      </a:cubicBezTo>
                      <a:cubicBezTo>
                        <a:pt x="436" y="1094"/>
                        <a:pt x="449" y="1094"/>
                        <a:pt x="461" y="1094"/>
                      </a:cubicBezTo>
                      <a:cubicBezTo>
                        <a:pt x="474" y="1093"/>
                        <a:pt x="486" y="1088"/>
                        <a:pt x="495" y="1080"/>
                      </a:cubicBezTo>
                      <a:cubicBezTo>
                        <a:pt x="500" y="1076"/>
                        <a:pt x="504" y="1072"/>
                        <a:pt x="508" y="1067"/>
                      </a:cubicBezTo>
                      <a:cubicBezTo>
                        <a:pt x="511" y="1062"/>
                        <a:pt x="514" y="1056"/>
                        <a:pt x="515" y="1050"/>
                      </a:cubicBezTo>
                      <a:cubicBezTo>
                        <a:pt x="517" y="1044"/>
                        <a:pt x="517" y="1038"/>
                        <a:pt x="518" y="1032"/>
                      </a:cubicBezTo>
                      <a:cubicBezTo>
                        <a:pt x="518" y="1026"/>
                        <a:pt x="518" y="1020"/>
                        <a:pt x="518" y="1014"/>
                      </a:cubicBezTo>
                      <a:cubicBezTo>
                        <a:pt x="518" y="989"/>
                        <a:pt x="518" y="965"/>
                        <a:pt x="518" y="941"/>
                      </a:cubicBezTo>
                      <a:cubicBezTo>
                        <a:pt x="518" y="750"/>
                        <a:pt x="518" y="578"/>
                        <a:pt x="518" y="434"/>
                      </a:cubicBezTo>
                      <a:cubicBezTo>
                        <a:pt x="518" y="289"/>
                        <a:pt x="518" y="172"/>
                        <a:pt x="518" y="92"/>
                      </a:cubicBezTo>
                      <a:cubicBezTo>
                        <a:pt x="518" y="81"/>
                        <a:pt x="518" y="72"/>
                        <a:pt x="518" y="63"/>
                      </a:cubicBezTo>
                      <a:cubicBezTo>
                        <a:pt x="518" y="54"/>
                        <a:pt x="517" y="47"/>
                        <a:pt x="514" y="39"/>
                      </a:cubicBezTo>
                      <a:cubicBezTo>
                        <a:pt x="511" y="32"/>
                        <a:pt x="506" y="26"/>
                        <a:pt x="502" y="21"/>
                      </a:cubicBezTo>
                      <a:cubicBezTo>
                        <a:pt x="497" y="17"/>
                        <a:pt x="493" y="12"/>
                        <a:pt x="489" y="9"/>
                      </a:cubicBezTo>
                      <a:cubicBezTo>
                        <a:pt x="479" y="4"/>
                        <a:pt x="471" y="2"/>
                        <a:pt x="466" y="1"/>
                      </a:cubicBezTo>
                      <a:cubicBezTo>
                        <a:pt x="463" y="1"/>
                        <a:pt x="461" y="1"/>
                        <a:pt x="460" y="1"/>
                      </a:cubicBezTo>
                      <a:cubicBezTo>
                        <a:pt x="459" y="1"/>
                        <a:pt x="458" y="1"/>
                        <a:pt x="458" y="1"/>
                      </a:cubicBezTo>
                      <a:close/>
                    </a:path>
                  </a:pathLst>
                </a:custGeom>
                <a:solidFill>
                  <a:schemeClr val="dk1"/>
                </a:solidFill>
                <a:ln cap="flat" cmpd="sng" w="9525">
                  <a:solidFill>
                    <a:schemeClr val="dk1"/>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9" name="Google Shape;1089;p30"/>
                <p:cNvSpPr/>
                <p:nvPr/>
              </p:nvSpPr>
              <p:spPr>
                <a:xfrm>
                  <a:off x="2629112" y="867823"/>
                  <a:ext cx="92745" cy="2061"/>
                </a:xfrm>
                <a:custGeom>
                  <a:rect b="b" l="l" r="r" t="t"/>
                  <a:pathLst>
                    <a:path extrusionOk="0" h="1" w="45">
                      <a:moveTo>
                        <a:pt x="45" y="0"/>
                      </a:moveTo>
                      <a:cubicBezTo>
                        <a:pt x="45" y="0"/>
                        <a:pt x="35" y="1"/>
                        <a:pt x="22" y="1"/>
                      </a:cubicBezTo>
                      <a:cubicBezTo>
                        <a:pt x="10" y="1"/>
                        <a:pt x="0" y="1"/>
                        <a:pt x="0" y="0"/>
                      </a:cubicBezTo>
                      <a:cubicBezTo>
                        <a:pt x="0" y="0"/>
                        <a:pt x="10" y="0"/>
                        <a:pt x="22" y="0"/>
                      </a:cubicBezTo>
                      <a:cubicBezTo>
                        <a:pt x="35" y="0"/>
                        <a:pt x="45" y="0"/>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0" name="Google Shape;1090;p30"/>
                <p:cNvSpPr/>
                <p:nvPr/>
              </p:nvSpPr>
              <p:spPr>
                <a:xfrm>
                  <a:off x="2629112" y="890494"/>
                  <a:ext cx="92745" cy="2061"/>
                </a:xfrm>
                <a:custGeom>
                  <a:rect b="b" l="l" r="r" t="t"/>
                  <a:pathLst>
                    <a:path extrusionOk="0" h="1" w="45">
                      <a:moveTo>
                        <a:pt x="45" y="1"/>
                      </a:moveTo>
                      <a:cubicBezTo>
                        <a:pt x="45" y="1"/>
                        <a:pt x="35" y="1"/>
                        <a:pt x="22" y="1"/>
                      </a:cubicBezTo>
                      <a:cubicBezTo>
                        <a:pt x="10" y="1"/>
                        <a:pt x="0" y="1"/>
                        <a:pt x="0" y="1"/>
                      </a:cubicBezTo>
                      <a:cubicBezTo>
                        <a:pt x="0" y="1"/>
                        <a:pt x="10" y="0"/>
                        <a:pt x="22" y="0"/>
                      </a:cubicBezTo>
                      <a:cubicBezTo>
                        <a:pt x="35" y="0"/>
                        <a:pt x="45" y="0"/>
                        <a:pt x="45" y="1"/>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1" name="Google Shape;1091;p30"/>
                <p:cNvSpPr/>
                <p:nvPr/>
              </p:nvSpPr>
              <p:spPr>
                <a:xfrm>
                  <a:off x="2629112" y="915226"/>
                  <a:ext cx="92745" cy="2061"/>
                </a:xfrm>
                <a:custGeom>
                  <a:rect b="b" l="l" r="r" t="t"/>
                  <a:pathLst>
                    <a:path extrusionOk="0" h="1" w="45">
                      <a:moveTo>
                        <a:pt x="45" y="0"/>
                      </a:moveTo>
                      <a:cubicBezTo>
                        <a:pt x="45" y="0"/>
                        <a:pt x="35" y="1"/>
                        <a:pt x="23" y="1"/>
                      </a:cubicBezTo>
                      <a:cubicBezTo>
                        <a:pt x="10" y="1"/>
                        <a:pt x="0" y="1"/>
                        <a:pt x="0" y="0"/>
                      </a:cubicBezTo>
                      <a:cubicBezTo>
                        <a:pt x="0" y="0"/>
                        <a:pt x="10" y="0"/>
                        <a:pt x="23" y="0"/>
                      </a:cubicBezTo>
                      <a:cubicBezTo>
                        <a:pt x="35" y="0"/>
                        <a:pt x="45" y="0"/>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2" name="Google Shape;1092;p30"/>
                <p:cNvSpPr/>
                <p:nvPr/>
              </p:nvSpPr>
              <p:spPr>
                <a:xfrm>
                  <a:off x="2093253" y="1199644"/>
                  <a:ext cx="416320" cy="416323"/>
                </a:xfrm>
                <a:custGeom>
                  <a:rect b="b" l="l" r="r" t="t"/>
                  <a:pathLst>
                    <a:path extrusionOk="0" h="202" w="202">
                      <a:moveTo>
                        <a:pt x="117" y="1"/>
                      </a:moveTo>
                      <a:cubicBezTo>
                        <a:pt x="134" y="3"/>
                        <a:pt x="151" y="11"/>
                        <a:pt x="165" y="22"/>
                      </a:cubicBezTo>
                      <a:cubicBezTo>
                        <a:pt x="179" y="33"/>
                        <a:pt x="189" y="47"/>
                        <a:pt x="196" y="64"/>
                      </a:cubicBezTo>
                      <a:cubicBezTo>
                        <a:pt x="202" y="81"/>
                        <a:pt x="203" y="99"/>
                        <a:pt x="201" y="116"/>
                      </a:cubicBezTo>
                      <a:cubicBezTo>
                        <a:pt x="198" y="134"/>
                        <a:pt x="191" y="150"/>
                        <a:pt x="180" y="164"/>
                      </a:cubicBezTo>
                      <a:cubicBezTo>
                        <a:pt x="169" y="178"/>
                        <a:pt x="155" y="189"/>
                        <a:pt x="138" y="195"/>
                      </a:cubicBezTo>
                      <a:cubicBezTo>
                        <a:pt x="121" y="201"/>
                        <a:pt x="103" y="203"/>
                        <a:pt x="86" y="201"/>
                      </a:cubicBezTo>
                      <a:cubicBezTo>
                        <a:pt x="68" y="198"/>
                        <a:pt x="52" y="192"/>
                        <a:pt x="38" y="180"/>
                      </a:cubicBezTo>
                      <a:cubicBezTo>
                        <a:pt x="24" y="169"/>
                        <a:pt x="13" y="154"/>
                        <a:pt x="7" y="137"/>
                      </a:cubicBezTo>
                      <a:cubicBezTo>
                        <a:pt x="1" y="121"/>
                        <a:pt x="-1" y="103"/>
                        <a:pt x="1" y="85"/>
                      </a:cubicBezTo>
                      <a:cubicBezTo>
                        <a:pt x="4" y="68"/>
                        <a:pt x="10" y="51"/>
                        <a:pt x="22" y="37"/>
                      </a:cubicBezTo>
                      <a:cubicBezTo>
                        <a:pt x="33" y="23"/>
                        <a:pt x="48" y="13"/>
                        <a:pt x="65" y="6"/>
                      </a:cubicBezTo>
                      <a:cubicBezTo>
                        <a:pt x="81" y="0"/>
                        <a:pt x="99" y="-2"/>
                        <a:pt x="117" y="1"/>
                      </a:cubicBezTo>
                      <a:close/>
                    </a:path>
                  </a:pathLst>
                </a:custGeom>
                <a:solidFill>
                  <a:schemeClr val="lt2"/>
                </a:solidFill>
                <a:ln>
                  <a:noFill/>
                </a:ln>
              </p:spPr>
              <p:txBody>
                <a:bodyPr anchorCtr="1" anchor="ctr" bIns="27700" lIns="90000" spcFirstLastPara="1" rIns="90000" wrap="square" tIns="27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3" name="Google Shape;1093;p30"/>
                <p:cNvSpPr/>
                <p:nvPr/>
              </p:nvSpPr>
              <p:spPr>
                <a:xfrm>
                  <a:off x="2231340" y="1403684"/>
                  <a:ext cx="142208" cy="88623"/>
                </a:xfrm>
                <a:custGeom>
                  <a:rect b="b" l="l" r="r" t="t"/>
                  <a:pathLst>
                    <a:path extrusionOk="0" h="43" w="69">
                      <a:moveTo>
                        <a:pt x="69" y="43"/>
                      </a:moveTo>
                      <a:lnTo>
                        <a:pt x="0" y="43"/>
                      </a:lnTo>
                      <a:lnTo>
                        <a:pt x="0" y="34"/>
                      </a:lnTo>
                      <a:cubicBezTo>
                        <a:pt x="0" y="15"/>
                        <a:pt x="15" y="0"/>
                        <a:pt x="34" y="0"/>
                      </a:cubicBezTo>
                      <a:lnTo>
                        <a:pt x="34" y="0"/>
                      </a:lnTo>
                      <a:cubicBezTo>
                        <a:pt x="54" y="0"/>
                        <a:pt x="69" y="15"/>
                        <a:pt x="69" y="34"/>
                      </a:cubicBezTo>
                      <a:lnTo>
                        <a:pt x="69" y="43"/>
                      </a:ln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4" name="Google Shape;1094;p30"/>
                <p:cNvSpPr/>
                <p:nvPr/>
              </p:nvSpPr>
              <p:spPr>
                <a:xfrm>
                  <a:off x="2260193" y="1323305"/>
                  <a:ext cx="84501" cy="84501"/>
                </a:xfrm>
                <a:custGeom>
                  <a:rect b="b" l="l" r="r" t="t"/>
                  <a:pathLst>
                    <a:path extrusionOk="0" h="41" w="41">
                      <a:moveTo>
                        <a:pt x="41" y="21"/>
                      </a:moveTo>
                      <a:cubicBezTo>
                        <a:pt x="41" y="24"/>
                        <a:pt x="40" y="28"/>
                        <a:pt x="38" y="31"/>
                      </a:cubicBezTo>
                      <a:cubicBezTo>
                        <a:pt x="36" y="34"/>
                        <a:pt x="34" y="37"/>
                        <a:pt x="31" y="38"/>
                      </a:cubicBezTo>
                      <a:cubicBezTo>
                        <a:pt x="27" y="40"/>
                        <a:pt x="23" y="41"/>
                        <a:pt x="20" y="41"/>
                      </a:cubicBezTo>
                      <a:cubicBezTo>
                        <a:pt x="16" y="41"/>
                        <a:pt x="13" y="40"/>
                        <a:pt x="10" y="38"/>
                      </a:cubicBezTo>
                      <a:cubicBezTo>
                        <a:pt x="7" y="37"/>
                        <a:pt x="4" y="34"/>
                        <a:pt x="3" y="31"/>
                      </a:cubicBezTo>
                      <a:cubicBezTo>
                        <a:pt x="1" y="28"/>
                        <a:pt x="0" y="24"/>
                        <a:pt x="0" y="21"/>
                      </a:cubicBezTo>
                      <a:cubicBezTo>
                        <a:pt x="0" y="17"/>
                        <a:pt x="1" y="14"/>
                        <a:pt x="3" y="10"/>
                      </a:cubicBezTo>
                      <a:cubicBezTo>
                        <a:pt x="4" y="7"/>
                        <a:pt x="7" y="5"/>
                        <a:pt x="10" y="3"/>
                      </a:cubicBezTo>
                      <a:cubicBezTo>
                        <a:pt x="13" y="1"/>
                        <a:pt x="17" y="0"/>
                        <a:pt x="20" y="0"/>
                      </a:cubicBezTo>
                      <a:cubicBezTo>
                        <a:pt x="24" y="0"/>
                        <a:pt x="27" y="1"/>
                        <a:pt x="31" y="3"/>
                      </a:cubicBezTo>
                      <a:cubicBezTo>
                        <a:pt x="34" y="5"/>
                        <a:pt x="36" y="7"/>
                        <a:pt x="38" y="10"/>
                      </a:cubicBezTo>
                      <a:cubicBezTo>
                        <a:pt x="40" y="14"/>
                        <a:pt x="41" y="17"/>
                        <a:pt x="41" y="21"/>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5" name="Google Shape;1095;p30"/>
                <p:cNvSpPr/>
                <p:nvPr/>
              </p:nvSpPr>
              <p:spPr>
                <a:xfrm>
                  <a:off x="1930434" y="1855043"/>
                  <a:ext cx="702798" cy="144270"/>
                </a:xfrm>
                <a:custGeom>
                  <a:rect b="b" l="l" r="r" t="t"/>
                  <a:pathLst>
                    <a:path extrusionOk="0" h="70" w="341">
                      <a:moveTo>
                        <a:pt x="0" y="0"/>
                      </a:moveTo>
                      <a:lnTo>
                        <a:pt x="341" y="0"/>
                      </a:lnTo>
                      <a:lnTo>
                        <a:pt x="341" y="70"/>
                      </a:lnTo>
                      <a:lnTo>
                        <a:pt x="0" y="70"/>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6" name="Google Shape;1096;p30"/>
                <p:cNvSpPr/>
                <p:nvPr/>
              </p:nvSpPr>
              <p:spPr>
                <a:xfrm>
                  <a:off x="1930434" y="2065266"/>
                  <a:ext cx="702798" cy="142209"/>
                </a:xfrm>
                <a:custGeom>
                  <a:rect b="b" l="l" r="r" t="t"/>
                  <a:pathLst>
                    <a:path extrusionOk="0" h="69" w="341">
                      <a:moveTo>
                        <a:pt x="0" y="0"/>
                      </a:moveTo>
                      <a:lnTo>
                        <a:pt x="341" y="0"/>
                      </a:lnTo>
                      <a:lnTo>
                        <a:pt x="341" y="69"/>
                      </a:lnTo>
                      <a:lnTo>
                        <a:pt x="0" y="69"/>
                      </a:lnTo>
                      <a:lnTo>
                        <a:pt x="0" y="0"/>
                      </a:ln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7" name="Google Shape;1097;p30"/>
                <p:cNvSpPr/>
                <p:nvPr/>
              </p:nvSpPr>
              <p:spPr>
                <a:xfrm>
                  <a:off x="2039667" y="2349684"/>
                  <a:ext cx="496699" cy="144270"/>
                </a:xfrm>
                <a:custGeom>
                  <a:rect b="b" l="l" r="r" t="t"/>
                  <a:pathLst>
                    <a:path extrusionOk="0" h="70" w="241">
                      <a:moveTo>
                        <a:pt x="206" y="70"/>
                      </a:moveTo>
                      <a:lnTo>
                        <a:pt x="35" y="70"/>
                      </a:lnTo>
                      <a:cubicBezTo>
                        <a:pt x="16" y="70"/>
                        <a:pt x="0" y="54"/>
                        <a:pt x="0" y="35"/>
                      </a:cubicBezTo>
                      <a:lnTo>
                        <a:pt x="0" y="35"/>
                      </a:lnTo>
                      <a:cubicBezTo>
                        <a:pt x="0" y="16"/>
                        <a:pt x="16" y="0"/>
                        <a:pt x="35" y="0"/>
                      </a:cubicBezTo>
                      <a:lnTo>
                        <a:pt x="206" y="0"/>
                      </a:lnTo>
                      <a:cubicBezTo>
                        <a:pt x="225" y="0"/>
                        <a:pt x="241" y="16"/>
                        <a:pt x="241" y="35"/>
                      </a:cubicBezTo>
                      <a:lnTo>
                        <a:pt x="241" y="35"/>
                      </a:lnTo>
                      <a:cubicBezTo>
                        <a:pt x="241" y="54"/>
                        <a:pt x="225" y="70"/>
                        <a:pt x="206" y="7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8" name="Google Shape;1098;p30"/>
                <p:cNvSpPr/>
                <p:nvPr/>
              </p:nvSpPr>
              <p:spPr>
                <a:xfrm>
                  <a:off x="2066460" y="1762298"/>
                  <a:ext cx="443113" cy="14427"/>
                </a:xfrm>
                <a:custGeom>
                  <a:rect b="b" l="l" r="r" t="t"/>
                  <a:pathLst>
                    <a:path extrusionOk="0" h="7" w="215">
                      <a:moveTo>
                        <a:pt x="215" y="3"/>
                      </a:moveTo>
                      <a:cubicBezTo>
                        <a:pt x="215" y="5"/>
                        <a:pt x="166" y="7"/>
                        <a:pt x="107" y="7"/>
                      </a:cubicBezTo>
                      <a:cubicBezTo>
                        <a:pt x="47" y="7"/>
                        <a:pt x="0" y="5"/>
                        <a:pt x="0" y="3"/>
                      </a:cubicBezTo>
                      <a:cubicBezTo>
                        <a:pt x="0" y="2"/>
                        <a:pt x="47" y="0"/>
                        <a:pt x="107" y="0"/>
                      </a:cubicBezTo>
                      <a:cubicBezTo>
                        <a:pt x="166" y="0"/>
                        <a:pt x="215" y="2"/>
                        <a:pt x="215" y="3"/>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9" name="Google Shape;1099;p30"/>
                <p:cNvSpPr/>
                <p:nvPr/>
              </p:nvSpPr>
              <p:spPr>
                <a:xfrm>
                  <a:off x="1990203" y="1933362"/>
                  <a:ext cx="43281" cy="26793"/>
                </a:xfrm>
                <a:custGeom>
                  <a:rect b="b" l="l" r="r" t="t"/>
                  <a:pathLst>
                    <a:path extrusionOk="0" h="13" w="21">
                      <a:moveTo>
                        <a:pt x="18" y="13"/>
                      </a:moveTo>
                      <a:lnTo>
                        <a:pt x="3" y="13"/>
                      </a:lnTo>
                      <a:cubicBezTo>
                        <a:pt x="2" y="13"/>
                        <a:pt x="0" y="11"/>
                        <a:pt x="0" y="10"/>
                      </a:cubicBezTo>
                      <a:lnTo>
                        <a:pt x="0" y="10"/>
                      </a:lnTo>
                      <a:cubicBezTo>
                        <a:pt x="0" y="4"/>
                        <a:pt x="5" y="0"/>
                        <a:pt x="10" y="0"/>
                      </a:cubicBezTo>
                      <a:lnTo>
                        <a:pt x="11" y="0"/>
                      </a:lnTo>
                      <a:cubicBezTo>
                        <a:pt x="16" y="0"/>
                        <a:pt x="21" y="4"/>
                        <a:pt x="21" y="10"/>
                      </a:cubicBezTo>
                      <a:lnTo>
                        <a:pt x="21" y="10"/>
                      </a:lnTo>
                      <a:cubicBezTo>
                        <a:pt x="21" y="11"/>
                        <a:pt x="19" y="13"/>
                        <a:pt x="18" y="13"/>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0" name="Google Shape;1100;p30"/>
                <p:cNvSpPr/>
                <p:nvPr/>
              </p:nvSpPr>
              <p:spPr>
                <a:xfrm>
                  <a:off x="1998447" y="1910691"/>
                  <a:ext cx="26793" cy="24732"/>
                </a:xfrm>
                <a:custGeom>
                  <a:rect b="b" l="l" r="r" t="t"/>
                  <a:pathLst>
                    <a:path extrusionOk="0" h="12" w="13">
                      <a:moveTo>
                        <a:pt x="13" y="6"/>
                      </a:moveTo>
                      <a:cubicBezTo>
                        <a:pt x="13" y="9"/>
                        <a:pt x="9" y="12"/>
                        <a:pt x="6" y="12"/>
                      </a:cubicBezTo>
                      <a:cubicBezTo>
                        <a:pt x="2" y="12"/>
                        <a:pt x="0" y="10"/>
                        <a:pt x="0" y="6"/>
                      </a:cubicBezTo>
                      <a:cubicBezTo>
                        <a:pt x="0" y="3"/>
                        <a:pt x="2" y="0"/>
                        <a:pt x="6" y="0"/>
                      </a:cubicBezTo>
                      <a:cubicBezTo>
                        <a:pt x="9" y="0"/>
                        <a:pt x="13" y="2"/>
                        <a:pt x="13" y="6"/>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1" name="Google Shape;1101;p30"/>
                <p:cNvSpPr/>
                <p:nvPr/>
              </p:nvSpPr>
              <p:spPr>
                <a:xfrm>
                  <a:off x="1994325" y="2139462"/>
                  <a:ext cx="35037" cy="24732"/>
                </a:xfrm>
                <a:custGeom>
                  <a:rect b="b" l="l" r="r" t="t"/>
                  <a:pathLst>
                    <a:path extrusionOk="0" h="12" w="17">
                      <a:moveTo>
                        <a:pt x="0" y="0"/>
                      </a:moveTo>
                      <a:lnTo>
                        <a:pt x="17" y="0"/>
                      </a:lnTo>
                      <a:lnTo>
                        <a:pt x="17" y="12"/>
                      </a:lnTo>
                      <a:lnTo>
                        <a:pt x="0" y="12"/>
                      </a:lnTo>
                      <a:lnTo>
                        <a:pt x="0" y="0"/>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2" name="Google Shape;1102;p30"/>
                <p:cNvSpPr/>
                <p:nvPr/>
              </p:nvSpPr>
              <p:spPr>
                <a:xfrm>
                  <a:off x="1988142" y="2112669"/>
                  <a:ext cx="45342" cy="30915"/>
                </a:xfrm>
                <a:custGeom>
                  <a:rect b="b" l="l" r="r" t="t"/>
                  <a:pathLst>
                    <a:path extrusionOk="0" h="15" w="22">
                      <a:moveTo>
                        <a:pt x="22" y="15"/>
                      </a:moveTo>
                      <a:lnTo>
                        <a:pt x="16" y="15"/>
                      </a:lnTo>
                      <a:lnTo>
                        <a:pt x="16" y="11"/>
                      </a:lnTo>
                      <a:cubicBezTo>
                        <a:pt x="16" y="9"/>
                        <a:pt x="13" y="6"/>
                        <a:pt x="11" y="6"/>
                      </a:cubicBezTo>
                      <a:cubicBezTo>
                        <a:pt x="8" y="6"/>
                        <a:pt x="6" y="9"/>
                        <a:pt x="6" y="11"/>
                      </a:cubicBezTo>
                      <a:lnTo>
                        <a:pt x="6" y="15"/>
                      </a:lnTo>
                      <a:lnTo>
                        <a:pt x="0" y="15"/>
                      </a:lnTo>
                      <a:lnTo>
                        <a:pt x="0" y="11"/>
                      </a:lnTo>
                      <a:cubicBezTo>
                        <a:pt x="0" y="5"/>
                        <a:pt x="4" y="0"/>
                        <a:pt x="11" y="0"/>
                      </a:cubicBezTo>
                      <a:cubicBezTo>
                        <a:pt x="17" y="0"/>
                        <a:pt x="22" y="5"/>
                        <a:pt x="22" y="11"/>
                      </a:cubicBezTo>
                      <a:lnTo>
                        <a:pt x="22" y="15"/>
                      </a:ln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3" name="Google Shape;1103;p30"/>
                <p:cNvSpPr/>
                <p:nvPr/>
              </p:nvSpPr>
              <p:spPr>
                <a:xfrm>
                  <a:off x="3354583" y="1244986"/>
                  <a:ext cx="247319" cy="245259"/>
                </a:xfrm>
                <a:custGeom>
                  <a:rect b="b" l="l" r="r" t="t"/>
                  <a:pathLst>
                    <a:path extrusionOk="0" h="119" w="120">
                      <a:moveTo>
                        <a:pt x="74" y="1"/>
                      </a:moveTo>
                      <a:cubicBezTo>
                        <a:pt x="84" y="4"/>
                        <a:pt x="93" y="9"/>
                        <a:pt x="101" y="16"/>
                      </a:cubicBezTo>
                      <a:cubicBezTo>
                        <a:pt x="108" y="23"/>
                        <a:pt x="115" y="32"/>
                        <a:pt x="118" y="42"/>
                      </a:cubicBezTo>
                      <a:cubicBezTo>
                        <a:pt x="121" y="52"/>
                        <a:pt x="120" y="63"/>
                        <a:pt x="118" y="73"/>
                      </a:cubicBezTo>
                      <a:cubicBezTo>
                        <a:pt x="115" y="83"/>
                        <a:pt x="111" y="93"/>
                        <a:pt x="104" y="100"/>
                      </a:cubicBezTo>
                      <a:cubicBezTo>
                        <a:pt x="97" y="108"/>
                        <a:pt x="88" y="113"/>
                        <a:pt x="78" y="116"/>
                      </a:cubicBezTo>
                      <a:cubicBezTo>
                        <a:pt x="68" y="119"/>
                        <a:pt x="57" y="120"/>
                        <a:pt x="47" y="117"/>
                      </a:cubicBezTo>
                      <a:cubicBezTo>
                        <a:pt x="37" y="115"/>
                        <a:pt x="27" y="110"/>
                        <a:pt x="20" y="103"/>
                      </a:cubicBezTo>
                      <a:cubicBezTo>
                        <a:pt x="12" y="96"/>
                        <a:pt x="6" y="87"/>
                        <a:pt x="3" y="77"/>
                      </a:cubicBezTo>
                      <a:cubicBezTo>
                        <a:pt x="0" y="67"/>
                        <a:pt x="0" y="56"/>
                        <a:pt x="2" y="46"/>
                      </a:cubicBezTo>
                      <a:cubicBezTo>
                        <a:pt x="5" y="35"/>
                        <a:pt x="10" y="26"/>
                        <a:pt x="17" y="18"/>
                      </a:cubicBezTo>
                      <a:cubicBezTo>
                        <a:pt x="24" y="11"/>
                        <a:pt x="33" y="5"/>
                        <a:pt x="43" y="2"/>
                      </a:cubicBezTo>
                      <a:cubicBezTo>
                        <a:pt x="53" y="-1"/>
                        <a:pt x="64" y="-1"/>
                        <a:pt x="74" y="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4" name="Google Shape;1104;p30"/>
                <p:cNvSpPr/>
                <p:nvPr/>
              </p:nvSpPr>
              <p:spPr>
                <a:xfrm>
                  <a:off x="3424656" y="1327427"/>
                  <a:ext cx="107172" cy="80379"/>
                </a:xfrm>
                <a:custGeom>
                  <a:rect b="b" l="l" r="r" t="t"/>
                  <a:pathLst>
                    <a:path extrusionOk="0" h="39" w="52">
                      <a:moveTo>
                        <a:pt x="23" y="39"/>
                      </a:moveTo>
                      <a:cubicBezTo>
                        <a:pt x="22" y="39"/>
                        <a:pt x="22" y="38"/>
                        <a:pt x="21" y="38"/>
                      </a:cubicBezTo>
                      <a:lnTo>
                        <a:pt x="1" y="21"/>
                      </a:lnTo>
                      <a:cubicBezTo>
                        <a:pt x="0" y="21"/>
                        <a:pt x="0" y="20"/>
                        <a:pt x="1" y="18"/>
                      </a:cubicBezTo>
                      <a:cubicBezTo>
                        <a:pt x="2" y="17"/>
                        <a:pt x="3" y="16"/>
                        <a:pt x="5" y="17"/>
                      </a:cubicBezTo>
                      <a:lnTo>
                        <a:pt x="23" y="32"/>
                      </a:lnTo>
                      <a:lnTo>
                        <a:pt x="48" y="1"/>
                      </a:lnTo>
                      <a:cubicBezTo>
                        <a:pt x="49" y="0"/>
                        <a:pt x="51" y="0"/>
                        <a:pt x="52" y="0"/>
                      </a:cubicBezTo>
                      <a:cubicBezTo>
                        <a:pt x="53" y="1"/>
                        <a:pt x="53" y="3"/>
                        <a:pt x="52" y="4"/>
                      </a:cubicBezTo>
                      <a:lnTo>
                        <a:pt x="25" y="38"/>
                      </a:lnTo>
                      <a:cubicBezTo>
                        <a:pt x="25" y="38"/>
                        <a:pt x="24" y="39"/>
                        <a:pt x="23" y="39"/>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05" name="Google Shape;1105;p30"/>
              <p:cNvSpPr/>
              <p:nvPr/>
            </p:nvSpPr>
            <p:spPr>
              <a:xfrm>
                <a:off x="2065998" y="838170"/>
                <a:ext cx="84650" cy="93282"/>
              </a:xfrm>
              <a:custGeom>
                <a:rect b="b" l="l" r="r" t="t"/>
                <a:pathLst>
                  <a:path extrusionOk="0" h="97" w="88">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106" name="Google Shape;1106;p30"/>
            <p:cNvGrpSpPr/>
            <p:nvPr/>
          </p:nvGrpSpPr>
          <p:grpSpPr>
            <a:xfrm>
              <a:off x="1210622" y="-170354"/>
              <a:ext cx="367390" cy="638263"/>
              <a:chOff x="5914097" y="1631784"/>
              <a:chExt cx="367390" cy="638263"/>
            </a:xfrm>
          </p:grpSpPr>
          <p:sp>
            <p:nvSpPr>
              <p:cNvPr id="1107" name="Google Shape;1107;p30"/>
              <p:cNvSpPr/>
              <p:nvPr/>
            </p:nvSpPr>
            <p:spPr>
              <a:xfrm>
                <a:off x="6227002" y="2215561"/>
                <a:ext cx="54486" cy="54486"/>
              </a:xfrm>
              <a:custGeom>
                <a:rect b="b" l="l" r="r" t="t"/>
                <a:pathLst>
                  <a:path extrusionOk="0" h="35" w="35">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8" name="Google Shape;1108;p30"/>
              <p:cNvSpPr/>
              <p:nvPr/>
            </p:nvSpPr>
            <p:spPr>
              <a:xfrm>
                <a:off x="5914097" y="1631784"/>
                <a:ext cx="342483" cy="618026"/>
              </a:xfrm>
              <a:custGeom>
                <a:rect b="b" l="l" r="r" t="t"/>
                <a:pathLst>
                  <a:path extrusionOk="0" h="397" w="22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31"/>
          <p:cNvSpPr/>
          <p:nvPr/>
        </p:nvSpPr>
        <p:spPr>
          <a:xfrm>
            <a:off x="5854488" y="1496062"/>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14" name="Google Shape;1114;p31"/>
          <p:cNvSpPr/>
          <p:nvPr/>
        </p:nvSpPr>
        <p:spPr>
          <a:xfrm>
            <a:off x="2424313" y="1496062"/>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15" name="Google Shape;1115;p31"/>
          <p:cNvSpPr txBox="1"/>
          <p:nvPr>
            <p:ph idx="4" type="subTitle"/>
          </p:nvPr>
        </p:nvSpPr>
        <p:spPr>
          <a:xfrm>
            <a:off x="4983888" y="2527525"/>
            <a:ext cx="2606400" cy="43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idea</a:t>
            </a:r>
            <a:endParaRPr/>
          </a:p>
        </p:txBody>
      </p:sp>
      <p:sp>
        <p:nvSpPr>
          <p:cNvPr id="1116" name="Google Shape;1116;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117" name="Google Shape;1117;p31"/>
          <p:cNvSpPr txBox="1"/>
          <p:nvPr>
            <p:ph idx="1" type="subTitle"/>
          </p:nvPr>
        </p:nvSpPr>
        <p:spPr>
          <a:xfrm>
            <a:off x="4983888" y="2878947"/>
            <a:ext cx="2606400" cy="14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1118" name="Google Shape;1118;p31"/>
          <p:cNvSpPr txBox="1"/>
          <p:nvPr>
            <p:ph idx="2" type="subTitle"/>
          </p:nvPr>
        </p:nvSpPr>
        <p:spPr>
          <a:xfrm>
            <a:off x="1553713" y="2878946"/>
            <a:ext cx="2606400" cy="14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1119" name="Google Shape;1119;p31"/>
          <p:cNvSpPr txBox="1"/>
          <p:nvPr>
            <p:ph idx="3" type="subTitle"/>
          </p:nvPr>
        </p:nvSpPr>
        <p:spPr>
          <a:xfrm>
            <a:off x="1553713" y="2527525"/>
            <a:ext cx="2606400" cy="43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company</a:t>
            </a:r>
            <a:endParaRPr/>
          </a:p>
        </p:txBody>
      </p:sp>
      <p:grpSp>
        <p:nvGrpSpPr>
          <p:cNvPr id="1120" name="Google Shape;1120;p31"/>
          <p:cNvGrpSpPr/>
          <p:nvPr/>
        </p:nvGrpSpPr>
        <p:grpSpPr>
          <a:xfrm>
            <a:off x="6075693" y="1681743"/>
            <a:ext cx="422789" cy="449740"/>
            <a:chOff x="5364750" y="3235150"/>
            <a:chExt cx="277275" cy="294950"/>
          </a:xfrm>
        </p:grpSpPr>
        <p:sp>
          <p:nvSpPr>
            <p:cNvPr id="1121" name="Google Shape;1121;p3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31"/>
          <p:cNvGrpSpPr/>
          <p:nvPr/>
        </p:nvGrpSpPr>
        <p:grpSpPr>
          <a:xfrm>
            <a:off x="2630499" y="1696686"/>
            <a:ext cx="452827" cy="419854"/>
            <a:chOff x="6543825" y="3202075"/>
            <a:chExt cx="296975" cy="275350"/>
          </a:xfrm>
        </p:grpSpPr>
        <p:sp>
          <p:nvSpPr>
            <p:cNvPr id="1130" name="Google Shape;1130;p3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32"/>
          <p:cNvSpPr/>
          <p:nvPr/>
        </p:nvSpPr>
        <p:spPr>
          <a:xfrm>
            <a:off x="1507262" y="1654937"/>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42" name="Google Shape;1142;p32"/>
          <p:cNvSpPr/>
          <p:nvPr/>
        </p:nvSpPr>
        <p:spPr>
          <a:xfrm>
            <a:off x="4139399" y="1654937"/>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43" name="Google Shape;1143;p32"/>
          <p:cNvSpPr/>
          <p:nvPr/>
        </p:nvSpPr>
        <p:spPr>
          <a:xfrm>
            <a:off x="6771399" y="1654937"/>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44" name="Google Shape;1144;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ideas of a pitch deck</a:t>
            </a:r>
            <a:endParaRPr/>
          </a:p>
        </p:txBody>
      </p:sp>
      <p:sp>
        <p:nvSpPr>
          <p:cNvPr id="1145" name="Google Shape;1145;p32"/>
          <p:cNvSpPr txBox="1"/>
          <p:nvPr>
            <p:ph idx="4" type="subTitle"/>
          </p:nvPr>
        </p:nvSpPr>
        <p:spPr>
          <a:xfrm>
            <a:off x="713225" y="2694750"/>
            <a:ext cx="24534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Presentation</a:t>
            </a:r>
            <a:endParaRPr/>
          </a:p>
        </p:txBody>
      </p:sp>
      <p:sp>
        <p:nvSpPr>
          <p:cNvPr id="1146" name="Google Shape;1146;p32"/>
          <p:cNvSpPr txBox="1"/>
          <p:nvPr>
            <p:ph idx="5" type="subTitle"/>
          </p:nvPr>
        </p:nvSpPr>
        <p:spPr>
          <a:xfrm>
            <a:off x="3345339" y="2694750"/>
            <a:ext cx="24534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Investors</a:t>
            </a:r>
            <a:endParaRPr/>
          </a:p>
        </p:txBody>
      </p:sp>
      <p:sp>
        <p:nvSpPr>
          <p:cNvPr id="1147" name="Google Shape;1147;p32"/>
          <p:cNvSpPr txBox="1"/>
          <p:nvPr>
            <p:ph idx="1" type="subTitle"/>
          </p:nvPr>
        </p:nvSpPr>
        <p:spPr>
          <a:xfrm>
            <a:off x="713225" y="3113225"/>
            <a:ext cx="2453400" cy="141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1148" name="Google Shape;1148;p32"/>
          <p:cNvSpPr txBox="1"/>
          <p:nvPr>
            <p:ph idx="2" type="subTitle"/>
          </p:nvPr>
        </p:nvSpPr>
        <p:spPr>
          <a:xfrm>
            <a:off x="3345334" y="3113225"/>
            <a:ext cx="2453400" cy="141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When it comes to picking investors for a pitch deck, it's important to research potential investors and understand their preferences, goals</a:t>
            </a:r>
            <a:endParaRPr/>
          </a:p>
          <a:p>
            <a:pPr indent="0" lvl="0" marL="0" rtl="0" algn="ctr">
              <a:spcBef>
                <a:spcPts val="0"/>
              </a:spcBef>
              <a:spcAft>
                <a:spcPts val="0"/>
              </a:spcAft>
              <a:buNone/>
            </a:pPr>
            <a:r>
              <a:rPr lang="en"/>
              <a:t>and interests</a:t>
            </a:r>
            <a:endParaRPr/>
          </a:p>
        </p:txBody>
      </p:sp>
      <p:sp>
        <p:nvSpPr>
          <p:cNvPr id="1149" name="Google Shape;1149;p32"/>
          <p:cNvSpPr txBox="1"/>
          <p:nvPr>
            <p:ph idx="3" type="subTitle"/>
          </p:nvPr>
        </p:nvSpPr>
        <p:spPr>
          <a:xfrm>
            <a:off x="5977452" y="3113225"/>
            <a:ext cx="2453400" cy="141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1150" name="Google Shape;1150;p32"/>
          <p:cNvSpPr txBox="1"/>
          <p:nvPr>
            <p:ph idx="6" type="subTitle"/>
          </p:nvPr>
        </p:nvSpPr>
        <p:spPr>
          <a:xfrm>
            <a:off x="5977452" y="2694750"/>
            <a:ext cx="24534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a:t>
            </a:r>
            <a:endParaRPr/>
          </a:p>
        </p:txBody>
      </p:sp>
      <p:sp>
        <p:nvSpPr>
          <p:cNvPr id="1151" name="Google Shape;1151;p32"/>
          <p:cNvSpPr/>
          <p:nvPr/>
        </p:nvSpPr>
        <p:spPr>
          <a:xfrm>
            <a:off x="1738888" y="1852398"/>
            <a:ext cx="402075" cy="451374"/>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52" name="Google Shape;1152;p32"/>
          <p:cNvGrpSpPr/>
          <p:nvPr/>
        </p:nvGrpSpPr>
        <p:grpSpPr>
          <a:xfrm>
            <a:off x="4328331" y="1821844"/>
            <a:ext cx="487419" cy="487265"/>
            <a:chOff x="-60255350" y="3733825"/>
            <a:chExt cx="316650" cy="316550"/>
          </a:xfrm>
        </p:grpSpPr>
        <p:sp>
          <p:nvSpPr>
            <p:cNvPr id="1153" name="Google Shape;1153;p3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2"/>
          <p:cNvSpPr/>
          <p:nvPr/>
        </p:nvSpPr>
        <p:spPr>
          <a:xfrm>
            <a:off x="6974618" y="1852403"/>
            <a:ext cx="459055" cy="426150"/>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33"/>
          <p:cNvSpPr/>
          <p:nvPr/>
        </p:nvSpPr>
        <p:spPr>
          <a:xfrm>
            <a:off x="713249" y="1802600"/>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6" name="Google Shape;1166;p33"/>
          <p:cNvSpPr/>
          <p:nvPr/>
        </p:nvSpPr>
        <p:spPr>
          <a:xfrm>
            <a:off x="713249" y="3381612"/>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7" name="Google Shape;1167;p33"/>
          <p:cNvSpPr/>
          <p:nvPr/>
        </p:nvSpPr>
        <p:spPr>
          <a:xfrm>
            <a:off x="4703987" y="1802600"/>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8" name="Google Shape;1168;p33"/>
          <p:cNvSpPr/>
          <p:nvPr/>
        </p:nvSpPr>
        <p:spPr>
          <a:xfrm>
            <a:off x="4703987" y="3381612"/>
            <a:ext cx="865200" cy="821100"/>
          </a:xfrm>
          <a:prstGeom prst="roundRect">
            <a:avLst>
              <a:gd fmla="val 10609" name="adj"/>
            </a:avLst>
          </a:prstGeom>
          <a:noFill/>
          <a:ln cap="flat" cmpd="sng" w="9525">
            <a:solidFill>
              <a:schemeClr val="dk1"/>
            </a:solidFill>
            <a:prstDash val="solid"/>
            <a:round/>
            <a:headEnd len="sm" w="sm" type="none"/>
            <a:tailEnd len="sm" w="sm" type="none"/>
          </a:ln>
        </p:spPr>
        <p:txBody>
          <a:bodyPr anchorCtr="1"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9" name="Google Shape;1169;p33"/>
          <p:cNvSpPr txBox="1"/>
          <p:nvPr>
            <p:ph idx="6" type="subTitle"/>
          </p:nvPr>
        </p:nvSpPr>
        <p:spPr>
          <a:xfrm>
            <a:off x="1710426" y="3256125"/>
            <a:ext cx="27366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1170" name="Google Shape;1170;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ideas in market opportunity</a:t>
            </a:r>
            <a:endParaRPr/>
          </a:p>
        </p:txBody>
      </p:sp>
      <p:sp>
        <p:nvSpPr>
          <p:cNvPr id="1171" name="Google Shape;1171;p33"/>
          <p:cNvSpPr txBox="1"/>
          <p:nvPr>
            <p:ph idx="1" type="subTitle"/>
          </p:nvPr>
        </p:nvSpPr>
        <p:spPr>
          <a:xfrm>
            <a:off x="1710425" y="1958450"/>
            <a:ext cx="27366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new opportunities</a:t>
            </a:r>
            <a:endParaRPr/>
          </a:p>
        </p:txBody>
      </p:sp>
      <p:sp>
        <p:nvSpPr>
          <p:cNvPr id="1172" name="Google Shape;1172;p33"/>
          <p:cNvSpPr txBox="1"/>
          <p:nvPr>
            <p:ph idx="2" type="subTitle"/>
          </p:nvPr>
        </p:nvSpPr>
        <p:spPr>
          <a:xfrm>
            <a:off x="5696152" y="1958450"/>
            <a:ext cx="27366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1173" name="Google Shape;1173;p33"/>
          <p:cNvSpPr txBox="1"/>
          <p:nvPr>
            <p:ph idx="3" type="subTitle"/>
          </p:nvPr>
        </p:nvSpPr>
        <p:spPr>
          <a:xfrm>
            <a:off x="1710425" y="3565300"/>
            <a:ext cx="27366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1174" name="Google Shape;1174;p33"/>
          <p:cNvSpPr txBox="1"/>
          <p:nvPr>
            <p:ph idx="4" type="subTitle"/>
          </p:nvPr>
        </p:nvSpPr>
        <p:spPr>
          <a:xfrm>
            <a:off x="5696152" y="3565300"/>
            <a:ext cx="27366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1175" name="Google Shape;1175;p33"/>
          <p:cNvSpPr txBox="1"/>
          <p:nvPr>
            <p:ph idx="5" type="subTitle"/>
          </p:nvPr>
        </p:nvSpPr>
        <p:spPr>
          <a:xfrm>
            <a:off x="1710426" y="1649250"/>
            <a:ext cx="27366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1176" name="Google Shape;1176;p33"/>
          <p:cNvSpPr txBox="1"/>
          <p:nvPr>
            <p:ph idx="7" type="subTitle"/>
          </p:nvPr>
        </p:nvSpPr>
        <p:spPr>
          <a:xfrm>
            <a:off x="5696127" y="1649250"/>
            <a:ext cx="27366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1177" name="Google Shape;1177;p33"/>
          <p:cNvSpPr txBox="1"/>
          <p:nvPr>
            <p:ph idx="8" type="subTitle"/>
          </p:nvPr>
        </p:nvSpPr>
        <p:spPr>
          <a:xfrm>
            <a:off x="5696127" y="3256125"/>
            <a:ext cx="27366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grpSp>
        <p:nvGrpSpPr>
          <p:cNvPr id="1178" name="Google Shape;1178;p33"/>
          <p:cNvGrpSpPr/>
          <p:nvPr/>
        </p:nvGrpSpPr>
        <p:grpSpPr>
          <a:xfrm>
            <a:off x="4966306" y="2043495"/>
            <a:ext cx="340573" cy="339271"/>
            <a:chOff x="2085450" y="842250"/>
            <a:chExt cx="483700" cy="481850"/>
          </a:xfrm>
        </p:grpSpPr>
        <p:sp>
          <p:nvSpPr>
            <p:cNvPr id="1179" name="Google Shape;1179;p3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0" name="Google Shape;1180;p3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 name="Google Shape;1181;p3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2" name="Google Shape;1182;p33"/>
          <p:cNvGrpSpPr/>
          <p:nvPr/>
        </p:nvGrpSpPr>
        <p:grpSpPr>
          <a:xfrm>
            <a:off x="993177" y="2043828"/>
            <a:ext cx="305386" cy="338602"/>
            <a:chOff x="3300325" y="249875"/>
            <a:chExt cx="433725" cy="480900"/>
          </a:xfrm>
        </p:grpSpPr>
        <p:sp>
          <p:nvSpPr>
            <p:cNvPr id="1183" name="Google Shape;1183;p3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 name="Google Shape;1184;p3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5" name="Google Shape;1185;p3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6" name="Google Shape;1186;p3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7" name="Google Shape;1187;p3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8" name="Google Shape;1188;p3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9" name="Google Shape;1189;p33"/>
          <p:cNvGrpSpPr/>
          <p:nvPr/>
        </p:nvGrpSpPr>
        <p:grpSpPr>
          <a:xfrm>
            <a:off x="4966297" y="3622531"/>
            <a:ext cx="340573" cy="339271"/>
            <a:chOff x="898875" y="4399275"/>
            <a:chExt cx="483700" cy="481850"/>
          </a:xfrm>
        </p:grpSpPr>
        <p:sp>
          <p:nvSpPr>
            <p:cNvPr id="1190" name="Google Shape;1190;p3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1" name="Google Shape;1191;p33"/>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2" name="Google Shape;1192;p3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3" name="Google Shape;1193;p3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4" name="Google Shape;1194;p3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 name="Google Shape;1195;p3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6" name="Google Shape;1196;p3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7" name="Google Shape;1197;p3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8" name="Google Shape;1198;p33"/>
          <p:cNvGrpSpPr/>
          <p:nvPr/>
        </p:nvGrpSpPr>
        <p:grpSpPr>
          <a:xfrm>
            <a:off x="975751" y="3643110"/>
            <a:ext cx="340204" cy="298116"/>
            <a:chOff x="899850" y="871450"/>
            <a:chExt cx="483175" cy="423400"/>
          </a:xfrm>
        </p:grpSpPr>
        <p:sp>
          <p:nvSpPr>
            <p:cNvPr id="1199" name="Google Shape;1199;p3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0" name="Google Shape;1200;p3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1" name="Google Shape;1201;p3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2" name="Google Shape;1202;p3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03" name="Google Shape;1203;p33"/>
          <p:cNvSpPr/>
          <p:nvPr/>
        </p:nvSpPr>
        <p:spPr>
          <a:xfrm>
            <a:off x="8740528" y="2744274"/>
            <a:ext cx="131041" cy="144443"/>
          </a:xfrm>
          <a:custGeom>
            <a:rect b="b" l="l" r="r" t="t"/>
            <a:pathLst>
              <a:path extrusionOk="0" h="97" w="88">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recommendations</a:t>
            </a:r>
            <a:endParaRPr/>
          </a:p>
        </p:txBody>
      </p:sp>
      <p:sp>
        <p:nvSpPr>
          <p:cNvPr id="1209" name="Google Shape;1209;p34"/>
          <p:cNvSpPr txBox="1"/>
          <p:nvPr>
            <p:ph idx="1" type="subTitle"/>
          </p:nvPr>
        </p:nvSpPr>
        <p:spPr>
          <a:xfrm>
            <a:off x="725756" y="1710151"/>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Structure your pitch deck clearly and make sure all the important points are easy to </a:t>
            </a:r>
            <a:r>
              <a:rPr lang="en"/>
              <a:t>understand</a:t>
            </a:r>
            <a:endParaRPr/>
          </a:p>
        </p:txBody>
      </p:sp>
      <p:sp>
        <p:nvSpPr>
          <p:cNvPr id="1210" name="Google Shape;1210;p34"/>
          <p:cNvSpPr txBox="1"/>
          <p:nvPr>
            <p:ph idx="2" type="subTitle"/>
          </p:nvPr>
        </p:nvSpPr>
        <p:spPr>
          <a:xfrm>
            <a:off x="3579000" y="1710161"/>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Incorporate visuals or graphics to illustrate your message and keep the audience engaged</a:t>
            </a:r>
            <a:endParaRPr/>
          </a:p>
        </p:txBody>
      </p:sp>
      <p:sp>
        <p:nvSpPr>
          <p:cNvPr id="1211" name="Google Shape;1211;p34"/>
          <p:cNvSpPr txBox="1"/>
          <p:nvPr>
            <p:ph idx="3" type="subTitle"/>
          </p:nvPr>
        </p:nvSpPr>
        <p:spPr>
          <a:xfrm>
            <a:off x="725756" y="3498800"/>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Include impactful stories, statistics, or facts that will help your audience remember your</a:t>
            </a:r>
            <a:endParaRPr/>
          </a:p>
          <a:p>
            <a:pPr indent="0" lvl="0" marL="0" rtl="0" algn="ctr">
              <a:spcBef>
                <a:spcPts val="0"/>
              </a:spcBef>
              <a:spcAft>
                <a:spcPts val="0"/>
              </a:spcAft>
              <a:buNone/>
            </a:pPr>
            <a:r>
              <a:rPr lang="en"/>
              <a:t>message afterwards</a:t>
            </a:r>
            <a:endParaRPr/>
          </a:p>
        </p:txBody>
      </p:sp>
      <p:sp>
        <p:nvSpPr>
          <p:cNvPr id="1212" name="Google Shape;1212;p34"/>
          <p:cNvSpPr txBox="1"/>
          <p:nvPr>
            <p:ph idx="4" type="subTitle"/>
          </p:nvPr>
        </p:nvSpPr>
        <p:spPr>
          <a:xfrm>
            <a:off x="3579000" y="3498800"/>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Practice presenting your deck beforehand with friends or colleagues for feedback, then use this input to refine it further</a:t>
            </a:r>
            <a:endParaRPr/>
          </a:p>
        </p:txBody>
      </p:sp>
      <p:sp>
        <p:nvSpPr>
          <p:cNvPr id="1213" name="Google Shape;1213;p34"/>
          <p:cNvSpPr txBox="1"/>
          <p:nvPr>
            <p:ph idx="7" type="subTitle"/>
          </p:nvPr>
        </p:nvSpPr>
        <p:spPr>
          <a:xfrm>
            <a:off x="729656" y="1136475"/>
            <a:ext cx="19782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Keep it simple</a:t>
            </a:r>
            <a:endParaRPr/>
          </a:p>
        </p:txBody>
      </p:sp>
      <p:sp>
        <p:nvSpPr>
          <p:cNvPr id="1214" name="Google Shape;1214;p34"/>
          <p:cNvSpPr txBox="1"/>
          <p:nvPr>
            <p:ph idx="8" type="subTitle"/>
          </p:nvPr>
        </p:nvSpPr>
        <p:spPr>
          <a:xfrm>
            <a:off x="3582900" y="1136484"/>
            <a:ext cx="19782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visuals</a:t>
            </a:r>
            <a:endParaRPr/>
          </a:p>
        </p:txBody>
      </p:sp>
      <p:sp>
        <p:nvSpPr>
          <p:cNvPr id="1215" name="Google Shape;1215;p34"/>
          <p:cNvSpPr txBox="1"/>
          <p:nvPr>
            <p:ph idx="9" type="subTitle"/>
          </p:nvPr>
        </p:nvSpPr>
        <p:spPr>
          <a:xfrm>
            <a:off x="6436144" y="1136484"/>
            <a:ext cx="19782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Keep it short </a:t>
            </a:r>
            <a:endParaRPr/>
          </a:p>
        </p:txBody>
      </p:sp>
      <p:sp>
        <p:nvSpPr>
          <p:cNvPr id="1216" name="Google Shape;1216;p34"/>
          <p:cNvSpPr txBox="1"/>
          <p:nvPr>
            <p:ph idx="5" type="subTitle"/>
          </p:nvPr>
        </p:nvSpPr>
        <p:spPr>
          <a:xfrm>
            <a:off x="6432244" y="1710161"/>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good pitch deck should be concise and clear; avoid trying to cram in too much information</a:t>
            </a:r>
            <a:endParaRPr/>
          </a:p>
        </p:txBody>
      </p:sp>
      <p:sp>
        <p:nvSpPr>
          <p:cNvPr id="1217" name="Google Shape;1217;p34"/>
          <p:cNvSpPr txBox="1"/>
          <p:nvPr>
            <p:ph idx="6" type="subTitle"/>
          </p:nvPr>
        </p:nvSpPr>
        <p:spPr>
          <a:xfrm>
            <a:off x="6432244" y="3498800"/>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pitch deck is an overview of your business; focus on key points that get the most important ideas across</a:t>
            </a:r>
            <a:endParaRPr/>
          </a:p>
        </p:txBody>
      </p:sp>
      <p:sp>
        <p:nvSpPr>
          <p:cNvPr id="1218" name="Google Shape;1218;p34"/>
          <p:cNvSpPr txBox="1"/>
          <p:nvPr>
            <p:ph idx="13" type="subTitle"/>
          </p:nvPr>
        </p:nvSpPr>
        <p:spPr>
          <a:xfrm>
            <a:off x="725756" y="2922000"/>
            <a:ext cx="19860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Make it memorable </a:t>
            </a:r>
            <a:endParaRPr/>
          </a:p>
        </p:txBody>
      </p:sp>
      <p:sp>
        <p:nvSpPr>
          <p:cNvPr id="1219" name="Google Shape;1219;p34"/>
          <p:cNvSpPr txBox="1"/>
          <p:nvPr>
            <p:ph idx="14" type="subTitle"/>
          </p:nvPr>
        </p:nvSpPr>
        <p:spPr>
          <a:xfrm>
            <a:off x="3582900" y="2922000"/>
            <a:ext cx="19782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Test &amp; iterate </a:t>
            </a:r>
            <a:endParaRPr/>
          </a:p>
        </p:txBody>
      </p:sp>
      <p:sp>
        <p:nvSpPr>
          <p:cNvPr id="1220" name="Google Shape;1220;p34"/>
          <p:cNvSpPr txBox="1"/>
          <p:nvPr>
            <p:ph idx="15" type="subTitle"/>
          </p:nvPr>
        </p:nvSpPr>
        <p:spPr>
          <a:xfrm>
            <a:off x="6436144" y="2922000"/>
            <a:ext cx="1978200" cy="6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Main points</a:t>
            </a:r>
            <a:endParaRPr/>
          </a:p>
        </p:txBody>
      </p:sp>
      <p:sp>
        <p:nvSpPr>
          <p:cNvPr id="1221" name="Google Shape;1221;p34"/>
          <p:cNvSpPr/>
          <p:nvPr/>
        </p:nvSpPr>
        <p:spPr>
          <a:xfrm>
            <a:off x="8767878" y="463387"/>
            <a:ext cx="131041" cy="144443"/>
          </a:xfrm>
          <a:custGeom>
            <a:rect b="b" l="l" r="r" t="t"/>
            <a:pathLst>
              <a:path extrusionOk="0" h="97" w="88">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am Collaboration App Pitck Deck by Slidesgo">
  <a:themeElements>
    <a:clrScheme name="Simple Light">
      <a:dk1>
        <a:srgbClr val="263238"/>
      </a:dk1>
      <a:lt1>
        <a:srgbClr val="FFFFFF"/>
      </a:lt1>
      <a:dk2>
        <a:srgbClr val="EC442C"/>
      </a:dk2>
      <a:lt2>
        <a:srgbClr val="455A64"/>
      </a:lt2>
      <a:accent1>
        <a:srgbClr val="BBBBBB"/>
      </a:accent1>
      <a:accent2>
        <a:srgbClr val="EBEBEB"/>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